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kpacman.sourceforge.ne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pacman.sourceforge.net/" TargetMode="External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06DB0-876E-477C-9267-C45C2F6F74F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46C293-62B3-4E68-A296-A12922BC9FFB}">
      <dgm:prSet/>
      <dgm:spPr/>
      <dgm:t>
        <a:bodyPr/>
        <a:lstStyle/>
        <a:p>
          <a:r>
            <a:rPr lang="vi-VN"/>
            <a:t>Introduction</a:t>
          </a:r>
          <a:endParaRPr lang="en-US"/>
        </a:p>
      </dgm:t>
    </dgm:pt>
    <dgm:pt modelId="{A2CAD59A-D50B-4621-B3C6-DC6AB451A437}" type="parTrans" cxnId="{85CFCBE3-F4AC-40DF-A2FA-F39732170CEE}">
      <dgm:prSet/>
      <dgm:spPr/>
      <dgm:t>
        <a:bodyPr/>
        <a:lstStyle/>
        <a:p>
          <a:endParaRPr lang="en-US"/>
        </a:p>
      </dgm:t>
    </dgm:pt>
    <dgm:pt modelId="{D8D23B52-CB7A-4CB2-A1CC-A071E16A071C}" type="sibTrans" cxnId="{85CFCBE3-F4AC-40DF-A2FA-F39732170CEE}">
      <dgm:prSet/>
      <dgm:spPr/>
      <dgm:t>
        <a:bodyPr/>
        <a:lstStyle/>
        <a:p>
          <a:endParaRPr lang="en-US"/>
        </a:p>
      </dgm:t>
    </dgm:pt>
    <dgm:pt modelId="{08B7947F-46A3-4B8D-827E-4043F4EABB1C}">
      <dgm:prSet/>
      <dgm:spPr/>
      <dgm:t>
        <a:bodyPr/>
        <a:lstStyle/>
        <a:p>
          <a:r>
            <a:rPr lang="vi-VN"/>
            <a:t>Requirements</a:t>
          </a:r>
          <a:endParaRPr lang="en-US"/>
        </a:p>
      </dgm:t>
    </dgm:pt>
    <dgm:pt modelId="{37788619-D6F1-431C-95FD-9C16799859DD}" type="parTrans" cxnId="{F4413C57-8908-4069-983C-B3CDDF8439CC}">
      <dgm:prSet/>
      <dgm:spPr/>
      <dgm:t>
        <a:bodyPr/>
        <a:lstStyle/>
        <a:p>
          <a:endParaRPr lang="en-US"/>
        </a:p>
      </dgm:t>
    </dgm:pt>
    <dgm:pt modelId="{A80F1FDC-DFD3-4272-BF10-B711DAC1F48F}" type="sibTrans" cxnId="{F4413C57-8908-4069-983C-B3CDDF8439CC}">
      <dgm:prSet/>
      <dgm:spPr/>
      <dgm:t>
        <a:bodyPr/>
        <a:lstStyle/>
        <a:p>
          <a:endParaRPr lang="en-US"/>
        </a:p>
      </dgm:t>
    </dgm:pt>
    <dgm:pt modelId="{E4021A2B-CD83-4B6C-AF9D-096F5E1E5EA0}">
      <dgm:prSet/>
      <dgm:spPr/>
      <dgm:t>
        <a:bodyPr/>
        <a:lstStyle/>
        <a:p>
          <a:r>
            <a:rPr lang="vi-VN"/>
            <a:t>Objectives</a:t>
          </a:r>
          <a:endParaRPr lang="en-US"/>
        </a:p>
      </dgm:t>
    </dgm:pt>
    <dgm:pt modelId="{FC98029D-6B04-47E4-88FA-A9FE53E3FF1B}" type="parTrans" cxnId="{45BB110D-E184-4A7C-B12F-341701A4F8D2}">
      <dgm:prSet/>
      <dgm:spPr/>
      <dgm:t>
        <a:bodyPr/>
        <a:lstStyle/>
        <a:p>
          <a:endParaRPr lang="en-US"/>
        </a:p>
      </dgm:t>
    </dgm:pt>
    <dgm:pt modelId="{149145FB-731E-4275-AFFA-401CC803957C}" type="sibTrans" cxnId="{45BB110D-E184-4A7C-B12F-341701A4F8D2}">
      <dgm:prSet/>
      <dgm:spPr/>
      <dgm:t>
        <a:bodyPr/>
        <a:lstStyle/>
        <a:p>
          <a:endParaRPr lang="en-US"/>
        </a:p>
      </dgm:t>
    </dgm:pt>
    <dgm:pt modelId="{74466F67-B518-4C21-B20D-9CC946AE921B}">
      <dgm:prSet/>
      <dgm:spPr/>
      <dgm:t>
        <a:bodyPr/>
        <a:lstStyle/>
        <a:p>
          <a:r>
            <a:rPr lang="vi-VN"/>
            <a:t>Diagram/UML</a:t>
          </a:r>
          <a:endParaRPr lang="en-US"/>
        </a:p>
      </dgm:t>
    </dgm:pt>
    <dgm:pt modelId="{96FD956A-C35C-4595-BFDD-ED87754F6709}" type="parTrans" cxnId="{B1AF3E5F-7B12-4192-A6CB-500955C46F90}">
      <dgm:prSet/>
      <dgm:spPr/>
      <dgm:t>
        <a:bodyPr/>
        <a:lstStyle/>
        <a:p>
          <a:endParaRPr lang="en-US"/>
        </a:p>
      </dgm:t>
    </dgm:pt>
    <dgm:pt modelId="{777A3DEA-E74D-442A-89A8-9572C572C7F0}" type="sibTrans" cxnId="{B1AF3E5F-7B12-4192-A6CB-500955C46F90}">
      <dgm:prSet/>
      <dgm:spPr/>
      <dgm:t>
        <a:bodyPr/>
        <a:lstStyle/>
        <a:p>
          <a:endParaRPr lang="en-US"/>
        </a:p>
      </dgm:t>
    </dgm:pt>
    <dgm:pt modelId="{AC9FE1E6-18CC-4200-9229-70727BF28F9D}">
      <dgm:prSet/>
      <dgm:spPr/>
      <dgm:t>
        <a:bodyPr/>
        <a:lstStyle/>
        <a:p>
          <a:r>
            <a:rPr lang="vi-VN"/>
            <a:t>Features</a:t>
          </a:r>
          <a:endParaRPr lang="en-US"/>
        </a:p>
      </dgm:t>
    </dgm:pt>
    <dgm:pt modelId="{96771AE2-41B2-4B78-8B52-FDC3D8E7A57C}" type="parTrans" cxnId="{AE4A6661-37DC-4E16-BADE-4128F1EFAE88}">
      <dgm:prSet/>
      <dgm:spPr/>
      <dgm:t>
        <a:bodyPr/>
        <a:lstStyle/>
        <a:p>
          <a:endParaRPr lang="en-US"/>
        </a:p>
      </dgm:t>
    </dgm:pt>
    <dgm:pt modelId="{E754EFF5-ABF8-4A33-916F-94B7448166BB}" type="sibTrans" cxnId="{AE4A6661-37DC-4E16-BADE-4128F1EFAE88}">
      <dgm:prSet/>
      <dgm:spPr/>
      <dgm:t>
        <a:bodyPr/>
        <a:lstStyle/>
        <a:p>
          <a:endParaRPr lang="en-US"/>
        </a:p>
      </dgm:t>
    </dgm:pt>
    <dgm:pt modelId="{5831FCD3-F6FE-439A-A4D2-FC4EB56AFDA7}">
      <dgm:prSet/>
      <dgm:spPr/>
      <dgm:t>
        <a:bodyPr/>
        <a:lstStyle/>
        <a:p>
          <a:r>
            <a:rPr lang="vi-VN"/>
            <a:t>References</a:t>
          </a:r>
          <a:endParaRPr lang="en-US"/>
        </a:p>
      </dgm:t>
    </dgm:pt>
    <dgm:pt modelId="{08CD54B1-D796-41E1-BF49-56FA126CC517}" type="parTrans" cxnId="{CDBC6821-E6E5-423E-820F-6D504D941760}">
      <dgm:prSet/>
      <dgm:spPr/>
      <dgm:t>
        <a:bodyPr/>
        <a:lstStyle/>
        <a:p>
          <a:endParaRPr lang="en-US"/>
        </a:p>
      </dgm:t>
    </dgm:pt>
    <dgm:pt modelId="{4B0FB630-5B7E-4A20-B423-92D55819EA44}" type="sibTrans" cxnId="{CDBC6821-E6E5-423E-820F-6D504D941760}">
      <dgm:prSet/>
      <dgm:spPr/>
      <dgm:t>
        <a:bodyPr/>
        <a:lstStyle/>
        <a:p>
          <a:endParaRPr lang="en-US"/>
        </a:p>
      </dgm:t>
    </dgm:pt>
    <dgm:pt modelId="{BDA1CBAE-DF3B-4E61-904F-26446483FDF3}" type="pres">
      <dgm:prSet presAssocID="{F3706DB0-876E-477C-9267-C45C2F6F74F7}" presName="diagram" presStyleCnt="0">
        <dgm:presLayoutVars>
          <dgm:dir/>
          <dgm:resizeHandles val="exact"/>
        </dgm:presLayoutVars>
      </dgm:prSet>
      <dgm:spPr/>
    </dgm:pt>
    <dgm:pt modelId="{5CCF7038-C9C6-4A80-B066-D8C1BA459E65}" type="pres">
      <dgm:prSet presAssocID="{6746C293-62B3-4E68-A296-A12922BC9FFB}" presName="node" presStyleLbl="node1" presStyleIdx="0" presStyleCnt="6">
        <dgm:presLayoutVars>
          <dgm:bulletEnabled val="1"/>
        </dgm:presLayoutVars>
      </dgm:prSet>
      <dgm:spPr/>
    </dgm:pt>
    <dgm:pt modelId="{36507A3B-946D-474B-82B6-C79F84DD3898}" type="pres">
      <dgm:prSet presAssocID="{D8D23B52-CB7A-4CB2-A1CC-A071E16A071C}" presName="sibTrans" presStyleCnt="0"/>
      <dgm:spPr/>
    </dgm:pt>
    <dgm:pt modelId="{AE9A3C04-AFBC-4DD0-97C1-7E90EAE39A08}" type="pres">
      <dgm:prSet presAssocID="{08B7947F-46A3-4B8D-827E-4043F4EABB1C}" presName="node" presStyleLbl="node1" presStyleIdx="1" presStyleCnt="6">
        <dgm:presLayoutVars>
          <dgm:bulletEnabled val="1"/>
        </dgm:presLayoutVars>
      </dgm:prSet>
      <dgm:spPr/>
    </dgm:pt>
    <dgm:pt modelId="{77CFAA56-0B16-441C-B2F6-7EC0D4C4D84F}" type="pres">
      <dgm:prSet presAssocID="{A80F1FDC-DFD3-4272-BF10-B711DAC1F48F}" presName="sibTrans" presStyleCnt="0"/>
      <dgm:spPr/>
    </dgm:pt>
    <dgm:pt modelId="{32B78821-9859-46B8-99DE-0CE930D0D58E}" type="pres">
      <dgm:prSet presAssocID="{E4021A2B-CD83-4B6C-AF9D-096F5E1E5EA0}" presName="node" presStyleLbl="node1" presStyleIdx="2" presStyleCnt="6">
        <dgm:presLayoutVars>
          <dgm:bulletEnabled val="1"/>
        </dgm:presLayoutVars>
      </dgm:prSet>
      <dgm:spPr/>
    </dgm:pt>
    <dgm:pt modelId="{1F58AA67-7F23-42B5-8546-97B17E75A65F}" type="pres">
      <dgm:prSet presAssocID="{149145FB-731E-4275-AFFA-401CC803957C}" presName="sibTrans" presStyleCnt="0"/>
      <dgm:spPr/>
    </dgm:pt>
    <dgm:pt modelId="{5A71DB22-0FD7-46DA-86A1-906F9D70D4EC}" type="pres">
      <dgm:prSet presAssocID="{74466F67-B518-4C21-B20D-9CC946AE921B}" presName="node" presStyleLbl="node1" presStyleIdx="3" presStyleCnt="6">
        <dgm:presLayoutVars>
          <dgm:bulletEnabled val="1"/>
        </dgm:presLayoutVars>
      </dgm:prSet>
      <dgm:spPr/>
    </dgm:pt>
    <dgm:pt modelId="{109D50D6-EBDE-43FD-9D10-939A561E32CE}" type="pres">
      <dgm:prSet presAssocID="{777A3DEA-E74D-442A-89A8-9572C572C7F0}" presName="sibTrans" presStyleCnt="0"/>
      <dgm:spPr/>
    </dgm:pt>
    <dgm:pt modelId="{BDC04093-1674-4BE5-ACF0-939F6B088A99}" type="pres">
      <dgm:prSet presAssocID="{AC9FE1E6-18CC-4200-9229-70727BF28F9D}" presName="node" presStyleLbl="node1" presStyleIdx="4" presStyleCnt="6">
        <dgm:presLayoutVars>
          <dgm:bulletEnabled val="1"/>
        </dgm:presLayoutVars>
      </dgm:prSet>
      <dgm:spPr/>
    </dgm:pt>
    <dgm:pt modelId="{29412C95-D497-435E-AB49-0B7924AFAF8F}" type="pres">
      <dgm:prSet presAssocID="{E754EFF5-ABF8-4A33-916F-94B7448166BB}" presName="sibTrans" presStyleCnt="0"/>
      <dgm:spPr/>
    </dgm:pt>
    <dgm:pt modelId="{4451D15A-F550-46BF-9AF1-07D1B9461782}" type="pres">
      <dgm:prSet presAssocID="{5831FCD3-F6FE-439A-A4D2-FC4EB56AFDA7}" presName="node" presStyleLbl="node1" presStyleIdx="5" presStyleCnt="6">
        <dgm:presLayoutVars>
          <dgm:bulletEnabled val="1"/>
        </dgm:presLayoutVars>
      </dgm:prSet>
      <dgm:spPr/>
    </dgm:pt>
  </dgm:ptLst>
  <dgm:cxnLst>
    <dgm:cxn modelId="{45BB110D-E184-4A7C-B12F-341701A4F8D2}" srcId="{F3706DB0-876E-477C-9267-C45C2F6F74F7}" destId="{E4021A2B-CD83-4B6C-AF9D-096F5E1E5EA0}" srcOrd="2" destOrd="0" parTransId="{FC98029D-6B04-47E4-88FA-A9FE53E3FF1B}" sibTransId="{149145FB-731E-4275-AFFA-401CC803957C}"/>
    <dgm:cxn modelId="{CDBC6821-E6E5-423E-820F-6D504D941760}" srcId="{F3706DB0-876E-477C-9267-C45C2F6F74F7}" destId="{5831FCD3-F6FE-439A-A4D2-FC4EB56AFDA7}" srcOrd="5" destOrd="0" parTransId="{08CD54B1-D796-41E1-BF49-56FA126CC517}" sibTransId="{4B0FB630-5B7E-4A20-B423-92D55819EA44}"/>
    <dgm:cxn modelId="{80737041-33C5-48A8-A100-07404A01734A}" type="presOf" srcId="{74466F67-B518-4C21-B20D-9CC946AE921B}" destId="{5A71DB22-0FD7-46DA-86A1-906F9D70D4EC}" srcOrd="0" destOrd="0" presId="urn:microsoft.com/office/officeart/2005/8/layout/default"/>
    <dgm:cxn modelId="{74B2E948-57DF-4CB4-B816-AAB98CC78A75}" type="presOf" srcId="{08B7947F-46A3-4B8D-827E-4043F4EABB1C}" destId="{AE9A3C04-AFBC-4DD0-97C1-7E90EAE39A08}" srcOrd="0" destOrd="0" presId="urn:microsoft.com/office/officeart/2005/8/layout/default"/>
    <dgm:cxn modelId="{F4413C57-8908-4069-983C-B3CDDF8439CC}" srcId="{F3706DB0-876E-477C-9267-C45C2F6F74F7}" destId="{08B7947F-46A3-4B8D-827E-4043F4EABB1C}" srcOrd="1" destOrd="0" parTransId="{37788619-D6F1-431C-95FD-9C16799859DD}" sibTransId="{A80F1FDC-DFD3-4272-BF10-B711DAC1F48F}"/>
    <dgm:cxn modelId="{B1AF3E5F-7B12-4192-A6CB-500955C46F90}" srcId="{F3706DB0-876E-477C-9267-C45C2F6F74F7}" destId="{74466F67-B518-4C21-B20D-9CC946AE921B}" srcOrd="3" destOrd="0" parTransId="{96FD956A-C35C-4595-BFDD-ED87754F6709}" sibTransId="{777A3DEA-E74D-442A-89A8-9572C572C7F0}"/>
    <dgm:cxn modelId="{AE4A6661-37DC-4E16-BADE-4128F1EFAE88}" srcId="{F3706DB0-876E-477C-9267-C45C2F6F74F7}" destId="{AC9FE1E6-18CC-4200-9229-70727BF28F9D}" srcOrd="4" destOrd="0" parTransId="{96771AE2-41B2-4B78-8B52-FDC3D8E7A57C}" sibTransId="{E754EFF5-ABF8-4A33-916F-94B7448166BB}"/>
    <dgm:cxn modelId="{700C6F62-CE3F-4E36-9513-1CC1A8FCC710}" type="presOf" srcId="{5831FCD3-F6FE-439A-A4D2-FC4EB56AFDA7}" destId="{4451D15A-F550-46BF-9AF1-07D1B9461782}" srcOrd="0" destOrd="0" presId="urn:microsoft.com/office/officeart/2005/8/layout/default"/>
    <dgm:cxn modelId="{BAAAD78B-DD44-4300-806C-E62CA464DB58}" type="presOf" srcId="{E4021A2B-CD83-4B6C-AF9D-096F5E1E5EA0}" destId="{32B78821-9859-46B8-99DE-0CE930D0D58E}" srcOrd="0" destOrd="0" presId="urn:microsoft.com/office/officeart/2005/8/layout/default"/>
    <dgm:cxn modelId="{AE0F3398-6638-4703-9AAF-BDCE7BDBBFBC}" type="presOf" srcId="{6746C293-62B3-4E68-A296-A12922BC9FFB}" destId="{5CCF7038-C9C6-4A80-B066-D8C1BA459E65}" srcOrd="0" destOrd="0" presId="urn:microsoft.com/office/officeart/2005/8/layout/default"/>
    <dgm:cxn modelId="{4BF412CD-E6E5-4CCD-8E2F-1B9644F8E12F}" type="presOf" srcId="{AC9FE1E6-18CC-4200-9229-70727BF28F9D}" destId="{BDC04093-1674-4BE5-ACF0-939F6B088A99}" srcOrd="0" destOrd="0" presId="urn:microsoft.com/office/officeart/2005/8/layout/default"/>
    <dgm:cxn modelId="{85CFCBE3-F4AC-40DF-A2FA-F39732170CEE}" srcId="{F3706DB0-876E-477C-9267-C45C2F6F74F7}" destId="{6746C293-62B3-4E68-A296-A12922BC9FFB}" srcOrd="0" destOrd="0" parTransId="{A2CAD59A-D50B-4621-B3C6-DC6AB451A437}" sibTransId="{D8D23B52-CB7A-4CB2-A1CC-A071E16A071C}"/>
    <dgm:cxn modelId="{FFC1AFF9-7E35-4896-9C36-3B656F422F95}" type="presOf" srcId="{F3706DB0-876E-477C-9267-C45C2F6F74F7}" destId="{BDA1CBAE-DF3B-4E61-904F-26446483FDF3}" srcOrd="0" destOrd="0" presId="urn:microsoft.com/office/officeart/2005/8/layout/default"/>
    <dgm:cxn modelId="{F7DEFC6F-3C45-409E-AC37-F920338E4351}" type="presParOf" srcId="{BDA1CBAE-DF3B-4E61-904F-26446483FDF3}" destId="{5CCF7038-C9C6-4A80-B066-D8C1BA459E65}" srcOrd="0" destOrd="0" presId="urn:microsoft.com/office/officeart/2005/8/layout/default"/>
    <dgm:cxn modelId="{8E9435FE-70E1-45A4-B33D-4EBF18DA8417}" type="presParOf" srcId="{BDA1CBAE-DF3B-4E61-904F-26446483FDF3}" destId="{36507A3B-946D-474B-82B6-C79F84DD3898}" srcOrd="1" destOrd="0" presId="urn:microsoft.com/office/officeart/2005/8/layout/default"/>
    <dgm:cxn modelId="{49AF0F35-1E62-40E6-979A-9E3DCE15387A}" type="presParOf" srcId="{BDA1CBAE-DF3B-4E61-904F-26446483FDF3}" destId="{AE9A3C04-AFBC-4DD0-97C1-7E90EAE39A08}" srcOrd="2" destOrd="0" presId="urn:microsoft.com/office/officeart/2005/8/layout/default"/>
    <dgm:cxn modelId="{E3142788-3A87-4101-84F3-17B36519A24E}" type="presParOf" srcId="{BDA1CBAE-DF3B-4E61-904F-26446483FDF3}" destId="{77CFAA56-0B16-441C-B2F6-7EC0D4C4D84F}" srcOrd="3" destOrd="0" presId="urn:microsoft.com/office/officeart/2005/8/layout/default"/>
    <dgm:cxn modelId="{4559564F-9784-4DC1-836E-295F474527B1}" type="presParOf" srcId="{BDA1CBAE-DF3B-4E61-904F-26446483FDF3}" destId="{32B78821-9859-46B8-99DE-0CE930D0D58E}" srcOrd="4" destOrd="0" presId="urn:microsoft.com/office/officeart/2005/8/layout/default"/>
    <dgm:cxn modelId="{F3065B16-1140-4580-BA87-E17F4A0318C6}" type="presParOf" srcId="{BDA1CBAE-DF3B-4E61-904F-26446483FDF3}" destId="{1F58AA67-7F23-42B5-8546-97B17E75A65F}" srcOrd="5" destOrd="0" presId="urn:microsoft.com/office/officeart/2005/8/layout/default"/>
    <dgm:cxn modelId="{902220F2-26E0-4A5F-B78A-79C23A065BDC}" type="presParOf" srcId="{BDA1CBAE-DF3B-4E61-904F-26446483FDF3}" destId="{5A71DB22-0FD7-46DA-86A1-906F9D70D4EC}" srcOrd="6" destOrd="0" presId="urn:microsoft.com/office/officeart/2005/8/layout/default"/>
    <dgm:cxn modelId="{ADD0AE6A-C874-427B-B4A9-7AEF9C13A375}" type="presParOf" srcId="{BDA1CBAE-DF3B-4E61-904F-26446483FDF3}" destId="{109D50D6-EBDE-43FD-9D10-939A561E32CE}" srcOrd="7" destOrd="0" presId="urn:microsoft.com/office/officeart/2005/8/layout/default"/>
    <dgm:cxn modelId="{6EB6BA0C-6CE1-48E5-B165-E6FD10D0C808}" type="presParOf" srcId="{BDA1CBAE-DF3B-4E61-904F-26446483FDF3}" destId="{BDC04093-1674-4BE5-ACF0-939F6B088A99}" srcOrd="8" destOrd="0" presId="urn:microsoft.com/office/officeart/2005/8/layout/default"/>
    <dgm:cxn modelId="{0EC9D690-EB51-4D33-9B23-F7E98EB07504}" type="presParOf" srcId="{BDA1CBAE-DF3B-4E61-904F-26446483FDF3}" destId="{29412C95-D497-435E-AB49-0B7924AFAF8F}" srcOrd="9" destOrd="0" presId="urn:microsoft.com/office/officeart/2005/8/layout/default"/>
    <dgm:cxn modelId="{E9FA1D70-6D7B-4CAF-A056-76EA7AF750EB}" type="presParOf" srcId="{BDA1CBAE-DF3B-4E61-904F-26446483FDF3}" destId="{4451D15A-F550-46BF-9AF1-07D1B946178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75D9F-381D-4D10-AE0C-CDF83DF395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87F9DB-E0F0-46BC-908F-BC791621207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Pacman</a:t>
          </a:r>
          <a:r>
            <a:rPr lang="en-US"/>
            <a:t> is a legendary game with an enthusiastic following from around the world</a:t>
          </a:r>
        </a:p>
      </dgm:t>
    </dgm:pt>
    <dgm:pt modelId="{EBDEAB90-C2C3-4E21-9156-0B4A37CA0342}" type="parTrans" cxnId="{615596B9-0FF3-4B3C-82B3-3517CACC6BCA}">
      <dgm:prSet/>
      <dgm:spPr/>
      <dgm:t>
        <a:bodyPr/>
        <a:lstStyle/>
        <a:p>
          <a:endParaRPr lang="en-US"/>
        </a:p>
      </dgm:t>
    </dgm:pt>
    <dgm:pt modelId="{49D8A938-B66D-4122-B919-D869F565AE1D}" type="sibTrans" cxnId="{615596B9-0FF3-4B3C-82B3-3517CACC6BCA}">
      <dgm:prSet/>
      <dgm:spPr/>
      <dgm:t>
        <a:bodyPr/>
        <a:lstStyle/>
        <a:p>
          <a:endParaRPr lang="en-US"/>
        </a:p>
      </dgm:t>
    </dgm:pt>
    <dgm:pt modelId="{C1954138-7680-466D-A191-5B7367E364E1}">
      <dgm:prSet/>
      <dgm:spPr/>
      <dgm:t>
        <a:bodyPr/>
        <a:lstStyle/>
        <a:p>
          <a:r>
            <a:rPr lang="en-US"/>
            <a:t>Your object is to help Pacman avoid the </a:t>
          </a:r>
          <a:r>
            <a:rPr lang="en-US">
              <a:hlinkClick xmlns:r="http://schemas.openxmlformats.org/officeDocument/2006/relationships" r:id="rId1"/>
            </a:rPr>
            <a:t>monsters</a:t>
          </a:r>
          <a:r>
            <a:rPr lang="en-US"/>
            <a:t> and rid the screen of dots. When Pacman eats an </a:t>
          </a:r>
          <a:r>
            <a:rPr lang="en-US">
              <a:hlinkClick xmlns:r="http://schemas.openxmlformats.org/officeDocument/2006/relationships" r:id="rId1"/>
            </a:rPr>
            <a:t>energizer</a:t>
          </a:r>
          <a:r>
            <a:rPr lang="en-US"/>
            <a:t>, the monsters are rendered harmless and turn dark </a:t>
          </a:r>
          <a:r>
            <a:rPr lang="en-US">
              <a:hlinkClick xmlns:r="http://schemas.openxmlformats.org/officeDocument/2006/relationships" r:id="rId1"/>
            </a:rPr>
            <a:t>blue</a:t>
          </a:r>
          <a:r>
            <a:rPr lang="en-US"/>
            <a:t>. Now it's Pacman's turn to eat them and earn points.</a:t>
          </a:r>
        </a:p>
      </dgm:t>
    </dgm:pt>
    <dgm:pt modelId="{50C774B8-33F0-43F6-A3E0-EBA156EB24FC}" type="parTrans" cxnId="{EB7F63EB-C86F-409E-A3CF-161BD6E4189B}">
      <dgm:prSet/>
      <dgm:spPr/>
      <dgm:t>
        <a:bodyPr/>
        <a:lstStyle/>
        <a:p>
          <a:endParaRPr lang="en-US"/>
        </a:p>
      </dgm:t>
    </dgm:pt>
    <dgm:pt modelId="{DA27E9DE-5148-416A-8697-A3F4D006A2FA}" type="sibTrans" cxnId="{EB7F63EB-C86F-409E-A3CF-161BD6E4189B}">
      <dgm:prSet/>
      <dgm:spPr/>
      <dgm:t>
        <a:bodyPr/>
        <a:lstStyle/>
        <a:p>
          <a:endParaRPr lang="en-US"/>
        </a:p>
      </dgm:t>
    </dgm:pt>
    <dgm:pt modelId="{E0962797-F5E4-4B76-BCAB-B9253948AC9B}" type="pres">
      <dgm:prSet presAssocID="{1B575D9F-381D-4D10-AE0C-CDF83DF39522}" presName="root" presStyleCnt="0">
        <dgm:presLayoutVars>
          <dgm:dir/>
          <dgm:resizeHandles val="exact"/>
        </dgm:presLayoutVars>
      </dgm:prSet>
      <dgm:spPr/>
    </dgm:pt>
    <dgm:pt modelId="{AFA8DB31-479E-467F-B07E-27346F5D4D0F}" type="pres">
      <dgm:prSet presAssocID="{FC87F9DB-E0F0-46BC-908F-BC7916212074}" presName="compNode" presStyleCnt="0"/>
      <dgm:spPr/>
    </dgm:pt>
    <dgm:pt modelId="{7554410E-6CBF-4FBD-B7BA-766D7165D1FB}" type="pres">
      <dgm:prSet presAssocID="{FC87F9DB-E0F0-46BC-908F-BC7916212074}" presName="bgRect" presStyleLbl="bgShp" presStyleIdx="0" presStyleCnt="2"/>
      <dgm:spPr/>
    </dgm:pt>
    <dgm:pt modelId="{F13C4E0D-D094-4A2D-9FA6-3EC3D0216BFD}" type="pres">
      <dgm:prSet presAssocID="{FC87F9DB-E0F0-46BC-908F-BC7916212074}" presName="iconRect" presStyleLbl="node1" presStyleIdx="0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48D657D-9658-4142-8FBB-2E3814C4BB56}" type="pres">
      <dgm:prSet presAssocID="{FC87F9DB-E0F0-46BC-908F-BC7916212074}" presName="spaceRect" presStyleCnt="0"/>
      <dgm:spPr/>
    </dgm:pt>
    <dgm:pt modelId="{6CC0EA6E-397C-4390-9E5F-FBD0C5FF72E2}" type="pres">
      <dgm:prSet presAssocID="{FC87F9DB-E0F0-46BC-908F-BC7916212074}" presName="parTx" presStyleLbl="revTx" presStyleIdx="0" presStyleCnt="2">
        <dgm:presLayoutVars>
          <dgm:chMax val="0"/>
          <dgm:chPref val="0"/>
        </dgm:presLayoutVars>
      </dgm:prSet>
      <dgm:spPr/>
    </dgm:pt>
    <dgm:pt modelId="{6FC9A1F6-B02D-4970-A5AB-553C20E824CE}" type="pres">
      <dgm:prSet presAssocID="{49D8A938-B66D-4122-B919-D869F565AE1D}" presName="sibTrans" presStyleCnt="0"/>
      <dgm:spPr/>
    </dgm:pt>
    <dgm:pt modelId="{36C5B06C-8B44-4960-829E-F600B5C80745}" type="pres">
      <dgm:prSet presAssocID="{C1954138-7680-466D-A191-5B7367E364E1}" presName="compNode" presStyleCnt="0"/>
      <dgm:spPr/>
    </dgm:pt>
    <dgm:pt modelId="{848538B0-90FA-47B9-BD78-A7BDA25ABEDD}" type="pres">
      <dgm:prSet presAssocID="{C1954138-7680-466D-A191-5B7367E364E1}" presName="bgRect" presStyleLbl="bgShp" presStyleIdx="1" presStyleCnt="2"/>
      <dgm:spPr/>
    </dgm:pt>
    <dgm:pt modelId="{25456F39-0AD6-45B4-833E-97E1D325C49C}" type="pres">
      <dgm:prSet presAssocID="{C1954138-7680-466D-A191-5B7367E364E1}" presName="iconRect" presStyleLbl="node1" presStyleIdx="1" presStyleCnt="2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6C433BDC-0653-43FC-AE42-BA76EFF7F439}" type="pres">
      <dgm:prSet presAssocID="{C1954138-7680-466D-A191-5B7367E364E1}" presName="spaceRect" presStyleCnt="0"/>
      <dgm:spPr/>
    </dgm:pt>
    <dgm:pt modelId="{D4776A86-6C40-460C-9D0E-1913750D92DF}" type="pres">
      <dgm:prSet presAssocID="{C1954138-7680-466D-A191-5B7367E364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B19B2F-3911-4112-9A6E-1E7F7B213575}" type="presOf" srcId="{1B575D9F-381D-4D10-AE0C-CDF83DF39522}" destId="{E0962797-F5E4-4B76-BCAB-B9253948AC9B}" srcOrd="0" destOrd="0" presId="urn:microsoft.com/office/officeart/2018/2/layout/IconVerticalSolidList"/>
    <dgm:cxn modelId="{615596B9-0FF3-4B3C-82B3-3517CACC6BCA}" srcId="{1B575D9F-381D-4D10-AE0C-CDF83DF39522}" destId="{FC87F9DB-E0F0-46BC-908F-BC7916212074}" srcOrd="0" destOrd="0" parTransId="{EBDEAB90-C2C3-4E21-9156-0B4A37CA0342}" sibTransId="{49D8A938-B66D-4122-B919-D869F565AE1D}"/>
    <dgm:cxn modelId="{A6B4C9D0-32D7-4EFA-8416-12B4F68B2A74}" type="presOf" srcId="{C1954138-7680-466D-A191-5B7367E364E1}" destId="{D4776A86-6C40-460C-9D0E-1913750D92DF}" srcOrd="0" destOrd="0" presId="urn:microsoft.com/office/officeart/2018/2/layout/IconVerticalSolidList"/>
    <dgm:cxn modelId="{8364E8D4-D5EB-4450-BC6F-A07C3F023115}" type="presOf" srcId="{FC87F9DB-E0F0-46BC-908F-BC7916212074}" destId="{6CC0EA6E-397C-4390-9E5F-FBD0C5FF72E2}" srcOrd="0" destOrd="0" presId="urn:microsoft.com/office/officeart/2018/2/layout/IconVerticalSolidList"/>
    <dgm:cxn modelId="{EB7F63EB-C86F-409E-A3CF-161BD6E4189B}" srcId="{1B575D9F-381D-4D10-AE0C-CDF83DF39522}" destId="{C1954138-7680-466D-A191-5B7367E364E1}" srcOrd="1" destOrd="0" parTransId="{50C774B8-33F0-43F6-A3E0-EBA156EB24FC}" sibTransId="{DA27E9DE-5148-416A-8697-A3F4D006A2FA}"/>
    <dgm:cxn modelId="{398BA087-54BA-4041-8DE8-40C4332D883E}" type="presParOf" srcId="{E0962797-F5E4-4B76-BCAB-B9253948AC9B}" destId="{AFA8DB31-479E-467F-B07E-27346F5D4D0F}" srcOrd="0" destOrd="0" presId="urn:microsoft.com/office/officeart/2018/2/layout/IconVerticalSolidList"/>
    <dgm:cxn modelId="{3C3359A5-8B82-4316-BE8D-E86987D4D36F}" type="presParOf" srcId="{AFA8DB31-479E-467F-B07E-27346F5D4D0F}" destId="{7554410E-6CBF-4FBD-B7BA-766D7165D1FB}" srcOrd="0" destOrd="0" presId="urn:microsoft.com/office/officeart/2018/2/layout/IconVerticalSolidList"/>
    <dgm:cxn modelId="{BAD70E11-0220-4E90-B697-E2BD19986C39}" type="presParOf" srcId="{AFA8DB31-479E-467F-B07E-27346F5D4D0F}" destId="{F13C4E0D-D094-4A2D-9FA6-3EC3D0216BFD}" srcOrd="1" destOrd="0" presId="urn:microsoft.com/office/officeart/2018/2/layout/IconVerticalSolidList"/>
    <dgm:cxn modelId="{7B6081A1-DC15-4769-9F8A-641C37BE6321}" type="presParOf" srcId="{AFA8DB31-479E-467F-B07E-27346F5D4D0F}" destId="{148D657D-9658-4142-8FBB-2E3814C4BB56}" srcOrd="2" destOrd="0" presId="urn:microsoft.com/office/officeart/2018/2/layout/IconVerticalSolidList"/>
    <dgm:cxn modelId="{F2552CBF-0E09-4748-A635-D045C78D482A}" type="presParOf" srcId="{AFA8DB31-479E-467F-B07E-27346F5D4D0F}" destId="{6CC0EA6E-397C-4390-9E5F-FBD0C5FF72E2}" srcOrd="3" destOrd="0" presId="urn:microsoft.com/office/officeart/2018/2/layout/IconVerticalSolidList"/>
    <dgm:cxn modelId="{4E2D5317-60C1-4D38-BF31-1A7B30A77B92}" type="presParOf" srcId="{E0962797-F5E4-4B76-BCAB-B9253948AC9B}" destId="{6FC9A1F6-B02D-4970-A5AB-553C20E824CE}" srcOrd="1" destOrd="0" presId="urn:microsoft.com/office/officeart/2018/2/layout/IconVerticalSolidList"/>
    <dgm:cxn modelId="{DF544CC4-5749-40C7-A00F-2840131EBA94}" type="presParOf" srcId="{E0962797-F5E4-4B76-BCAB-B9253948AC9B}" destId="{36C5B06C-8B44-4960-829E-F600B5C80745}" srcOrd="2" destOrd="0" presId="urn:microsoft.com/office/officeart/2018/2/layout/IconVerticalSolidList"/>
    <dgm:cxn modelId="{ED304274-7299-405C-8764-C1ADBB644CFD}" type="presParOf" srcId="{36C5B06C-8B44-4960-829E-F600B5C80745}" destId="{848538B0-90FA-47B9-BD78-A7BDA25ABEDD}" srcOrd="0" destOrd="0" presId="urn:microsoft.com/office/officeart/2018/2/layout/IconVerticalSolidList"/>
    <dgm:cxn modelId="{CF011173-B153-49A9-A709-E6C06703EDDD}" type="presParOf" srcId="{36C5B06C-8B44-4960-829E-F600B5C80745}" destId="{25456F39-0AD6-45B4-833E-97E1D325C49C}" srcOrd="1" destOrd="0" presId="urn:microsoft.com/office/officeart/2018/2/layout/IconVerticalSolidList"/>
    <dgm:cxn modelId="{EDDBAF4B-0BC6-4378-9D47-EDEA88DA32CA}" type="presParOf" srcId="{36C5B06C-8B44-4960-829E-F600B5C80745}" destId="{6C433BDC-0653-43FC-AE42-BA76EFF7F439}" srcOrd="2" destOrd="0" presId="urn:microsoft.com/office/officeart/2018/2/layout/IconVerticalSolidList"/>
    <dgm:cxn modelId="{080EF346-2CCE-42EF-8DD0-AF8E7E8B9DF0}" type="presParOf" srcId="{36C5B06C-8B44-4960-829E-F600B5C80745}" destId="{D4776A86-6C40-460C-9D0E-1913750D9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F7038-C9C6-4A80-B066-D8C1BA459E65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Introduction</a:t>
          </a:r>
          <a:endParaRPr lang="en-US" sz="3300" kern="1200"/>
        </a:p>
      </dsp:txBody>
      <dsp:txXfrm>
        <a:off x="581501" y="2044"/>
        <a:ext cx="2779811" cy="1667887"/>
      </dsp:txXfrm>
    </dsp:sp>
    <dsp:sp modelId="{AE9A3C04-AFBC-4DD0-97C1-7E90EAE39A08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2">
            <a:hueOff val="-2930532"/>
            <a:satOff val="511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Requirements</a:t>
          </a:r>
          <a:endParaRPr lang="en-US" sz="3300" kern="1200"/>
        </a:p>
      </dsp:txBody>
      <dsp:txXfrm>
        <a:off x="3639294" y="2044"/>
        <a:ext cx="2779811" cy="1667887"/>
      </dsp:txXfrm>
    </dsp:sp>
    <dsp:sp modelId="{32B78821-9859-46B8-99DE-0CE930D0D58E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2">
            <a:hueOff val="-5861063"/>
            <a:satOff val="10237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Objectives</a:t>
          </a:r>
          <a:endParaRPr lang="en-US" sz="3300" kern="1200"/>
        </a:p>
      </dsp:txBody>
      <dsp:txXfrm>
        <a:off x="6697087" y="2044"/>
        <a:ext cx="2779811" cy="1667887"/>
      </dsp:txXfrm>
    </dsp:sp>
    <dsp:sp modelId="{5A71DB22-0FD7-46DA-86A1-906F9D70D4EC}">
      <dsp:nvSpPr>
        <dsp:cNvPr id="0" name=""/>
        <dsp:cNvSpPr/>
      </dsp:nvSpPr>
      <dsp:spPr>
        <a:xfrm>
          <a:off x="581501" y="1947913"/>
          <a:ext cx="2779811" cy="1667887"/>
        </a:xfrm>
        <a:prstGeom prst="rect">
          <a:avLst/>
        </a:prstGeom>
        <a:solidFill>
          <a:schemeClr val="accent2">
            <a:hueOff val="-8791595"/>
            <a:satOff val="15356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Diagram/UML</a:t>
          </a:r>
          <a:endParaRPr lang="en-US" sz="3300" kern="1200"/>
        </a:p>
      </dsp:txBody>
      <dsp:txXfrm>
        <a:off x="581501" y="1947913"/>
        <a:ext cx="2779811" cy="1667887"/>
      </dsp:txXfrm>
    </dsp:sp>
    <dsp:sp modelId="{BDC04093-1674-4BE5-ACF0-939F6B088A99}">
      <dsp:nvSpPr>
        <dsp:cNvPr id="0" name=""/>
        <dsp:cNvSpPr/>
      </dsp:nvSpPr>
      <dsp:spPr>
        <a:xfrm>
          <a:off x="3639294" y="1947913"/>
          <a:ext cx="2779811" cy="1667887"/>
        </a:xfrm>
        <a:prstGeom prst="rect">
          <a:avLst/>
        </a:prstGeom>
        <a:solidFill>
          <a:schemeClr val="accent2">
            <a:hueOff val="-11722126"/>
            <a:satOff val="20474"/>
            <a:lumOff val="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Features</a:t>
          </a:r>
          <a:endParaRPr lang="en-US" sz="3300" kern="1200"/>
        </a:p>
      </dsp:txBody>
      <dsp:txXfrm>
        <a:off x="3639294" y="1947913"/>
        <a:ext cx="2779811" cy="1667887"/>
      </dsp:txXfrm>
    </dsp:sp>
    <dsp:sp modelId="{4451D15A-F550-46BF-9AF1-07D1B9461782}">
      <dsp:nvSpPr>
        <dsp:cNvPr id="0" name=""/>
        <dsp:cNvSpPr/>
      </dsp:nvSpPr>
      <dsp:spPr>
        <a:xfrm>
          <a:off x="6697087" y="1947913"/>
          <a:ext cx="2779811" cy="1667887"/>
        </a:xfrm>
        <a:prstGeom prst="rect">
          <a:avLst/>
        </a:prstGeom>
        <a:solidFill>
          <a:schemeClr val="accent2">
            <a:hueOff val="-14652658"/>
            <a:satOff val="25593"/>
            <a:lumOff val="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References</a:t>
          </a:r>
          <a:endParaRPr lang="en-US" sz="3300" kern="1200"/>
        </a:p>
      </dsp:txBody>
      <dsp:txXfrm>
        <a:off x="6697087" y="1947913"/>
        <a:ext cx="2779811" cy="166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410E-6CBF-4FBD-B7BA-766D7165D1FB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C4E0D-D094-4A2D-9FA6-3EC3D0216BFD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0EA6E-397C-4390-9E5F-FBD0C5FF72E2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2"/>
            </a:rPr>
            <a:t>Pacman</a:t>
          </a:r>
          <a:r>
            <a:rPr lang="en-US" sz="1600" kern="1200"/>
            <a:t> is a legendary game with an enthusiastic following from around the world</a:t>
          </a:r>
        </a:p>
      </dsp:txBody>
      <dsp:txXfrm>
        <a:off x="1936242" y="908049"/>
        <a:ext cx="4636008" cy="1676400"/>
      </dsp:txXfrm>
    </dsp:sp>
    <dsp:sp modelId="{848538B0-90FA-47B9-BD78-A7BDA25ABEDD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56F39-0AD6-45B4-833E-97E1D325C49C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76A86-6C40-460C-9D0E-1913750D92DF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Your object is to help Pacman avoid the </a:t>
          </a:r>
          <a:r>
            <a:rPr lang="en-US" sz="1600" kern="1200">
              <a:hlinkClick xmlns:r="http://schemas.openxmlformats.org/officeDocument/2006/relationships" r:id="rId2"/>
            </a:rPr>
            <a:t>monsters</a:t>
          </a:r>
          <a:r>
            <a:rPr lang="en-US" sz="1600" kern="1200"/>
            <a:t> and rid the screen of dots. When Pacman eats an </a:t>
          </a:r>
          <a:r>
            <a:rPr lang="en-US" sz="1600" kern="1200">
              <a:hlinkClick xmlns:r="http://schemas.openxmlformats.org/officeDocument/2006/relationships" r:id="rId2"/>
            </a:rPr>
            <a:t>energizer</a:t>
          </a:r>
          <a:r>
            <a:rPr lang="en-US" sz="1600" kern="1200"/>
            <a:t>, the monsters are rendered harmless and turn dark </a:t>
          </a:r>
          <a:r>
            <a:rPr lang="en-US" sz="1600" kern="1200">
              <a:hlinkClick xmlns:r="http://schemas.openxmlformats.org/officeDocument/2006/relationships" r:id="rId2"/>
            </a:rPr>
            <a:t>blue</a:t>
          </a:r>
          <a:r>
            <a:rPr lang="en-US" sz="1600" kern="1200"/>
            <a:t>. Now it's Pacman's turn to eat them and earn points.</a:t>
          </a:r>
        </a:p>
      </dsp:txBody>
      <dsp:txXfrm>
        <a:off x="1936242" y="3003550"/>
        <a:ext cx="4636008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A54F5CA-E187-43C8-83B2-DA1691053406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95857AB-B33E-4843-B750-E23F0B4D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c-Man" TargetMode="External"/><Relationship Id="rId2" Type="http://schemas.openxmlformats.org/officeDocument/2006/relationships/hyperlink" Target="https://www.youtube.com/playlist?list=PLah6faXAgguMnTBs3JnEJY0shAc18XYQ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9141501/how-to-implement-bfs-algorithm-for-pac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BED7-67B8-4DB6-9986-D99F616A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59726-AF95-4BCB-94CB-17FC7F92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3343698" cy="272853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Contributors: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Diệp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Quế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A83F396-E4B7-024C-AC70-EB18BEF94E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7" r="2" b="3614"/>
          <a:stretch/>
        </p:blipFill>
        <p:spPr>
          <a:xfrm>
            <a:off x="641684" y="2005"/>
            <a:ext cx="10908632" cy="6853991"/>
          </a:xfrm>
          <a:custGeom>
            <a:avLst/>
            <a:gdLst>
              <a:gd name="connsiteX0" fmla="*/ 9059739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5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5 h 6853991"/>
              <a:gd name="connsiteX10" fmla="*/ 2037822 w 10908632"/>
              <a:gd name="connsiteY10" fmla="*/ 0 h 6853991"/>
              <a:gd name="connsiteX11" fmla="*/ 8870810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1 w 10908632"/>
              <a:gd name="connsiteY19" fmla="*/ 6103 h 6853991"/>
              <a:gd name="connsiteX20" fmla="*/ 1213711 w 10908632"/>
              <a:gd name="connsiteY20" fmla="*/ 0 h 6853991"/>
              <a:gd name="connsiteX21" fmla="*/ 1848894 w 10908632"/>
              <a:gd name="connsiteY21" fmla="*/ 0 h 6853991"/>
              <a:gd name="connsiteX22" fmla="*/ 1770204 w 10908632"/>
              <a:gd name="connsiteY22" fmla="*/ 82535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5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39" y="0"/>
                </a:moveTo>
                <a:lnTo>
                  <a:pt x="9694921" y="0"/>
                </a:lnTo>
                <a:lnTo>
                  <a:pt x="9825053" y="165595"/>
                </a:lnTo>
                <a:cubicBezTo>
                  <a:pt x="10505610" y="1075608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5"/>
                </a:cubicBezTo>
                <a:close/>
                <a:moveTo>
                  <a:pt x="2037822" y="0"/>
                </a:moveTo>
                <a:lnTo>
                  <a:pt x="8870810" y="0"/>
                </a:lnTo>
                <a:lnTo>
                  <a:pt x="8877212" y="6103"/>
                </a:lnTo>
                <a:cubicBezTo>
                  <a:pt x="9753207" y="882099"/>
                  <a:pt x="10295021" y="2092276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6"/>
                  <a:pt x="1155426" y="882099"/>
                  <a:pt x="2031421" y="6103"/>
                </a:cubicBezTo>
                <a:close/>
                <a:moveTo>
                  <a:pt x="1213711" y="0"/>
                </a:moveTo>
                <a:lnTo>
                  <a:pt x="1848894" y="0"/>
                </a:lnTo>
                <a:lnTo>
                  <a:pt x="1770204" y="82535"/>
                </a:lnTo>
                <a:cubicBezTo>
                  <a:pt x="966872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8"/>
                  <a:pt x="1083579" y="16559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2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C860-3F1A-4D26-8888-71163DC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6B3B-50E0-4D3C-8CEA-BDBAC81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Button: Start, W-A-S-D</a:t>
            </a:r>
          </a:p>
          <a:p>
            <a:r>
              <a:rPr lang="en-US" dirty="0"/>
              <a:t>Eat Coin</a:t>
            </a:r>
          </a:p>
          <a:p>
            <a:r>
              <a:rPr lang="en-US" dirty="0"/>
              <a:t>Game Over (Pacman die)</a:t>
            </a:r>
          </a:p>
          <a:p>
            <a:r>
              <a:rPr lang="en-US" dirty="0"/>
              <a:t>Ghost Die</a:t>
            </a:r>
          </a:p>
          <a:p>
            <a:r>
              <a:rPr lang="en-US" dirty="0"/>
              <a:t>Get Score</a:t>
            </a:r>
          </a:p>
          <a:p>
            <a:r>
              <a:rPr lang="en-US" dirty="0"/>
              <a:t>Ghost run (BFS implementation)</a:t>
            </a:r>
          </a:p>
          <a:p>
            <a:r>
              <a:rPr lang="en-US" dirty="0"/>
              <a:t>Pacman run</a:t>
            </a:r>
          </a:p>
          <a:p>
            <a:r>
              <a:rPr lang="en-US" dirty="0"/>
              <a:t>Special Diamond</a:t>
            </a:r>
          </a:p>
          <a:p>
            <a:r>
              <a:rPr lang="en-US" dirty="0"/>
              <a:t>Revival</a:t>
            </a:r>
          </a:p>
        </p:txBody>
      </p:sp>
    </p:spTree>
    <p:extLst>
      <p:ext uri="{BB962C8B-B14F-4D97-AF65-F5344CB8AC3E}">
        <p14:creationId xmlns:p14="http://schemas.microsoft.com/office/powerpoint/2010/main" val="11712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7F1A-253C-49A3-8424-6F8007D8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503" y="5448"/>
            <a:ext cx="10058400" cy="1609344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B4A10-592B-4E8F-B540-9F0D0ED721A4}"/>
              </a:ext>
            </a:extLst>
          </p:cNvPr>
          <p:cNvSpPr/>
          <p:nvPr/>
        </p:nvSpPr>
        <p:spPr>
          <a:xfrm>
            <a:off x="457740" y="1167319"/>
            <a:ext cx="31188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path from the Ghost to Pacman as a graph.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blacktile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vertex.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all vertices visited=0.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ghost move randomly, we have to tick new position of the ghost to update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so we add it into a queue.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position of the ghost visited[x][y]=1.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while loop: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Coordinate s=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queue.poll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 and upper tile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blacktile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visited of the tile = 0 , add its coordinate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queue and set its visited = visited[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]+1.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for 3 other directions.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findPath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check position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path is less than a constant which we set for the ghost inky 7,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clyde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pinky 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ghost chases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it moves randomly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CC2F29-3BFB-3F46-A94D-0394D8A52F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8" y="1167319"/>
            <a:ext cx="8308155" cy="52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0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1CA-5E14-45C8-B861-B85DBBA0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5435-5296-40A2-BFB3-0EE214DB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4639"/>
            <a:ext cx="10058400" cy="4050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The You Tube series guiding to create simple 2D game</a:t>
            </a:r>
          </a:p>
          <a:p>
            <a:r>
              <a:rPr lang="en-US" u="sng" dirty="0">
                <a:hlinkClick r:id="rId2"/>
              </a:rPr>
              <a:t>https://www.youtube.com/playlist?list=PLah6faXAgguMnTBs3JnEJY0shAc18XYQZ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</a:t>
            </a:r>
          </a:p>
          <a:p>
            <a:r>
              <a:rPr lang="en-US" u="sng" dirty="0">
                <a:hlinkClick r:id="rId3"/>
              </a:rPr>
              <a:t>https://en.wikipedia.org/wiki/Pac-Man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</a:t>
            </a:r>
          </a:p>
          <a:p>
            <a:r>
              <a:rPr lang="en-US" u="sng" dirty="0">
                <a:hlinkClick r:id="rId4"/>
              </a:rPr>
              <a:t>https://stackoverflow.com/questions/29141501/how-to-implement-bfs-algorithm-for-pacman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</a:t>
            </a:r>
          </a:p>
          <a:p>
            <a:r>
              <a:rPr lang="en-US" dirty="0"/>
              <a:t>https://</a:t>
            </a:r>
            <a:r>
              <a:rPr lang="en-US" dirty="0" err="1"/>
              <a:t>www.hackerrank.com</a:t>
            </a:r>
            <a:r>
              <a:rPr lang="en-US" dirty="0"/>
              <a:t>/challenges/</a:t>
            </a:r>
            <a:r>
              <a:rPr lang="en-US" dirty="0" err="1"/>
              <a:t>pacman-bfs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808D-6164-477D-894B-04F45F49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7B5AC-073D-4518-A58D-D3161608D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46090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AB24-87FA-4863-A40F-448B41BD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717" y="639763"/>
            <a:ext cx="3898134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6931C-D206-47BA-8A36-871E0F67C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21359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6E60-8D73-4EF3-A76E-65B93DC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6EC6-EB87-4234-9944-21C22226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Language :			Java</a:t>
            </a:r>
          </a:p>
          <a:p>
            <a:r>
              <a:rPr lang="vi-VN" dirty="0"/>
              <a:t>Librabries 	 :		</a:t>
            </a:r>
            <a:r>
              <a:rPr lang="en-US" dirty="0"/>
              <a:t>Swing, </a:t>
            </a:r>
            <a:r>
              <a:rPr lang="en-US" dirty="0" err="1"/>
              <a:t>awt</a:t>
            </a:r>
            <a:r>
              <a:rPr lang="en-US" dirty="0"/>
              <a:t>, </a:t>
            </a:r>
            <a:r>
              <a:rPr lang="en-US" dirty="0" err="1"/>
              <a:t>io</a:t>
            </a:r>
            <a:endParaRPr lang="vi-VN" dirty="0"/>
          </a:p>
          <a:p>
            <a:r>
              <a:rPr lang="vi-VN" dirty="0"/>
              <a:t>Application Software :	</a:t>
            </a:r>
            <a:r>
              <a:rPr lang="en-US" dirty="0"/>
              <a:t>Eclipse, </a:t>
            </a:r>
            <a:r>
              <a:rPr lang="en-US" dirty="0" err="1"/>
              <a:t>GitDesktop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8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C45-EBF8-45B1-9DB0-28D8FD00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6B97-8C61-49BD-8D70-6FA9EC34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vi-VN" dirty="0"/>
          </a:p>
          <a:p>
            <a:r>
              <a:rPr lang="vi-VN" dirty="0"/>
              <a:t>The application of Polymorphism,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Inheritance</a:t>
            </a:r>
            <a:r>
              <a:rPr lang="en-US" dirty="0"/>
              <a:t>, </a:t>
            </a:r>
            <a:r>
              <a:rPr lang="vi-VN" dirty="0"/>
              <a:t>Generic,..</a:t>
            </a:r>
          </a:p>
          <a:p>
            <a:r>
              <a:rPr lang="vi-VN" dirty="0"/>
              <a:t>Have a good design patterns and follows solid</a:t>
            </a:r>
            <a:endParaRPr lang="en-US" dirty="0"/>
          </a:p>
          <a:p>
            <a:r>
              <a:rPr lang="en-US" dirty="0"/>
              <a:t>The uses of BFS</a:t>
            </a:r>
          </a:p>
          <a:p>
            <a:r>
              <a:rPr lang="en-US" dirty="0"/>
              <a:t>The uses of Algorithm</a:t>
            </a:r>
          </a:p>
        </p:txBody>
      </p:sp>
    </p:spTree>
    <p:extLst>
      <p:ext uri="{BB962C8B-B14F-4D97-AF65-F5344CB8AC3E}">
        <p14:creationId xmlns:p14="http://schemas.microsoft.com/office/powerpoint/2010/main" val="11404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8CD8-A210-4F5D-A510-4E872D8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Diagram/UML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E40AA7-2B02-48DB-8357-F6E80429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90" y="1809345"/>
            <a:ext cx="9005189" cy="4168302"/>
          </a:xfrm>
        </p:spPr>
      </p:pic>
    </p:spTree>
    <p:extLst>
      <p:ext uri="{BB962C8B-B14F-4D97-AF65-F5344CB8AC3E}">
        <p14:creationId xmlns:p14="http://schemas.microsoft.com/office/powerpoint/2010/main" val="271525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C2FB5FB-DA65-DD4E-9011-C86116924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" b="13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ADF3CB-35E5-5047-AC6B-91E9B333DE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" b="129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5A07B6-E564-7E49-8830-CC1A698E4A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r="2" b="9808"/>
          <a:stretch/>
        </p:blipFill>
        <p:spPr>
          <a:xfrm>
            <a:off x="641684" y="2005"/>
            <a:ext cx="10908632" cy="6853991"/>
          </a:xfrm>
          <a:custGeom>
            <a:avLst/>
            <a:gdLst>
              <a:gd name="connsiteX0" fmla="*/ 9059739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5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5 h 6853991"/>
              <a:gd name="connsiteX10" fmla="*/ 2037822 w 10908632"/>
              <a:gd name="connsiteY10" fmla="*/ 0 h 6853991"/>
              <a:gd name="connsiteX11" fmla="*/ 8870810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1 w 10908632"/>
              <a:gd name="connsiteY19" fmla="*/ 6103 h 6853991"/>
              <a:gd name="connsiteX20" fmla="*/ 1213711 w 10908632"/>
              <a:gd name="connsiteY20" fmla="*/ 0 h 6853991"/>
              <a:gd name="connsiteX21" fmla="*/ 1848894 w 10908632"/>
              <a:gd name="connsiteY21" fmla="*/ 0 h 6853991"/>
              <a:gd name="connsiteX22" fmla="*/ 1770204 w 10908632"/>
              <a:gd name="connsiteY22" fmla="*/ 82535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5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39" y="0"/>
                </a:moveTo>
                <a:lnTo>
                  <a:pt x="9694921" y="0"/>
                </a:lnTo>
                <a:lnTo>
                  <a:pt x="9825053" y="165595"/>
                </a:lnTo>
                <a:cubicBezTo>
                  <a:pt x="10505610" y="1075608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5"/>
                </a:cubicBezTo>
                <a:close/>
                <a:moveTo>
                  <a:pt x="2037822" y="0"/>
                </a:moveTo>
                <a:lnTo>
                  <a:pt x="8870810" y="0"/>
                </a:lnTo>
                <a:lnTo>
                  <a:pt x="8877212" y="6103"/>
                </a:lnTo>
                <a:cubicBezTo>
                  <a:pt x="9753207" y="882099"/>
                  <a:pt x="10295021" y="2092276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6"/>
                  <a:pt x="1155426" y="882099"/>
                  <a:pt x="2031421" y="6103"/>
                </a:cubicBezTo>
                <a:close/>
                <a:moveTo>
                  <a:pt x="1213711" y="0"/>
                </a:moveTo>
                <a:lnTo>
                  <a:pt x="1848894" y="0"/>
                </a:lnTo>
                <a:lnTo>
                  <a:pt x="1770204" y="82535"/>
                </a:lnTo>
                <a:cubicBezTo>
                  <a:pt x="966872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8"/>
                  <a:pt x="1083579" y="16559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5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Century Gothic</vt:lpstr>
      <vt:lpstr>Tahoma</vt:lpstr>
      <vt:lpstr>Times New Roman</vt:lpstr>
      <vt:lpstr>Wingdings</vt:lpstr>
      <vt:lpstr>Wood Type</vt:lpstr>
      <vt:lpstr>PACMAN</vt:lpstr>
      <vt:lpstr>CONTENTS</vt:lpstr>
      <vt:lpstr>INTRODUCTION</vt:lpstr>
      <vt:lpstr>REQUIREMENTS</vt:lpstr>
      <vt:lpstr>OBJECTIVE</vt:lpstr>
      <vt:lpstr>Diagram/UML</vt:lpstr>
      <vt:lpstr>PowerPoint Presentation</vt:lpstr>
      <vt:lpstr>PowerPoint Presentation</vt:lpstr>
      <vt:lpstr>PowerPoint Presentation</vt:lpstr>
      <vt:lpstr>PowerPoint Presentation</vt:lpstr>
      <vt:lpstr>FEATURES</vt:lpstr>
      <vt:lpstr>EXPLANATION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HO DANG PHUONG NGOC</dc:creator>
  <cp:lastModifiedBy>HO DANG PHUONG NGOC</cp:lastModifiedBy>
  <cp:revision>1</cp:revision>
  <dcterms:created xsi:type="dcterms:W3CDTF">2019-06-08T04:16:11Z</dcterms:created>
  <dcterms:modified xsi:type="dcterms:W3CDTF">2019-06-08T04:16:53Z</dcterms:modified>
</cp:coreProperties>
</file>