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B720A-8186-42CA-A575-5E8CCE487C0C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5E8E-DC6E-44DF-9CBC-C33C385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8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88-1B30-463B-ADEE-DCA34BDEFCBA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C01-95D0-46DE-8B1C-852DC33F2B87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41A6-CC4C-4C38-B4E3-B08338582CC3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F71B-03D9-4CEF-AF41-38FEDB9C6C6B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015-F8CD-4019-A9D6-BB6C324AA095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8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F014-6F45-445A-BC66-60278CBF61B9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3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CACB-22E7-49BB-A861-47EA06A88D5F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0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4626-A8E1-4D6B-8E24-5C7C3C23CCED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0A33-704B-4442-A77F-6679E56A6617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BA30DF-1A1A-49BB-825B-9FF382722A58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65A7-4FF1-45CB-BD0E-EB7ABA642508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71686-47BA-4FC0-9A81-588C04AA794F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BC8F75-CD65-43A5-B7E3-BFC9D5D2B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4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BE77-A571-4825-B783-0F615071A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Jinha </a:t>
            </a:r>
            <a:r>
              <a:rPr lang="en-US" altLang="ko-KR" dirty="0" err="1"/>
              <a:t>hwang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319BF-FC45-4E8B-B22F-0EA4FC3D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인터뷰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C6C21-51A9-40B6-8679-848B55F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1441-0C31-4DD3-951F-99DBE9BB3BF8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D91C9-CC97-425F-8114-AE1DC0C1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5B3F3-BB60-4466-B6BE-FCBA7E7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ECCE7-61B2-456C-A907-6B168692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황진하</a:t>
            </a:r>
          </a:p>
          <a:p>
            <a:pPr lvl="1"/>
            <a:r>
              <a:rPr lang="ko-KR" altLang="en-US" dirty="0"/>
              <a:t>소프트웨어 엔지니어 </a:t>
            </a:r>
            <a:r>
              <a:rPr lang="en-US" altLang="ko-KR" dirty="0"/>
              <a:t>- </a:t>
            </a:r>
            <a:r>
              <a:rPr lang="ko-KR" altLang="en-US" dirty="0"/>
              <a:t>미디어</a:t>
            </a:r>
            <a:r>
              <a:rPr lang="en-US" altLang="ko-KR" dirty="0"/>
              <a:t>, </a:t>
            </a:r>
            <a:r>
              <a:rPr lang="ko-KR" altLang="en-US" dirty="0"/>
              <a:t>스트리밍</a:t>
            </a:r>
            <a:r>
              <a:rPr lang="en-US" altLang="ko-KR" dirty="0"/>
              <a:t>, </a:t>
            </a:r>
            <a:r>
              <a:rPr lang="ko-KR" altLang="en-US" dirty="0"/>
              <a:t>임베디드 시스템</a:t>
            </a:r>
            <a:endParaRPr lang="en-US" altLang="ko-KR" dirty="0"/>
          </a:p>
          <a:p>
            <a:r>
              <a:rPr lang="en-US" altLang="ko-KR" dirty="0"/>
              <a:t>address</a:t>
            </a:r>
            <a:endParaRPr lang="ko-KR" altLang="en-US" dirty="0"/>
          </a:p>
          <a:p>
            <a:pPr lvl="1"/>
            <a:r>
              <a:rPr lang="ko-KR" altLang="en-US" dirty="0"/>
              <a:t>대한민국 경기도 오산시 남부대로 </a:t>
            </a:r>
            <a:r>
              <a:rPr lang="en-US" altLang="ko-KR" dirty="0"/>
              <a:t>486-13</a:t>
            </a:r>
          </a:p>
          <a:p>
            <a:r>
              <a:rPr lang="en-US" altLang="ko-KR" dirty="0"/>
              <a:t>contact</a:t>
            </a:r>
          </a:p>
          <a:p>
            <a:pPr lvl="1"/>
            <a:r>
              <a:rPr lang="en-US" altLang="ko-KR" dirty="0"/>
              <a:t>(+82) 10-8639-6759</a:t>
            </a:r>
          </a:p>
          <a:p>
            <a:pPr lvl="1"/>
            <a:r>
              <a:rPr lang="en-US" altLang="ko-KR" dirty="0"/>
              <a:t>h.fkrlsp@gmail.com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(</a:t>
            </a:r>
            <a:r>
              <a:rPr lang="en-US" altLang="ko-KR" dirty="0" err="1"/>
              <a:t>phigaro</a:t>
            </a:r>
            <a:r>
              <a:rPr lang="en-US" altLang="ko-KR" dirty="0"/>
              <a:t>)| </a:t>
            </a:r>
            <a:r>
              <a:rPr lang="en-US" altLang="ko-KR" dirty="0" err="1"/>
              <a:t>Linkedin</a:t>
            </a:r>
            <a:r>
              <a:rPr lang="en-US" altLang="ko-KR" dirty="0"/>
              <a:t>(</a:t>
            </a:r>
            <a:r>
              <a:rPr lang="en-US" altLang="ko-KR" dirty="0" err="1"/>
              <a:t>Jinha.hwang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career</a:t>
            </a:r>
            <a:endParaRPr lang="ko-KR" altLang="en-US" dirty="0"/>
          </a:p>
          <a:p>
            <a:pPr lvl="1"/>
            <a:r>
              <a:rPr lang="en-US" altLang="ko-KR" dirty="0"/>
              <a:t>LG</a:t>
            </a:r>
            <a:r>
              <a:rPr lang="ko-KR" altLang="en-US" dirty="0"/>
              <a:t>전자</a:t>
            </a:r>
            <a:r>
              <a:rPr lang="en-US" altLang="ko-KR" dirty="0"/>
              <a:t>, </a:t>
            </a:r>
            <a:r>
              <a:rPr lang="ko-KR" altLang="en-US" dirty="0"/>
              <a:t>평택시 </a:t>
            </a:r>
            <a:r>
              <a:rPr lang="en-US" altLang="ko-KR" dirty="0"/>
              <a:t>— </a:t>
            </a:r>
            <a:r>
              <a:rPr lang="ko-KR" altLang="en-US" dirty="0"/>
              <a:t>소프트웨어 엔지니어</a:t>
            </a:r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- </a:t>
            </a:r>
            <a:r>
              <a:rPr lang="ko-KR" altLang="en-US" dirty="0"/>
              <a:t>현재</a:t>
            </a:r>
          </a:p>
          <a:p>
            <a:r>
              <a:rPr lang="en-US" altLang="ko-KR" dirty="0"/>
              <a:t>Education</a:t>
            </a:r>
            <a:endParaRPr lang="ko-KR" altLang="en-US" dirty="0"/>
          </a:p>
          <a:p>
            <a:pPr lvl="1"/>
            <a:r>
              <a:rPr lang="ko-KR" altLang="en-US" dirty="0"/>
              <a:t>경희대학교</a:t>
            </a:r>
            <a:r>
              <a:rPr lang="en-US" altLang="ko-KR" dirty="0"/>
              <a:t> — </a:t>
            </a:r>
            <a:r>
              <a:rPr lang="ko-KR" altLang="en-US" dirty="0"/>
              <a:t>컴퓨터 공학 학사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C7C23-EEA1-415F-BAB8-25172260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511-92EB-4B91-A3CA-91678DE1BDB2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80E55-B402-4295-AE49-0B4411D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3255-E81D-424A-95A6-627E0557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00800-6E54-4A57-BF97-2F0A5C2C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Streaming</a:t>
            </a:r>
          </a:p>
          <a:p>
            <a:r>
              <a:rPr lang="en-US" altLang="ko-KR" dirty="0"/>
              <a:t>P2P Based Content Share service</a:t>
            </a:r>
          </a:p>
          <a:p>
            <a:r>
              <a:rPr lang="en-US" altLang="ko-KR" dirty="0"/>
              <a:t>Chromecast in </a:t>
            </a:r>
            <a:r>
              <a:rPr lang="en-US" altLang="ko-KR" dirty="0" err="1"/>
              <a:t>webOS</a:t>
            </a:r>
            <a:endParaRPr lang="en-US" altLang="ko-KR" dirty="0"/>
          </a:p>
          <a:p>
            <a:r>
              <a:rPr lang="en-US" altLang="ko-KR" dirty="0"/>
              <a:t>Video labeler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485A2-5676-4925-A298-7505DB2A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DE5E-0F0A-4BD3-9243-29F54880596F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8194C-ED78-45DE-8223-F16D4B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88A49-79E1-4720-BE90-5425BA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Streaming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BB56F-6785-4269-825A-386D9AA8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28"/>
            <a:ext cx="4479524" cy="349463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Streaming using peer connection (p2p)</a:t>
            </a:r>
          </a:p>
          <a:p>
            <a:pPr lvl="1"/>
            <a:r>
              <a:rPr lang="en-US" altLang="ko-KR" dirty="0"/>
              <a:t>Bit-torrent basis</a:t>
            </a:r>
          </a:p>
          <a:p>
            <a:pPr lvl="1"/>
            <a:r>
              <a:rPr lang="en-US" altLang="ko-KR" dirty="0" err="1"/>
              <a:t>hls</a:t>
            </a:r>
            <a:r>
              <a:rPr lang="en-US" altLang="ko-KR" dirty="0"/>
              <a:t>, dash, starfish engine</a:t>
            </a:r>
          </a:p>
          <a:p>
            <a:pPr lvl="1"/>
            <a:r>
              <a:rPr lang="en-US" altLang="ko-KR" dirty="0"/>
              <a:t>Managing segment, history, bitrate, swarm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OSS: https://github.com/Novage/p2p-media-loader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62ED1-A831-44DE-8A86-608CEAF67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8"/>
          <a:stretch/>
        </p:blipFill>
        <p:spPr>
          <a:xfrm>
            <a:off x="5631109" y="2027276"/>
            <a:ext cx="6270633" cy="3494635"/>
          </a:xfrm>
          <a:prstGeom prst="rect">
            <a:avLst/>
          </a:pr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9ADA2-B0B2-4F0C-A852-AB59842C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3298-1810-4413-9B20-5BDD625F0C74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1A80162-A6E8-4C70-9624-D7B585A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861B-C4BF-4766-A808-6E7153FF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Based Content Share service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55213E-FD92-4659-8554-0245E7A8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261"/>
            <a:ext cx="4133295" cy="4087702"/>
          </a:xfrm>
        </p:spPr>
        <p:txBody>
          <a:bodyPr/>
          <a:lstStyle/>
          <a:p>
            <a:r>
              <a:rPr lang="en-US" altLang="ko-KR" dirty="0"/>
              <a:t>Media content / schedule sharing in signage</a:t>
            </a:r>
          </a:p>
          <a:p>
            <a:endParaRPr lang="en-US" altLang="ko-KR" dirty="0"/>
          </a:p>
          <a:p>
            <a:r>
              <a:rPr lang="en-US" altLang="ko-KR" dirty="0"/>
              <a:t>Embedded peer</a:t>
            </a:r>
          </a:p>
          <a:p>
            <a:pPr lvl="1"/>
            <a:r>
              <a:rPr lang="en-US" altLang="ko-KR" dirty="0"/>
              <a:t>Managing resource</a:t>
            </a:r>
          </a:p>
          <a:p>
            <a:r>
              <a:rPr lang="en-US" altLang="ko-KR" dirty="0"/>
              <a:t>Custom bit-torrent</a:t>
            </a:r>
          </a:p>
          <a:p>
            <a:r>
              <a:rPr lang="en-US" altLang="ko-KR" dirty="0"/>
              <a:t>Fallback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8059E-3D04-484C-B45E-5B644584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29" y="2089261"/>
            <a:ext cx="7098452" cy="3844995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07808D8F-E68C-4E81-B22E-C911F9B4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013C-3453-4F2C-AD64-8A84F75AC376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976797E-9F87-4B99-8800-38961B05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CC371-346E-46E7-B5E9-8F5B030E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Chromecast in </a:t>
            </a:r>
            <a:r>
              <a:rPr lang="en-US" altLang="ko-KR" dirty="0" err="1"/>
              <a:t>webOS</a:t>
            </a:r>
            <a:endParaRPr lang="ko-KR" altLang="en-US" dirty="0"/>
          </a:p>
        </p:txBody>
      </p:sp>
      <p:pic>
        <p:nvPicPr>
          <p:cNvPr id="2052" name="Picture 4" descr="https://upload.wikimedia.org/wikipedia/commons/thumb/a/a7/Wayland_display_server_protocol.svg/800px-Wayland_display_server_protocol.svg.png">
            <a:extLst>
              <a:ext uri="{FF2B5EF4-FFF2-40B4-BE49-F238E27FC236}">
                <a16:creationId xmlns:a16="http://schemas.microsoft.com/office/drawing/2014/main" id="{02EB1CA0-57E3-4CD5-AB9B-0E1093435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4" y="1987021"/>
            <a:ext cx="3351952" cy="41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://hlm.lge.com/issue/secure/attachment/855281/855281_cast_shell_run_01.jpg">
            <a:extLst>
              <a:ext uri="{FF2B5EF4-FFF2-40B4-BE49-F238E27FC236}">
                <a16:creationId xmlns:a16="http://schemas.microsoft.com/office/drawing/2014/main" id="{DB15F4CE-541C-4DF0-BFD8-7013DB8C8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59BC0-343F-4177-82B3-744621FA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30" y="2038512"/>
            <a:ext cx="6808433" cy="4028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23124-C9B2-4D8B-95FA-7B7E789F69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9877" y="107525"/>
            <a:ext cx="2072305" cy="1366840"/>
          </a:xfrm>
          <a:prstGeom prst="rect">
            <a:avLst/>
          </a:prstGeom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C0854E12-DF2C-428E-B477-D75F6D59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AF0C-D1D6-4C9E-A491-C7C3B320066A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1851A-6C56-4D26-8166-0E929886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3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F1DE7-E1F0-427E-8439-78B9F895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labeler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CCCBBD-983F-4AE9-88D6-584BE41D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17" y="1737360"/>
            <a:ext cx="6544558" cy="38457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0DC7AC-36AE-487B-B124-03802637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24" y="2641174"/>
            <a:ext cx="6544559" cy="3719676"/>
          </a:xfrm>
          <a:prstGeom prst="rect">
            <a:avLst/>
          </a:prstGeom>
        </p:spPr>
      </p:pic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499B58C-A716-4F0C-ABCE-8F7839BD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2F8F-A1EB-4EB3-BC13-9229F9FA04C2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4D2C-FA50-4971-8BF2-AD7C1E2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6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7C31F5-D608-4BE2-B652-BAE4AD908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979613"/>
            <a:ext cx="10058400" cy="1449387"/>
          </a:xfrm>
        </p:spPr>
        <p:txBody>
          <a:bodyPr/>
          <a:lstStyle/>
          <a:p>
            <a:pPr algn="ctr"/>
            <a:r>
              <a:rPr lang="en-US" altLang="ko-KR" dirty="0"/>
              <a:t>Q/A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E7BFD-21E5-4EF7-8CA9-4AA37783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3B5E-DC22-46F7-A75A-1D97C40039BF}" type="datetime1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21BDF-7BD9-48AB-BF1F-359DBF7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8F75-CD65-43A5-B7E3-BFC9D5D2B9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8749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158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추억</vt:lpstr>
      <vt:lpstr>Jinha hwang</vt:lpstr>
      <vt:lpstr>Personal Information</vt:lpstr>
      <vt:lpstr>Projects</vt:lpstr>
      <vt:lpstr>P2P Streaming </vt:lpstr>
      <vt:lpstr>P2P Based Content Share service</vt:lpstr>
      <vt:lpstr>Chromecast in webOS</vt:lpstr>
      <vt:lpstr>Video labeler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Jinha.hwang</dc:title>
  <dc:creator>Jinha Hwang</dc:creator>
  <cp:lastModifiedBy>Jinha Hwang</cp:lastModifiedBy>
  <cp:revision>19</cp:revision>
  <dcterms:created xsi:type="dcterms:W3CDTF">2022-12-05T21:49:24Z</dcterms:created>
  <dcterms:modified xsi:type="dcterms:W3CDTF">2022-12-06T00:07:14Z</dcterms:modified>
</cp:coreProperties>
</file>