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9.png" ContentType="image/png"/>
  <Override PartName="/ppt/media/image1.png" ContentType="image/png"/>
  <Override PartName="/ppt/media/image3.png" ContentType="image/png"/>
  <Override PartName="/ppt/media/image2.png" ContentType="image/png"/>
  <Override PartName="/ppt/media/image4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13.jpeg" ContentType="image/jpeg"/>
  <Override PartName="/ppt/media/image10.jpeg" ContentType="image/jpeg"/>
  <Override PartName="/ppt/media/image8.jpeg" ContentType="image/jpeg"/>
  <Override PartName="/ppt/media/image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C179481E-EDAA-42F3-8187-ABAB0130DA8A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1B6B298-B8EE-4D48-9265-67C56E42C5A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F61D378-3EDA-42ED-8079-0B2A865490E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1440" y="4663440"/>
            <a:ext cx="566928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SMART FIRE ALARM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0" y="-5040"/>
            <a:ext cx="10080000" cy="466848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7040880" y="4882320"/>
            <a:ext cx="3039120" cy="80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latin typeface="Abyssinica SIL"/>
              </a:rPr>
              <a:t>BY:</a:t>
            </a:r>
            <a:br/>
            <a:r>
              <a:rPr b="0" lang="en-US" sz="1400" spc="-1" strike="noStrike">
                <a:latin typeface="Abyssinica SIL"/>
              </a:rPr>
              <a:t>CLELAND AYENSU PHILEMON</a:t>
            </a:r>
            <a:br/>
            <a:r>
              <a:rPr b="0" lang="en-US" sz="1400" spc="-1" strike="noStrike">
                <a:latin typeface="Abyssinica SIL"/>
              </a:rPr>
              <a:t>FRED KLENAM</a:t>
            </a:r>
            <a:endParaRPr b="0" lang="en-US" sz="1400" spc="-1" strike="noStrike">
              <a:latin typeface="Abyssinica SI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fire alarm system is designed to alert us to an </a:t>
            </a:r>
            <a:r>
              <a:rPr b="0" lang="en-US" sz="3200" spc="-1" strike="noStrike">
                <a:latin typeface="Arial"/>
              </a:rPr>
              <a:t>emergency so that we can take action to protect </a:t>
            </a:r>
            <a:r>
              <a:rPr b="0" lang="en-US" sz="3200" spc="-1" strike="noStrike">
                <a:latin typeface="Arial"/>
              </a:rPr>
              <a:t>ourselves when smoke, fire or carbon dioxide is </a:t>
            </a:r>
            <a:r>
              <a:rPr b="0" lang="en-US" sz="3200" spc="-1" strike="noStrike">
                <a:latin typeface="Arial"/>
              </a:rPr>
              <a:t>detected.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Aim of the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36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aim of this project is to detect smoke and alert people to an emergency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Signal will be sent to a pump through a relay to move water from its original source to quench any existing fire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message will be sent to the victim/owner of property when the smoke is detected.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63800" y="8265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HARDWARE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ESP32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MQ2 sensor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RGB LED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Relay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Pump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Buzzer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SOFTWARE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IFTTT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571520" y="1105560"/>
            <a:ext cx="2395440" cy="19119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91440" y="822960"/>
            <a:ext cx="2160360" cy="17373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5394960" y="983160"/>
            <a:ext cx="1851480" cy="18514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>
          <a:xfrm>
            <a:off x="3017520" y="914400"/>
            <a:ext cx="1737360" cy="17373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5120640" y="3108960"/>
            <a:ext cx="4957560" cy="22860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6"/>
          <a:stretch/>
        </p:blipFill>
        <p:spPr>
          <a:xfrm>
            <a:off x="2771280" y="2926080"/>
            <a:ext cx="2103120" cy="19706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7"/>
          <a:srcRect l="17840" t="34016" r="18286" b="30500"/>
          <a:stretch/>
        </p:blipFill>
        <p:spPr>
          <a:xfrm>
            <a:off x="183240" y="2835000"/>
            <a:ext cx="2285640" cy="201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BLOCK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413240" y="914400"/>
            <a:ext cx="1356480" cy="293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2800" spc="-1" strike="noStrike">
                <a:latin typeface="Arial"/>
              </a:rPr>
              <a:t>START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5032080" y="1208160"/>
            <a:ext cx="0" cy="36684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3243240" y="1575000"/>
            <a:ext cx="3623400" cy="88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2000" spc="-1" strike="noStrike">
                <a:latin typeface="Arial"/>
              </a:rPr>
              <a:t>IF </a:t>
            </a:r>
            <a:r>
              <a:rPr b="1" lang="en-US" sz="2000" spc="-1" strike="noStrike">
                <a:latin typeface="Arial"/>
              </a:rPr>
              <a:t>S</a:t>
            </a:r>
            <a:r>
              <a:rPr b="1" lang="en-US" sz="2000" spc="-1" strike="noStrike">
                <a:latin typeface="Arial"/>
              </a:rPr>
              <a:t>M</a:t>
            </a:r>
            <a:r>
              <a:rPr b="1" lang="en-US" sz="2000" spc="-1" strike="noStrike">
                <a:latin typeface="Arial"/>
              </a:rPr>
              <a:t>O</a:t>
            </a:r>
            <a:r>
              <a:rPr b="1" lang="en-US" sz="2000" spc="-1" strike="noStrike">
                <a:latin typeface="Arial"/>
              </a:rPr>
              <a:t>K</a:t>
            </a:r>
            <a:r>
              <a:rPr b="1" lang="en-US" sz="2000" spc="-1" strike="noStrike">
                <a:latin typeface="Arial"/>
              </a:rPr>
              <a:t>E </a:t>
            </a:r>
            <a:r>
              <a:rPr b="1" lang="en-US" sz="2000" spc="-1" strike="noStrike">
                <a:latin typeface="Arial"/>
              </a:rPr>
              <a:t>I</a:t>
            </a:r>
            <a:r>
              <a:rPr b="1" lang="en-US" sz="2000" spc="-1" strike="noStrike">
                <a:latin typeface="Arial"/>
              </a:rPr>
              <a:t>S </a:t>
            </a:r>
            <a:r>
              <a:rPr b="1" lang="en-US" sz="2000" spc="-1" strike="noStrike">
                <a:latin typeface="Arial"/>
              </a:rPr>
              <a:t>D</a:t>
            </a:r>
            <a:r>
              <a:rPr b="1" lang="en-US" sz="2000" spc="-1" strike="noStrike">
                <a:latin typeface="Arial"/>
              </a:rPr>
              <a:t>E</a:t>
            </a:r>
            <a:r>
              <a:rPr b="1" lang="en-US" sz="2000" spc="-1" strike="noStrike">
                <a:latin typeface="Arial"/>
              </a:rPr>
              <a:t>T</a:t>
            </a:r>
            <a:r>
              <a:rPr b="1" lang="en-US" sz="2000" spc="-1" strike="noStrike">
                <a:latin typeface="Arial"/>
              </a:rPr>
              <a:t>E</a:t>
            </a:r>
            <a:r>
              <a:rPr b="1" lang="en-US" sz="2000" spc="-1" strike="noStrike">
                <a:latin typeface="Arial"/>
              </a:rPr>
              <a:t>C</a:t>
            </a:r>
            <a:r>
              <a:rPr b="1" lang="en-US" sz="2000" spc="-1" strike="noStrike">
                <a:latin typeface="Arial"/>
              </a:rPr>
              <a:t>T</a:t>
            </a:r>
            <a:r>
              <a:rPr b="1" lang="en-US" sz="2000" spc="-1" strike="noStrike">
                <a:latin typeface="Arial"/>
              </a:rPr>
              <a:t>E</a:t>
            </a:r>
            <a:r>
              <a:rPr b="1" lang="en-US" sz="2000" spc="-1" strike="noStrike">
                <a:latin typeface="Arial"/>
              </a:rPr>
              <a:t>D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44" name="Line 5"/>
          <p:cNvSpPr/>
          <p:nvPr/>
        </p:nvSpPr>
        <p:spPr>
          <a:xfrm>
            <a:off x="5032080" y="2450880"/>
            <a:ext cx="0" cy="36684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6"/>
          <p:cNvSpPr/>
          <p:nvPr/>
        </p:nvSpPr>
        <p:spPr>
          <a:xfrm flipV="1">
            <a:off x="2324160" y="2793960"/>
            <a:ext cx="5770800" cy="7344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7"/>
          <p:cNvSpPr/>
          <p:nvPr/>
        </p:nvSpPr>
        <p:spPr>
          <a:xfrm>
            <a:off x="2332440" y="2855160"/>
            <a:ext cx="0" cy="36720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8"/>
          <p:cNvSpPr/>
          <p:nvPr/>
        </p:nvSpPr>
        <p:spPr>
          <a:xfrm>
            <a:off x="5032080" y="4647240"/>
            <a:ext cx="0" cy="36684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9"/>
          <p:cNvSpPr/>
          <p:nvPr/>
        </p:nvSpPr>
        <p:spPr>
          <a:xfrm>
            <a:off x="8087760" y="2768760"/>
            <a:ext cx="0" cy="36684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1387440" y="3197520"/>
            <a:ext cx="1905120" cy="579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2800" spc="-1" strike="noStrike">
                <a:latin typeface="Arial"/>
              </a:rPr>
              <a:t>L</a:t>
            </a:r>
            <a:r>
              <a:rPr b="1" lang="en-US" sz="2800" spc="-1" strike="noStrike">
                <a:latin typeface="Arial"/>
              </a:rPr>
              <a:t>E</a:t>
            </a:r>
            <a:r>
              <a:rPr b="1" lang="en-US" sz="2800" spc="-1" strike="noStrike">
                <a:latin typeface="Arial"/>
              </a:rPr>
              <a:t>D</a:t>
            </a:r>
            <a:r>
              <a:rPr b="1" lang="en-US" sz="2800" spc="-1" strike="noStrike">
                <a:latin typeface="Arial"/>
              </a:rPr>
              <a:t> </a:t>
            </a:r>
            <a:r>
              <a:rPr b="1" lang="en-US" sz="2800" spc="-1" strike="noStrike">
                <a:latin typeface="Arial"/>
              </a:rPr>
              <a:t>t</a:t>
            </a:r>
            <a:r>
              <a:rPr b="1" lang="en-US" sz="2800" spc="-1" strike="noStrike">
                <a:latin typeface="Arial"/>
              </a:rPr>
              <a:t>u</a:t>
            </a:r>
            <a:r>
              <a:rPr b="1" lang="en-US" sz="2800" spc="-1" strike="noStrike">
                <a:latin typeface="Arial"/>
              </a:rPr>
              <a:t>r</a:t>
            </a:r>
            <a:r>
              <a:rPr b="1" lang="en-US" sz="2800" spc="-1" strike="noStrike">
                <a:latin typeface="Arial"/>
              </a:rPr>
              <a:t>n</a:t>
            </a:r>
            <a:r>
              <a:rPr b="1" lang="en-US" sz="2800" spc="-1" strike="noStrike">
                <a:latin typeface="Arial"/>
              </a:rPr>
              <a:t>s </a:t>
            </a:r>
            <a:r>
              <a:rPr b="1" lang="en-US" sz="2800" spc="-1" strike="noStrike">
                <a:latin typeface="Arial"/>
              </a:rPr>
              <a:t>R</a:t>
            </a:r>
            <a:r>
              <a:rPr b="1" lang="en-US" sz="2800" spc="-1" strike="noStrike">
                <a:latin typeface="Arial"/>
              </a:rPr>
              <a:t>e</a:t>
            </a:r>
            <a:r>
              <a:rPr b="1" lang="en-US" sz="2800" spc="-1" strike="noStrike">
                <a:latin typeface="Arial"/>
              </a:rPr>
              <a:t>d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4003920" y="3197520"/>
            <a:ext cx="2060280" cy="579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latin typeface="Arial"/>
              </a:rPr>
              <a:t>Buzzer beeps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6688800" y="3153240"/>
            <a:ext cx="2795400" cy="579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2800" spc="-1" strike="noStrike">
                <a:latin typeface="Arial"/>
              </a:rPr>
              <a:t>Signal is sent to </a:t>
            </a:r>
            <a:r>
              <a:rPr b="1" lang="en-US" sz="2800" spc="-1" strike="noStrike">
                <a:latin typeface="Arial"/>
              </a:rPr>
              <a:t>the pump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152" name="Line 13"/>
          <p:cNvSpPr/>
          <p:nvPr/>
        </p:nvSpPr>
        <p:spPr>
          <a:xfrm>
            <a:off x="5032080" y="2855160"/>
            <a:ext cx="0" cy="36720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4"/>
          <p:cNvSpPr/>
          <p:nvPr/>
        </p:nvSpPr>
        <p:spPr>
          <a:xfrm>
            <a:off x="3671640" y="4106880"/>
            <a:ext cx="2712600" cy="579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2800" spc="-1" strike="noStrike">
                <a:latin typeface="Arial"/>
              </a:rPr>
              <a:t>S</a:t>
            </a:r>
            <a:r>
              <a:rPr b="1" lang="en-US" sz="2800" spc="-1" strike="noStrike">
                <a:latin typeface="Arial"/>
              </a:rPr>
              <a:t>e</a:t>
            </a:r>
            <a:r>
              <a:rPr b="1" lang="en-US" sz="2800" spc="-1" strike="noStrike">
                <a:latin typeface="Arial"/>
              </a:rPr>
              <a:t>n</a:t>
            </a:r>
            <a:r>
              <a:rPr b="1" lang="en-US" sz="2800" spc="-1" strike="noStrike">
                <a:latin typeface="Arial"/>
              </a:rPr>
              <a:t>d </a:t>
            </a:r>
            <a:r>
              <a:rPr b="1" lang="en-US" sz="2800" spc="-1" strike="noStrike">
                <a:latin typeface="Arial"/>
              </a:rPr>
              <a:t>m</a:t>
            </a:r>
            <a:r>
              <a:rPr b="1" lang="en-US" sz="2800" spc="-1" strike="noStrike">
                <a:latin typeface="Arial"/>
              </a:rPr>
              <a:t>e</a:t>
            </a:r>
            <a:r>
              <a:rPr b="1" lang="en-US" sz="2800" spc="-1" strike="noStrike">
                <a:latin typeface="Arial"/>
              </a:rPr>
              <a:t>s</a:t>
            </a:r>
            <a:r>
              <a:rPr b="1" lang="en-US" sz="2800" spc="-1" strike="noStrike">
                <a:latin typeface="Arial"/>
              </a:rPr>
              <a:t>s</a:t>
            </a:r>
            <a:r>
              <a:rPr b="1" lang="en-US" sz="2800" spc="-1" strike="noStrike">
                <a:latin typeface="Arial"/>
              </a:rPr>
              <a:t>a</a:t>
            </a:r>
            <a:r>
              <a:rPr b="1" lang="en-US" sz="2800" spc="-1" strike="noStrike">
                <a:latin typeface="Arial"/>
              </a:rPr>
              <a:t>g</a:t>
            </a:r>
            <a:r>
              <a:rPr b="1" lang="en-US" sz="2800" spc="-1" strike="noStrike">
                <a:latin typeface="Arial"/>
              </a:rPr>
              <a:t>e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154" name="Line 15"/>
          <p:cNvSpPr/>
          <p:nvPr/>
        </p:nvSpPr>
        <p:spPr>
          <a:xfrm>
            <a:off x="2391840" y="3780000"/>
            <a:ext cx="0" cy="61344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6"/>
          <p:cNvSpPr/>
          <p:nvPr/>
        </p:nvSpPr>
        <p:spPr>
          <a:xfrm>
            <a:off x="8087760" y="3751200"/>
            <a:ext cx="0" cy="61344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7"/>
          <p:cNvSpPr/>
          <p:nvPr/>
        </p:nvSpPr>
        <p:spPr>
          <a:xfrm>
            <a:off x="2391840" y="4399200"/>
            <a:ext cx="1279800" cy="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18"/>
          <p:cNvSpPr/>
          <p:nvPr/>
        </p:nvSpPr>
        <p:spPr>
          <a:xfrm>
            <a:off x="6384240" y="4370400"/>
            <a:ext cx="1707840" cy="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19"/>
          <p:cNvSpPr/>
          <p:nvPr/>
        </p:nvSpPr>
        <p:spPr>
          <a:xfrm>
            <a:off x="5032080" y="3780000"/>
            <a:ext cx="0" cy="36720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20"/>
          <p:cNvSpPr/>
          <p:nvPr/>
        </p:nvSpPr>
        <p:spPr>
          <a:xfrm>
            <a:off x="4128480" y="6027840"/>
            <a:ext cx="5766480" cy="720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21"/>
          <p:cNvSpPr/>
          <p:nvPr/>
        </p:nvSpPr>
        <p:spPr>
          <a:xfrm flipH="1">
            <a:off x="9749160" y="1310400"/>
            <a:ext cx="5400" cy="371880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2"/>
          <p:cNvSpPr/>
          <p:nvPr/>
        </p:nvSpPr>
        <p:spPr>
          <a:xfrm>
            <a:off x="5002560" y="5019480"/>
            <a:ext cx="4752000" cy="576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3"/>
          <p:cNvSpPr/>
          <p:nvPr/>
        </p:nvSpPr>
        <p:spPr>
          <a:xfrm>
            <a:off x="5032080" y="1291320"/>
            <a:ext cx="4752000" cy="576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SCHEMATIC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0" y="658440"/>
            <a:ext cx="10080000" cy="501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2021-03-29T05:34:15Z</dcterms:created>
  <dc:creator/>
  <dc:description/>
  <dc:language>en-US</dc:language>
  <cp:lastModifiedBy/>
  <dcterms:modified xsi:type="dcterms:W3CDTF">2021-03-29T09:27:38Z</dcterms:modified>
  <cp:revision>3</cp:revision>
  <dc:subject/>
  <dc:title>Portfolio</dc:title>
</cp:coreProperties>
</file>