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C6CF-4636-42C3-96B6-117D329DDB8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AFA4-5711-45AF-A281-F408A65520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lab-1.labs.cognitiveclass.ai/user/philipphock/lab?d=grading.labs.cognitiveclass.ai#by-Philipp-HockJanuary-11,-202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Capstone Project - The Battle of Neighborhoods</a:t>
            </a:r>
            <a:br>
              <a:rPr lang="en-US" b="1" dirty="0" smtClean="0"/>
            </a:br>
            <a:r>
              <a:rPr lang="en-US" b="1" dirty="0" smtClean="0"/>
              <a:t>Munich vs. Berlin</a:t>
            </a:r>
            <a:r>
              <a:rPr lang="en-US" b="1" dirty="0" smtClean="0">
                <a:hlinkClick r:id="rId2"/>
              </a:rPr>
              <a:t>¶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Philipp Hock</a:t>
            </a:r>
            <a:br>
              <a:rPr lang="en-US" b="1" dirty="0" smtClean="0"/>
            </a:br>
            <a:r>
              <a:rPr lang="en-US" b="1" dirty="0" smtClean="0"/>
              <a:t>January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Munich vs. Berlin </a:t>
            </a:r>
            <a:br>
              <a:rPr lang="en-US" dirty="0" smtClean="0"/>
            </a:br>
            <a:r>
              <a:rPr lang="en-US" sz="3200" dirty="0" smtClean="0"/>
              <a:t>Table of content</a:t>
            </a:r>
            <a:endParaRPr lang="en-US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2139351"/>
            <a:ext cx="10515600" cy="40376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Introduction/Business Problem</a:t>
            </a:r>
          </a:p>
          <a:p>
            <a:r>
              <a:rPr lang="en-US" dirty="0" smtClean="0"/>
              <a:t>Munich: </a:t>
            </a:r>
          </a:p>
          <a:p>
            <a:pPr lvl="1"/>
            <a:r>
              <a:rPr lang="en-US" dirty="0" smtClean="0"/>
              <a:t>Data import and cleaning</a:t>
            </a:r>
          </a:p>
          <a:p>
            <a:pPr lvl="1"/>
            <a:r>
              <a:rPr lang="en-US" dirty="0" smtClean="0"/>
              <a:t>Analyze Boroughs</a:t>
            </a:r>
          </a:p>
          <a:p>
            <a:r>
              <a:rPr lang="en-US" dirty="0" smtClean="0"/>
              <a:t>Berlin</a:t>
            </a:r>
          </a:p>
          <a:p>
            <a:pPr lvl="1"/>
            <a:r>
              <a:rPr lang="en-US" dirty="0" smtClean="0"/>
              <a:t>Data import and cleaning</a:t>
            </a:r>
          </a:p>
          <a:p>
            <a:pPr lvl="1"/>
            <a:r>
              <a:rPr lang="en-US" dirty="0" smtClean="0"/>
              <a:t>Analyze Boroughs</a:t>
            </a:r>
          </a:p>
          <a:p>
            <a:endParaRPr lang="en-US" dirty="0"/>
          </a:p>
          <a:p>
            <a:r>
              <a:rPr lang="en-US" dirty="0" smtClean="0"/>
              <a:t>result and discussion</a:t>
            </a:r>
          </a:p>
          <a:p>
            <a:pPr lvl="1"/>
            <a:r>
              <a:rPr lang="en-US" dirty="0" smtClean="0"/>
              <a:t>Trending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Munich vs. Berlin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3200" dirty="0" smtClean="0"/>
              <a:t>Introduction/Business</a:t>
            </a:r>
            <a:r>
              <a:rPr lang="de-DE" sz="3200" dirty="0" smtClean="0"/>
              <a:t> Problem </a:t>
            </a:r>
            <a:endParaRPr lang="en-US" sz="3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286" y="1983303"/>
            <a:ext cx="2118514" cy="4351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5975" y="1894637"/>
            <a:ext cx="7609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of Germany's most wanted cities are Berlin and Munich.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where can I find a restaurant?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which restaurants have the highest user ratings?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and of course, can I afford that?</a:t>
            </a:r>
          </a:p>
          <a:p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venue categories offered by Foursquare.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Define suitable restaurant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k-means clustering algorithm to split restaurant into clusters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Folium library to visualize the neighborhoods in Berlin and Munich</a:t>
            </a:r>
          </a:p>
          <a:p>
            <a:endParaRPr lang="en-US" dirty="0" smtClean="0"/>
          </a:p>
          <a:p>
            <a:r>
              <a:rPr lang="en-US" dirty="0" smtClean="0"/>
              <a:t>Based on the results, my wife can decide whether she will have dinner in Munich or Berlin and to which borough I have to navigate her.</a:t>
            </a:r>
          </a:p>
          <a:p>
            <a:r>
              <a:rPr lang="en-US" dirty="0" smtClean="0"/>
              <a:t>But as soon as we arrive, we will look for the places with the highest foot traffic. So let's do that and get the trending venues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Munich vs. Berlin</a:t>
            </a:r>
            <a:br>
              <a:rPr lang="en-US" dirty="0" smtClean="0"/>
            </a:br>
            <a:r>
              <a:rPr lang="en-US" sz="3200" dirty="0" smtClean="0"/>
              <a:t>Munich: Data import and analyze Boroughs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75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Data import with </a:t>
            </a:r>
            <a:r>
              <a:rPr lang="en-US" sz="1800" dirty="0" err="1" smtClean="0"/>
              <a:t>BeautifulSoup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Nominatim</a:t>
            </a:r>
            <a:r>
              <a:rPr lang="en-US" sz="1800" dirty="0" smtClean="0"/>
              <a:t> for </a:t>
            </a:r>
            <a:r>
              <a:rPr lang="en-US" sz="1800" dirty="0" err="1" smtClean="0"/>
              <a:t>munich</a:t>
            </a:r>
            <a:r>
              <a:rPr lang="en-US" sz="1800" dirty="0" smtClean="0"/>
              <a:t> Latitude and Longitude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Get nearby venues from Foursquare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group rows by neighborhood and mean frequency of </a:t>
            </a:r>
            <a:r>
              <a:rPr lang="en-US" sz="1800" dirty="0" err="1" smtClean="0"/>
              <a:t>occurence</a:t>
            </a:r>
            <a:r>
              <a:rPr lang="en-US" sz="1800" dirty="0" smtClean="0"/>
              <a:t> of each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Cluster Borough with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Merge and visualize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Sum amount of restaurants and print top5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5" y="812373"/>
            <a:ext cx="3578138" cy="40727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3" y="5020038"/>
            <a:ext cx="11387834" cy="13350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71501" y="5020037"/>
            <a:ext cx="1696915" cy="13350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6000" y="5020037"/>
            <a:ext cx="1046285" cy="13350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358661" y="5020036"/>
            <a:ext cx="712177" cy="13350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339753" y="5020036"/>
            <a:ext cx="288000" cy="1342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103076" y="5019059"/>
            <a:ext cx="6386385" cy="13350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550770" y="5027851"/>
            <a:ext cx="1160254" cy="13350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167958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Ellipse 14"/>
          <p:cNvSpPr/>
          <p:nvPr/>
        </p:nvSpPr>
        <p:spPr>
          <a:xfrm>
            <a:off x="2569881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6" name="Ellipse 15"/>
          <p:cNvSpPr/>
          <p:nvPr/>
        </p:nvSpPr>
        <p:spPr>
          <a:xfrm>
            <a:off x="5748133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Ellipse 16"/>
          <p:cNvSpPr/>
          <p:nvPr/>
        </p:nvSpPr>
        <p:spPr>
          <a:xfrm>
            <a:off x="3462749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8" name="Ellipse 17"/>
          <p:cNvSpPr/>
          <p:nvPr/>
        </p:nvSpPr>
        <p:spPr>
          <a:xfrm>
            <a:off x="10917388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9" name="Ellipse 18"/>
          <p:cNvSpPr/>
          <p:nvPr/>
        </p:nvSpPr>
        <p:spPr>
          <a:xfrm>
            <a:off x="8300833" y="91593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0" name="Ellipse 19"/>
          <p:cNvSpPr/>
          <p:nvPr/>
        </p:nvSpPr>
        <p:spPr>
          <a:xfrm>
            <a:off x="5254833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05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7" y="4831922"/>
            <a:ext cx="10214807" cy="191479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159" y="848741"/>
            <a:ext cx="4071936" cy="39160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Munich vs. Berlin</a:t>
            </a:r>
            <a:br>
              <a:rPr lang="en-US" dirty="0" smtClean="0"/>
            </a:br>
            <a:r>
              <a:rPr lang="en-US" sz="3200" dirty="0" err="1" smtClean="0"/>
              <a:t>Berlin</a:t>
            </a:r>
            <a:r>
              <a:rPr lang="en-US" sz="3200" dirty="0" smtClean="0"/>
              <a:t>: Data import and analyze Boroughs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754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Data import with </a:t>
            </a:r>
            <a:r>
              <a:rPr lang="en-US" sz="1800" dirty="0" err="1" smtClean="0"/>
              <a:t>BeautifulSoup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Nominatim</a:t>
            </a:r>
            <a:r>
              <a:rPr lang="en-US" sz="1800" dirty="0" smtClean="0"/>
              <a:t> for </a:t>
            </a:r>
            <a:r>
              <a:rPr lang="en-US" sz="1800" dirty="0" err="1" smtClean="0"/>
              <a:t>munich</a:t>
            </a:r>
            <a:r>
              <a:rPr lang="en-US" sz="1800" dirty="0" smtClean="0"/>
              <a:t> Latitude and Longitude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Get nearby venues from Foursquare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group rows by neighborhood and mean frequency of </a:t>
            </a:r>
            <a:r>
              <a:rPr lang="en-US" sz="1800" dirty="0" err="1" smtClean="0"/>
              <a:t>occurence</a:t>
            </a:r>
            <a:r>
              <a:rPr lang="en-US" sz="1800" dirty="0" smtClean="0"/>
              <a:t> of each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Cluster Borough with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Merge and visualize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Sum amount of restaurants and print top5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hteck 7"/>
          <p:cNvSpPr/>
          <p:nvPr/>
        </p:nvSpPr>
        <p:spPr>
          <a:xfrm>
            <a:off x="571501" y="4831922"/>
            <a:ext cx="1912441" cy="1890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16180" y="4831922"/>
            <a:ext cx="1093596" cy="1890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609776" y="4831922"/>
            <a:ext cx="582643" cy="1890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192419" y="4831923"/>
            <a:ext cx="5775708" cy="18908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9970643" y="4831921"/>
            <a:ext cx="1160254" cy="18908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167958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Ellipse 14"/>
          <p:cNvSpPr/>
          <p:nvPr/>
        </p:nvSpPr>
        <p:spPr>
          <a:xfrm>
            <a:off x="2569881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6" name="Ellipse 15"/>
          <p:cNvSpPr/>
          <p:nvPr/>
        </p:nvSpPr>
        <p:spPr>
          <a:xfrm>
            <a:off x="5748133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Ellipse 16"/>
          <p:cNvSpPr/>
          <p:nvPr/>
        </p:nvSpPr>
        <p:spPr>
          <a:xfrm>
            <a:off x="3462749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8" name="Ellipse 17"/>
          <p:cNvSpPr/>
          <p:nvPr/>
        </p:nvSpPr>
        <p:spPr>
          <a:xfrm>
            <a:off x="10917388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9" name="Ellipse 18"/>
          <p:cNvSpPr/>
          <p:nvPr/>
        </p:nvSpPr>
        <p:spPr>
          <a:xfrm>
            <a:off x="8300833" y="91593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0" name="Ellipse 19"/>
          <p:cNvSpPr/>
          <p:nvPr/>
        </p:nvSpPr>
        <p:spPr>
          <a:xfrm>
            <a:off x="5254833" y="621880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74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Munich vs. Berlin</a:t>
            </a:r>
            <a:br>
              <a:rPr lang="en-US" dirty="0" smtClean="0"/>
            </a:br>
            <a:r>
              <a:rPr lang="en-US" sz="3200" dirty="0" smtClean="0"/>
              <a:t>result and discussion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Berlin - </a:t>
            </a:r>
            <a:r>
              <a:rPr lang="en-US" sz="1800" dirty="0" err="1" smtClean="0"/>
              <a:t>Friedrichshain-Kreuzberg</a:t>
            </a:r>
            <a:r>
              <a:rPr lang="en-US" sz="1800" dirty="0" smtClean="0"/>
              <a:t> has the highest number of restaurants of 29.</a:t>
            </a:r>
          </a:p>
          <a:p>
            <a:r>
              <a:rPr lang="en-US" sz="1800" dirty="0" smtClean="0"/>
              <a:t>Munich - </a:t>
            </a:r>
            <a:r>
              <a:rPr lang="en-US" sz="1800" dirty="0" err="1" smtClean="0"/>
              <a:t>Marienplatz</a:t>
            </a:r>
            <a:r>
              <a:rPr lang="en-US" sz="1800" dirty="0" smtClean="0"/>
              <a:t> seems also to be a good choice with 24 different restaurants.</a:t>
            </a:r>
          </a:p>
          <a:p>
            <a:r>
              <a:rPr lang="en-US" sz="1800" dirty="0" smtClean="0"/>
              <a:t>So she will decide based on most common restaurants.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As soon as we arrive, we will look for the places with the highest foot traffic. So let's do that and get the trending venues around.</a:t>
            </a:r>
            <a:endParaRPr lang="en-US" sz="1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216325" y="3044590"/>
            <a:ext cx="10368951" cy="736145"/>
            <a:chOff x="543464" y="4355805"/>
            <a:chExt cx="10368951" cy="73614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r="10130" b="69592"/>
            <a:stretch/>
          </p:blipFill>
          <p:spPr>
            <a:xfrm>
              <a:off x="617743" y="4355805"/>
              <a:ext cx="10234287" cy="40597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464" y="4761770"/>
              <a:ext cx="10368951" cy="33018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601864" y="4804913"/>
              <a:ext cx="250166" cy="28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Capstone Project - The Battle of Neighborhoods Munich vs. Berlin¶</vt:lpstr>
      <vt:lpstr>Munich vs. Berlin  Table of content</vt:lpstr>
      <vt:lpstr>Munich vs. Berlin Introduction/Business Problem </vt:lpstr>
      <vt:lpstr>Munich vs. Berlin Munich: Data import and analyze Boroughs</vt:lpstr>
      <vt:lpstr>Munich vs. Berlin Berlin: Data import and analyze Boroughs</vt:lpstr>
      <vt:lpstr>Munich vs. Berlin result and discussion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Munich vs. Berlin¶</dc:title>
  <dc:creator>Hock Philipp (HoP1/MSE2)</dc:creator>
  <cp:lastModifiedBy>Hock Philipp (HoP1/MSE2)</cp:lastModifiedBy>
  <cp:revision>9</cp:revision>
  <dcterms:created xsi:type="dcterms:W3CDTF">2021-01-12T10:32:08Z</dcterms:created>
  <dcterms:modified xsi:type="dcterms:W3CDTF">2021-01-12T11:36:41Z</dcterms:modified>
</cp:coreProperties>
</file>