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4" r:id="rId5"/>
    <p:sldId id="287" r:id="rId6"/>
    <p:sldId id="281" r:id="rId7"/>
    <p:sldId id="286" r:id="rId8"/>
    <p:sldId id="283" r:id="rId9"/>
    <p:sldId id="284" r:id="rId10"/>
    <p:sldId id="285" r:id="rId11"/>
    <p:sldId id="282" r:id="rId12"/>
    <p:sldId id="288" r:id="rId13"/>
    <p:sldId id="277" r:id="rId14"/>
    <p:sldId id="280" r:id="rId15"/>
    <p:sldId id="278" r:id="rId16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DFC19-1E72-4FC8-90D8-338D710FE457}" v="442" dt="2020-06-25T16:02:26.164"/>
    <p1510:client id="{E59731DC-BCBF-4196-9968-F89CA6ABE08F}" v="762" dt="2020-06-22T15:27:40.164"/>
    <p1510:client id="{E9197412-D78F-448E-98E6-50652EFCED4D}" v="218" dt="2020-06-22T17:56:04.188"/>
    <p1510:client id="{FC32DE67-3276-4BEE-94D2-7E4C2AED78A6}" v="1331" dt="2020-06-22T15:28:37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betj" userId="S::ubetj@student.kit.edu::7bddcdab-695d-4fe7-a3e1-a0f8dc9442c0" providerId="AD" clId="Web-{615DFC19-1E72-4FC8-90D8-338D710FE457}"/>
    <pc:docChg chg="addSld modSld">
      <pc:chgData name="ubetj" userId="S::ubetj@student.kit.edu::7bddcdab-695d-4fe7-a3e1-a0f8dc9442c0" providerId="AD" clId="Web-{615DFC19-1E72-4FC8-90D8-338D710FE457}" dt="2020-06-25T16:02:26.164" v="441" actId="20577"/>
      <pc:docMkLst>
        <pc:docMk/>
      </pc:docMkLst>
      <pc:sldChg chg="modSp">
        <pc:chgData name="ubetj" userId="S::ubetj@student.kit.edu::7bddcdab-695d-4fe7-a3e1-a0f8dc9442c0" providerId="AD" clId="Web-{615DFC19-1E72-4FC8-90D8-338D710FE457}" dt="2020-06-25T14:06:00.905" v="213" actId="20577"/>
        <pc:sldMkLst>
          <pc:docMk/>
          <pc:sldMk cId="2187325591" sldId="278"/>
        </pc:sldMkLst>
        <pc:spChg chg="mod">
          <ac:chgData name="ubetj" userId="S::ubetj@student.kit.edu::7bddcdab-695d-4fe7-a3e1-a0f8dc9442c0" providerId="AD" clId="Web-{615DFC19-1E72-4FC8-90D8-338D710FE457}" dt="2020-06-25T14:06:00.905" v="213" actId="20577"/>
          <ac:spMkLst>
            <pc:docMk/>
            <pc:sldMk cId="2187325591" sldId="278"/>
            <ac:spMk id="10" creationId="{4D60D774-FEA5-44CA-8263-6354CFF4467E}"/>
          </ac:spMkLst>
        </pc:spChg>
      </pc:sldChg>
      <pc:sldChg chg="modSp">
        <pc:chgData name="ubetj" userId="S::ubetj@student.kit.edu::7bddcdab-695d-4fe7-a3e1-a0f8dc9442c0" providerId="AD" clId="Web-{615DFC19-1E72-4FC8-90D8-338D710FE457}" dt="2020-06-25T14:05:49.905" v="208" actId="20577"/>
        <pc:sldMkLst>
          <pc:docMk/>
          <pc:sldMk cId="769423686" sldId="280"/>
        </pc:sldMkLst>
        <pc:spChg chg="mod">
          <ac:chgData name="ubetj" userId="S::ubetj@student.kit.edu::7bddcdab-695d-4fe7-a3e1-a0f8dc9442c0" providerId="AD" clId="Web-{615DFC19-1E72-4FC8-90D8-338D710FE457}" dt="2020-06-25T14:05:49.905" v="208" actId="20577"/>
          <ac:spMkLst>
            <pc:docMk/>
            <pc:sldMk cId="769423686" sldId="280"/>
            <ac:spMk id="2" creationId="{3A84A8B3-083F-4AA3-ABE1-729660A670ED}"/>
          </ac:spMkLst>
        </pc:spChg>
      </pc:sldChg>
      <pc:sldChg chg="modSp">
        <pc:chgData name="ubetj" userId="S::ubetj@student.kit.edu::7bddcdab-695d-4fe7-a3e1-a0f8dc9442c0" providerId="AD" clId="Web-{615DFC19-1E72-4FC8-90D8-338D710FE457}" dt="2020-06-25T15:49:03.181" v="404" actId="20577"/>
        <pc:sldMkLst>
          <pc:docMk/>
          <pc:sldMk cId="1161260342" sldId="282"/>
        </pc:sldMkLst>
        <pc:spChg chg="mod">
          <ac:chgData name="ubetj" userId="S::ubetj@student.kit.edu::7bddcdab-695d-4fe7-a3e1-a0f8dc9442c0" providerId="AD" clId="Web-{615DFC19-1E72-4FC8-90D8-338D710FE457}" dt="2020-06-25T15:49:03.181" v="404" actId="20577"/>
          <ac:spMkLst>
            <pc:docMk/>
            <pc:sldMk cId="1161260342" sldId="282"/>
            <ac:spMk id="3" creationId="{D280F8B6-D132-4854-9B10-FE61BF6428AD}"/>
          </ac:spMkLst>
        </pc:spChg>
      </pc:sldChg>
      <pc:sldChg chg="addSp delSp modSp">
        <pc:chgData name="ubetj" userId="S::ubetj@student.kit.edu::7bddcdab-695d-4fe7-a3e1-a0f8dc9442c0" providerId="AD" clId="Web-{615DFC19-1E72-4FC8-90D8-338D710FE457}" dt="2020-06-25T14:06:04.233" v="214"/>
        <pc:sldMkLst>
          <pc:docMk/>
          <pc:sldMk cId="521478356" sldId="283"/>
        </pc:sldMkLst>
        <pc:picChg chg="add del mod">
          <ac:chgData name="ubetj" userId="S::ubetj@student.kit.edu::7bddcdab-695d-4fe7-a3e1-a0f8dc9442c0" providerId="AD" clId="Web-{615DFC19-1E72-4FC8-90D8-338D710FE457}" dt="2020-06-25T14:06:04.233" v="214"/>
          <ac:picMkLst>
            <pc:docMk/>
            <pc:sldMk cId="521478356" sldId="283"/>
            <ac:picMk id="4" creationId="{A53586D1-C11F-4DBF-8EA3-14879A72502D}"/>
          </ac:picMkLst>
        </pc:picChg>
      </pc:sldChg>
      <pc:sldChg chg="modSp">
        <pc:chgData name="ubetj" userId="S::ubetj@student.kit.edu::7bddcdab-695d-4fe7-a3e1-a0f8dc9442c0" providerId="AD" clId="Web-{615DFC19-1E72-4FC8-90D8-338D710FE457}" dt="2020-06-25T16:02:26.164" v="441" actId="20577"/>
        <pc:sldMkLst>
          <pc:docMk/>
          <pc:sldMk cId="1368066856" sldId="284"/>
        </pc:sldMkLst>
        <pc:spChg chg="mod">
          <ac:chgData name="ubetj" userId="S::ubetj@student.kit.edu::7bddcdab-695d-4fe7-a3e1-a0f8dc9442c0" providerId="AD" clId="Web-{615DFC19-1E72-4FC8-90D8-338D710FE457}" dt="2020-06-25T16:02:26.164" v="441" actId="20577"/>
          <ac:spMkLst>
            <pc:docMk/>
            <pc:sldMk cId="1368066856" sldId="284"/>
            <ac:spMk id="3" creationId="{D280F8B6-D132-4854-9B10-FE61BF6428AD}"/>
          </ac:spMkLst>
        </pc:spChg>
      </pc:sldChg>
      <pc:sldChg chg="modSp">
        <pc:chgData name="ubetj" userId="S::ubetj@student.kit.edu::7bddcdab-695d-4fe7-a3e1-a0f8dc9442c0" providerId="AD" clId="Web-{615DFC19-1E72-4FC8-90D8-338D710FE457}" dt="2020-06-25T13:33:04.574" v="11" actId="20577"/>
        <pc:sldMkLst>
          <pc:docMk/>
          <pc:sldMk cId="1580047716" sldId="285"/>
        </pc:sldMkLst>
        <pc:spChg chg="mod">
          <ac:chgData name="ubetj" userId="S::ubetj@student.kit.edu::7bddcdab-695d-4fe7-a3e1-a0f8dc9442c0" providerId="AD" clId="Web-{615DFC19-1E72-4FC8-90D8-338D710FE457}" dt="2020-06-25T13:33:04.574" v="11" actId="20577"/>
          <ac:spMkLst>
            <pc:docMk/>
            <pc:sldMk cId="1580047716" sldId="285"/>
            <ac:spMk id="10" creationId="{EB650F83-628C-4CFD-9D23-3D0D2991161D}"/>
          </ac:spMkLst>
        </pc:spChg>
      </pc:sldChg>
      <pc:sldChg chg="modSp">
        <pc:chgData name="ubetj" userId="S::ubetj@student.kit.edu::7bddcdab-695d-4fe7-a3e1-a0f8dc9442c0" providerId="AD" clId="Web-{615DFC19-1E72-4FC8-90D8-338D710FE457}" dt="2020-06-25T14:05:08.998" v="188" actId="20577"/>
        <pc:sldMkLst>
          <pc:docMk/>
          <pc:sldMk cId="3418745554" sldId="286"/>
        </pc:sldMkLst>
        <pc:spChg chg="mod">
          <ac:chgData name="ubetj" userId="S::ubetj@student.kit.edu::7bddcdab-695d-4fe7-a3e1-a0f8dc9442c0" providerId="AD" clId="Web-{615DFC19-1E72-4FC8-90D8-338D710FE457}" dt="2020-06-25T14:05:08.998" v="188" actId="20577"/>
          <ac:spMkLst>
            <pc:docMk/>
            <pc:sldMk cId="3418745554" sldId="286"/>
            <ac:spMk id="3" creationId="{D280F8B6-D132-4854-9B10-FE61BF6428AD}"/>
          </ac:spMkLst>
        </pc:spChg>
      </pc:sldChg>
      <pc:sldChg chg="modSp add replId">
        <pc:chgData name="ubetj" userId="S::ubetj@student.kit.edu::7bddcdab-695d-4fe7-a3e1-a0f8dc9442c0" providerId="AD" clId="Web-{615DFC19-1E72-4FC8-90D8-338D710FE457}" dt="2020-06-25T15:49:10.432" v="408" actId="20577"/>
        <pc:sldMkLst>
          <pc:docMk/>
          <pc:sldMk cId="2431573951" sldId="288"/>
        </pc:sldMkLst>
        <pc:spChg chg="mod">
          <ac:chgData name="ubetj" userId="S::ubetj@student.kit.edu::7bddcdab-695d-4fe7-a3e1-a0f8dc9442c0" providerId="AD" clId="Web-{615DFC19-1E72-4FC8-90D8-338D710FE457}" dt="2020-06-25T15:49:10.432" v="408" actId="20577"/>
          <ac:spMkLst>
            <pc:docMk/>
            <pc:sldMk cId="2431573951" sldId="288"/>
            <ac:spMk id="3" creationId="{D280F8B6-D132-4854-9B10-FE61BF6428AD}"/>
          </ac:spMkLst>
        </pc:spChg>
      </pc:sldChg>
    </pc:docChg>
  </pc:docChgLst>
  <pc:docChgLst>
    <pc:chgData name="Besier, Philipp" userId="S::uweew@student.kit.edu::71426ae8-f1ad-4f5e-aef1-dac6b21d001e" providerId="AD" clId="Web-{E9197412-D78F-448E-98E6-50652EFCED4D}"/>
    <pc:docChg chg="modSld">
      <pc:chgData name="Besier, Philipp" userId="S::uweew@student.kit.edu::71426ae8-f1ad-4f5e-aef1-dac6b21d001e" providerId="AD" clId="Web-{E9197412-D78F-448E-98E6-50652EFCED4D}" dt="2020-06-22T17:56:04.188" v="285" actId="20577"/>
      <pc:docMkLst>
        <pc:docMk/>
      </pc:docMkLst>
      <pc:sldChg chg="addSp delSp modSp">
        <pc:chgData name="Besier, Philipp" userId="S::uweew@student.kit.edu::71426ae8-f1ad-4f5e-aef1-dac6b21d001e" providerId="AD" clId="Web-{E9197412-D78F-448E-98E6-50652EFCED4D}" dt="2020-06-22T17:56:04.188" v="285" actId="20577"/>
        <pc:sldMkLst>
          <pc:docMk/>
          <pc:sldMk cId="2187325591" sldId="278"/>
        </pc:sldMkLst>
        <pc:spChg chg="del">
          <ac:chgData name="Besier, Philipp" userId="S::uweew@student.kit.edu::71426ae8-f1ad-4f5e-aef1-dac6b21d001e" providerId="AD" clId="Web-{E9197412-D78F-448E-98E6-50652EFCED4D}" dt="2020-06-22T17:55:47.844" v="275"/>
          <ac:spMkLst>
            <pc:docMk/>
            <pc:sldMk cId="2187325591" sldId="278"/>
            <ac:spMk id="2" creationId="{793BB3F6-68F3-4CCC-8801-8EE109EBA700}"/>
          </ac:spMkLst>
        </pc:spChg>
        <pc:spChg chg="del">
          <ac:chgData name="Besier, Philipp" userId="S::uweew@student.kit.edu::71426ae8-f1ad-4f5e-aef1-dac6b21d001e" providerId="AD" clId="Web-{E9197412-D78F-448E-98E6-50652EFCED4D}" dt="2020-06-22T17:55:45.094" v="274"/>
          <ac:spMkLst>
            <pc:docMk/>
            <pc:sldMk cId="2187325591" sldId="278"/>
            <ac:spMk id="3" creationId="{E2DB62C7-7BB5-40B0-9D56-D4035CD9C748}"/>
          </ac:spMkLst>
        </pc:spChg>
        <pc:spChg chg="mod">
          <ac:chgData name="Besier, Philipp" userId="S::uweew@student.kit.edu::71426ae8-f1ad-4f5e-aef1-dac6b21d001e" providerId="AD" clId="Web-{E9197412-D78F-448E-98E6-50652EFCED4D}" dt="2020-06-22T17:55:47.844" v="275"/>
          <ac:spMkLst>
            <pc:docMk/>
            <pc:sldMk cId="2187325591" sldId="278"/>
            <ac:spMk id="5" creationId="{7ED26074-FE55-4F30-AC92-4B489EDE74F9}"/>
          </ac:spMkLst>
        </pc:spChg>
        <pc:spChg chg="add mod">
          <ac:chgData name="Besier, Philipp" userId="S::uweew@student.kit.edu::71426ae8-f1ad-4f5e-aef1-dac6b21d001e" providerId="AD" clId="Web-{E9197412-D78F-448E-98E6-50652EFCED4D}" dt="2020-06-22T17:56:04.188" v="285" actId="20577"/>
          <ac:spMkLst>
            <pc:docMk/>
            <pc:sldMk cId="2187325591" sldId="278"/>
            <ac:spMk id="10" creationId="{4D60D774-FEA5-44CA-8263-6354CFF4467E}"/>
          </ac:spMkLst>
        </pc:spChg>
        <pc:picChg chg="add mod ord">
          <ac:chgData name="Besier, Philipp" userId="S::uweew@student.kit.edu::71426ae8-f1ad-4f5e-aef1-dac6b21d001e" providerId="AD" clId="Web-{E9197412-D78F-448E-98E6-50652EFCED4D}" dt="2020-06-22T17:55:47.844" v="275"/>
          <ac:picMkLst>
            <pc:docMk/>
            <pc:sldMk cId="2187325591" sldId="278"/>
            <ac:picMk id="4" creationId="{CB5CEEBD-E1E9-4683-90CE-41DF1BA46FBE}"/>
          </ac:picMkLst>
        </pc:picChg>
      </pc:sldChg>
      <pc:sldChg chg="addSp delSp modSp mod modClrScheme chgLayout modNotes">
        <pc:chgData name="Besier, Philipp" userId="S::uweew@student.kit.edu::71426ae8-f1ad-4f5e-aef1-dac6b21d001e" providerId="AD" clId="Web-{E9197412-D78F-448E-98E6-50652EFCED4D}" dt="2020-06-22T17:54:53.672" v="273" actId="20577"/>
        <pc:sldMkLst>
          <pc:docMk/>
          <pc:sldMk cId="1580047716" sldId="285"/>
        </pc:sldMkLst>
        <pc:spChg chg="mod">
          <ac:chgData name="Besier, Philipp" userId="S::uweew@student.kit.edu::71426ae8-f1ad-4f5e-aef1-dac6b21d001e" providerId="AD" clId="Web-{E9197412-D78F-448E-98E6-50652EFCED4D}" dt="2020-06-22T17:28:17.098" v="2"/>
          <ac:spMkLst>
            <pc:docMk/>
            <pc:sldMk cId="1580047716" sldId="285"/>
            <ac:spMk id="2" creationId="{0E8194AC-D37A-4A16-A785-CC5C203AD3F9}"/>
          </ac:spMkLst>
        </pc:spChg>
        <pc:spChg chg="del">
          <ac:chgData name="Besier, Philipp" userId="S::uweew@student.kit.edu::71426ae8-f1ad-4f5e-aef1-dac6b21d001e" providerId="AD" clId="Web-{E9197412-D78F-448E-98E6-50652EFCED4D}" dt="2020-06-22T17:28:12.302" v="0"/>
          <ac:spMkLst>
            <pc:docMk/>
            <pc:sldMk cId="1580047716" sldId="285"/>
            <ac:spMk id="3" creationId="{D280F8B6-D132-4854-9B10-FE61BF6428AD}"/>
          </ac:spMkLst>
        </pc:spChg>
        <pc:spChg chg="mod">
          <ac:chgData name="Besier, Philipp" userId="S::uweew@student.kit.edu::71426ae8-f1ad-4f5e-aef1-dac6b21d001e" providerId="AD" clId="Web-{E9197412-D78F-448E-98E6-50652EFCED4D}" dt="2020-06-22T17:28:17.098" v="2"/>
          <ac:spMkLst>
            <pc:docMk/>
            <pc:sldMk cId="1580047716" sldId="285"/>
            <ac:spMk id="5" creationId="{440BA2EE-48D5-42D6-9FA2-EB0EE0950CE7}"/>
          </ac:spMkLst>
        </pc:spChg>
        <pc:spChg chg="add del mod">
          <ac:chgData name="Besier, Philipp" userId="S::uweew@student.kit.edu::71426ae8-f1ad-4f5e-aef1-dac6b21d001e" providerId="AD" clId="Web-{E9197412-D78F-448E-98E6-50652EFCED4D}" dt="2020-06-22T17:43:05.784" v="148"/>
          <ac:spMkLst>
            <pc:docMk/>
            <pc:sldMk cId="1580047716" sldId="285"/>
            <ac:spMk id="7" creationId="{E543BA40-48E7-4760-AB9D-9E953651821C}"/>
          </ac:spMkLst>
        </pc:spChg>
        <pc:spChg chg="add mod">
          <ac:chgData name="Besier, Philipp" userId="S::uweew@student.kit.edu::71426ae8-f1ad-4f5e-aef1-dac6b21d001e" providerId="AD" clId="Web-{E9197412-D78F-448E-98E6-50652EFCED4D}" dt="2020-06-22T17:54:53.672" v="273" actId="20577"/>
          <ac:spMkLst>
            <pc:docMk/>
            <pc:sldMk cId="1580047716" sldId="285"/>
            <ac:spMk id="10" creationId="{EB650F83-628C-4CFD-9D23-3D0D2991161D}"/>
          </ac:spMkLst>
        </pc:spChg>
        <pc:picChg chg="add del mod ord">
          <ac:chgData name="Besier, Philipp" userId="S::uweew@student.kit.edu::71426ae8-f1ad-4f5e-aef1-dac6b21d001e" providerId="AD" clId="Web-{E9197412-D78F-448E-98E6-50652EFCED4D}" dt="2020-06-22T17:43:04.534" v="147"/>
          <ac:picMkLst>
            <pc:docMk/>
            <pc:sldMk cId="1580047716" sldId="285"/>
            <ac:picMk id="4" creationId="{2C6EA5DC-910F-4791-91C8-5BBE7256DBEE}"/>
          </ac:picMkLst>
        </pc:picChg>
        <pc:picChg chg="add mod ord">
          <ac:chgData name="Besier, Philipp" userId="S::uweew@student.kit.edu::71426ae8-f1ad-4f5e-aef1-dac6b21d001e" providerId="AD" clId="Web-{E9197412-D78F-448E-98E6-50652EFCED4D}" dt="2020-06-22T17:43:23.565" v="155" actId="14100"/>
          <ac:picMkLst>
            <pc:docMk/>
            <pc:sldMk cId="1580047716" sldId="285"/>
            <ac:picMk id="8" creationId="{79FF21EE-C6CA-41C8-9C43-2FBC59899129}"/>
          </ac:picMkLst>
        </pc:picChg>
        <pc:picChg chg="add mod">
          <ac:chgData name="Besier, Philipp" userId="S::uweew@student.kit.edu::71426ae8-f1ad-4f5e-aef1-dac6b21d001e" providerId="AD" clId="Web-{E9197412-D78F-448E-98E6-50652EFCED4D}" dt="2020-06-22T17:46:22.908" v="159" actId="1076"/>
          <ac:picMkLst>
            <pc:docMk/>
            <pc:sldMk cId="1580047716" sldId="285"/>
            <ac:picMk id="9" creationId="{1AA586C3-8626-4615-96F2-CF7AF7F13269}"/>
          </ac:picMkLst>
        </pc:picChg>
      </pc:sldChg>
    </pc:docChg>
  </pc:docChgLst>
  <pc:docChgLst>
    <pc:chgData name="Besier, Philipp" userId="S::uweew@student.kit.edu::71426ae8-f1ad-4f5e-aef1-dac6b21d001e" providerId="AD" clId="Web-{E59731DC-BCBF-4196-9968-F89CA6ABE08F}"/>
    <pc:docChg chg="addSld delSld modSld">
      <pc:chgData name="Besier, Philipp" userId="S::uweew@student.kit.edu::71426ae8-f1ad-4f5e-aef1-dac6b21d001e" providerId="AD" clId="Web-{E59731DC-BCBF-4196-9968-F89CA6ABE08F}" dt="2020-06-22T15:27:40.164" v="777"/>
      <pc:docMkLst>
        <pc:docMk/>
      </pc:docMkLst>
      <pc:sldChg chg="addSp delSp modSp del mod modClrScheme chgLayout">
        <pc:chgData name="Besier, Philipp" userId="S::uweew@student.kit.edu::71426ae8-f1ad-4f5e-aef1-dac6b21d001e" providerId="AD" clId="Web-{E59731DC-BCBF-4196-9968-F89CA6ABE08F}" dt="2020-06-22T15:27:04.460" v="775"/>
        <pc:sldMkLst>
          <pc:docMk/>
          <pc:sldMk cId="2428170738" sldId="267"/>
        </pc:sldMkLst>
        <pc:spChg chg="mod">
          <ac:chgData name="Besier, Philipp" userId="S::uweew@student.kit.edu::71426ae8-f1ad-4f5e-aef1-dac6b21d001e" providerId="AD" clId="Web-{E59731DC-BCBF-4196-9968-F89CA6ABE08F}" dt="2020-06-22T15:18:37.100" v="729"/>
          <ac:spMkLst>
            <pc:docMk/>
            <pc:sldMk cId="2428170738" sldId="267"/>
            <ac:spMk id="2" creationId="{0E8194AC-D37A-4A16-A785-CC5C203AD3F9}"/>
          </ac:spMkLst>
        </pc:spChg>
        <pc:spChg chg="mod">
          <ac:chgData name="Besier, Philipp" userId="S::uweew@student.kit.edu::71426ae8-f1ad-4f5e-aef1-dac6b21d001e" providerId="AD" clId="Web-{E59731DC-BCBF-4196-9968-F89CA6ABE08F}" dt="2020-06-22T15:24:52.523" v="741" actId="1076"/>
          <ac:spMkLst>
            <pc:docMk/>
            <pc:sldMk cId="2428170738" sldId="267"/>
            <ac:spMk id="3" creationId="{D280F8B6-D132-4854-9B10-FE61BF6428AD}"/>
          </ac:spMkLst>
        </pc:spChg>
        <pc:spChg chg="mod">
          <ac:chgData name="Besier, Philipp" userId="S::uweew@student.kit.edu::71426ae8-f1ad-4f5e-aef1-dac6b21d001e" providerId="AD" clId="Web-{E59731DC-BCBF-4196-9968-F89CA6ABE08F}" dt="2020-06-22T15:18:37.100" v="729"/>
          <ac:spMkLst>
            <pc:docMk/>
            <pc:sldMk cId="2428170738" sldId="267"/>
            <ac:spMk id="5" creationId="{440BA2EE-48D5-42D6-9FA2-EB0EE0950CE7}"/>
          </ac:spMkLst>
        </pc:spChg>
        <pc:graphicFrameChg chg="add del mod modGraphic">
          <ac:chgData name="Besier, Philipp" userId="S::uweew@student.kit.edu::71426ae8-f1ad-4f5e-aef1-dac6b21d001e" providerId="AD" clId="Web-{E59731DC-BCBF-4196-9968-F89CA6ABE08F}" dt="2020-06-22T15:09:08.957" v="238"/>
          <ac:graphicFrameMkLst>
            <pc:docMk/>
            <pc:sldMk cId="2428170738" sldId="267"/>
            <ac:graphicFrameMk id="4" creationId="{AE4B6043-39E5-4D2A-B46E-C1959D481911}"/>
          </ac:graphicFrameMkLst>
        </pc:graphicFrameChg>
        <pc:graphicFrameChg chg="add del mod modGraphic">
          <ac:chgData name="Besier, Philipp" userId="S::uweew@student.kit.edu::71426ae8-f1ad-4f5e-aef1-dac6b21d001e" providerId="AD" clId="Web-{E59731DC-BCBF-4196-9968-F89CA6ABE08F}" dt="2020-06-22T15:10:50.192" v="321"/>
          <ac:graphicFrameMkLst>
            <pc:docMk/>
            <pc:sldMk cId="2428170738" sldId="267"/>
            <ac:graphicFrameMk id="30" creationId="{99C4053F-D98F-43FC-BDFF-A85F540C1B2E}"/>
          </ac:graphicFrameMkLst>
        </pc:graphicFrameChg>
        <pc:graphicFrameChg chg="add mod modGraphic">
          <ac:chgData name="Besier, Philipp" userId="S::uweew@student.kit.edu::71426ae8-f1ad-4f5e-aef1-dac6b21d001e" providerId="AD" clId="Web-{E59731DC-BCBF-4196-9968-F89CA6ABE08F}" dt="2020-06-22T15:24:55.554" v="742" actId="1076"/>
          <ac:graphicFrameMkLst>
            <pc:docMk/>
            <pc:sldMk cId="2428170738" sldId="267"/>
            <ac:graphicFrameMk id="612" creationId="{C01B789D-B291-4CFF-8DE9-4F053179F574}"/>
          </ac:graphicFrameMkLst>
        </pc:graphicFrameChg>
      </pc:sldChg>
      <pc:sldChg chg="addSp delSp modSp">
        <pc:chgData name="Besier, Philipp" userId="S::uweew@student.kit.edu::71426ae8-f1ad-4f5e-aef1-dac6b21d001e" providerId="AD" clId="Web-{E59731DC-BCBF-4196-9968-F89CA6ABE08F}" dt="2020-06-22T13:59:34.442" v="22"/>
        <pc:sldMkLst>
          <pc:docMk/>
          <pc:sldMk cId="616374047" sldId="274"/>
        </pc:sldMkLst>
        <pc:spChg chg="add del mod">
          <ac:chgData name="Besier, Philipp" userId="S::uweew@student.kit.edu::71426ae8-f1ad-4f5e-aef1-dac6b21d001e" providerId="AD" clId="Web-{E59731DC-BCBF-4196-9968-F89CA6ABE08F}" dt="2020-06-22T13:59:34.442" v="22"/>
          <ac:spMkLst>
            <pc:docMk/>
            <pc:sldMk cId="616374047" sldId="274"/>
            <ac:spMk id="4" creationId="{F6B9060E-F898-4755-8D79-33EAE313057C}"/>
          </ac:spMkLst>
        </pc:spChg>
      </pc:sldChg>
      <pc:sldChg chg="modSp">
        <pc:chgData name="Besier, Philipp" userId="S::uweew@student.kit.edu::71426ae8-f1ad-4f5e-aef1-dac6b21d001e" providerId="AD" clId="Web-{E59731DC-BCBF-4196-9968-F89CA6ABE08F}" dt="2020-06-22T14:08:12.273" v="39" actId="20577"/>
        <pc:sldMkLst>
          <pc:docMk/>
          <pc:sldMk cId="1353985308" sldId="279"/>
        </pc:sldMkLst>
        <pc:spChg chg="mod">
          <ac:chgData name="Besier, Philipp" userId="S::uweew@student.kit.edu::71426ae8-f1ad-4f5e-aef1-dac6b21d001e" providerId="AD" clId="Web-{E59731DC-BCBF-4196-9968-F89CA6ABE08F}" dt="2020-06-22T14:08:02.680" v="31" actId="20577"/>
          <ac:spMkLst>
            <pc:docMk/>
            <pc:sldMk cId="1353985308" sldId="279"/>
            <ac:spMk id="2" creationId="{0E8194AC-D37A-4A16-A785-CC5C203AD3F9}"/>
          </ac:spMkLst>
        </pc:spChg>
        <pc:spChg chg="mod">
          <ac:chgData name="Besier, Philipp" userId="S::uweew@student.kit.edu::71426ae8-f1ad-4f5e-aef1-dac6b21d001e" providerId="AD" clId="Web-{E59731DC-BCBF-4196-9968-F89CA6ABE08F}" dt="2020-06-22T14:08:12.273" v="39" actId="20577"/>
          <ac:spMkLst>
            <pc:docMk/>
            <pc:sldMk cId="1353985308" sldId="279"/>
            <ac:spMk id="3" creationId="{D280F8B6-D132-4854-9B10-FE61BF6428AD}"/>
          </ac:spMkLst>
        </pc:spChg>
      </pc:sldChg>
      <pc:sldChg chg="addSp delSp modSp mod modClrScheme chgLayout">
        <pc:chgData name="Besier, Philipp" userId="S::uweew@student.kit.edu::71426ae8-f1ad-4f5e-aef1-dac6b21d001e" providerId="AD" clId="Web-{E59731DC-BCBF-4196-9968-F89CA6ABE08F}" dt="2020-06-22T15:23:29.350" v="737"/>
        <pc:sldMkLst>
          <pc:docMk/>
          <pc:sldMk cId="1979481302" sldId="281"/>
        </pc:sldMkLst>
        <pc:spChg chg="mod">
          <ac:chgData name="Besier, Philipp" userId="S::uweew@student.kit.edu::71426ae8-f1ad-4f5e-aef1-dac6b21d001e" providerId="AD" clId="Web-{E59731DC-BCBF-4196-9968-F89CA6ABE08F}" dt="2020-06-22T15:23:29.350" v="737"/>
          <ac:spMkLst>
            <pc:docMk/>
            <pc:sldMk cId="1979481302" sldId="281"/>
            <ac:spMk id="2" creationId="{0E8194AC-D37A-4A16-A785-CC5C203AD3F9}"/>
          </ac:spMkLst>
        </pc:spChg>
        <pc:spChg chg="del">
          <ac:chgData name="Besier, Philipp" userId="S::uweew@student.kit.edu::71426ae8-f1ad-4f5e-aef1-dac6b21d001e" providerId="AD" clId="Web-{E59731DC-BCBF-4196-9968-F89CA6ABE08F}" dt="2020-06-22T13:46:53.375" v="7"/>
          <ac:spMkLst>
            <pc:docMk/>
            <pc:sldMk cId="1979481302" sldId="281"/>
            <ac:spMk id="3" creationId="{D280F8B6-D132-4854-9B10-FE61BF6428AD}"/>
          </ac:spMkLst>
        </pc:spChg>
        <pc:spChg chg="mod ord">
          <ac:chgData name="Besier, Philipp" userId="S::uweew@student.kit.edu::71426ae8-f1ad-4f5e-aef1-dac6b21d001e" providerId="AD" clId="Web-{E59731DC-BCBF-4196-9968-F89CA6ABE08F}" dt="2020-06-22T15:23:29.350" v="737"/>
          <ac:spMkLst>
            <pc:docMk/>
            <pc:sldMk cId="1979481302" sldId="281"/>
            <ac:spMk id="4" creationId="{9D18A3C4-A25B-4E9B-9BC7-C52E19D743CD}"/>
          </ac:spMkLst>
        </pc:spChg>
        <pc:spChg chg="add del mod">
          <ac:chgData name="Besier, Philipp" userId="S::uweew@student.kit.edu::71426ae8-f1ad-4f5e-aef1-dac6b21d001e" providerId="AD" clId="Web-{E59731DC-BCBF-4196-9968-F89CA6ABE08F}" dt="2020-06-22T13:47:21.219" v="14"/>
          <ac:spMkLst>
            <pc:docMk/>
            <pc:sldMk cId="1979481302" sldId="281"/>
            <ac:spMk id="7" creationId="{E2DA27EA-CC2E-43A9-959E-C0CAF9ABC293}"/>
          </ac:spMkLst>
        </pc:spChg>
        <pc:spChg chg="add del mod">
          <ac:chgData name="Besier, Philipp" userId="S::uweew@student.kit.edu::71426ae8-f1ad-4f5e-aef1-dac6b21d001e" providerId="AD" clId="Web-{E59731DC-BCBF-4196-9968-F89CA6ABE08F}" dt="2020-06-22T13:48:57.267" v="18"/>
          <ac:spMkLst>
            <pc:docMk/>
            <pc:sldMk cId="1979481302" sldId="281"/>
            <ac:spMk id="9" creationId="{6502F047-AC41-4BCA-B85E-0F87E6A1F38C}"/>
          </ac:spMkLst>
        </pc:spChg>
        <pc:spChg chg="add del mod">
          <ac:chgData name="Besier, Philipp" userId="S::uweew@student.kit.edu::71426ae8-f1ad-4f5e-aef1-dac6b21d001e" providerId="AD" clId="Web-{E59731DC-BCBF-4196-9968-F89CA6ABE08F}" dt="2020-06-22T13:47:18.657" v="12"/>
          <ac:spMkLst>
            <pc:docMk/>
            <pc:sldMk cId="1979481302" sldId="281"/>
            <ac:spMk id="10" creationId="{A3B685F9-1FBB-4425-A540-CDA052DA281E}"/>
          </ac:spMkLst>
        </pc:spChg>
        <pc:spChg chg="add mod">
          <ac:chgData name="Besier, Philipp" userId="S::uweew@student.kit.edu::71426ae8-f1ad-4f5e-aef1-dac6b21d001e" providerId="AD" clId="Web-{E59731DC-BCBF-4196-9968-F89CA6ABE08F}" dt="2020-06-22T14:16:42.776" v="96" actId="20577"/>
          <ac:spMkLst>
            <pc:docMk/>
            <pc:sldMk cId="1979481302" sldId="281"/>
            <ac:spMk id="17" creationId="{20E86CF4-887D-4EBF-87EE-B8CA05B04662}"/>
          </ac:spMkLst>
        </pc:spChg>
        <pc:picChg chg="add mod">
          <ac:chgData name="Besier, Philipp" userId="S::uweew@student.kit.edu::71426ae8-f1ad-4f5e-aef1-dac6b21d001e" providerId="AD" clId="Web-{E59731DC-BCBF-4196-9968-F89CA6ABE08F}" dt="2020-06-22T15:23:29.350" v="737"/>
          <ac:picMkLst>
            <pc:docMk/>
            <pc:sldMk cId="1979481302" sldId="281"/>
            <ac:picMk id="3" creationId="{DF92F15F-6F1F-4BFB-AABE-5FB76350233F}"/>
          </ac:picMkLst>
        </pc:picChg>
        <pc:picChg chg="add del mod ord">
          <ac:chgData name="Besier, Philipp" userId="S::uweew@student.kit.edu::71426ae8-f1ad-4f5e-aef1-dac6b21d001e" providerId="AD" clId="Web-{E59731DC-BCBF-4196-9968-F89CA6ABE08F}" dt="2020-06-22T13:48:54.548" v="17"/>
          <ac:picMkLst>
            <pc:docMk/>
            <pc:sldMk cId="1979481302" sldId="281"/>
            <ac:picMk id="5" creationId="{0975D91B-289B-4C26-947A-083F000A33E0}"/>
          </ac:picMkLst>
        </pc:picChg>
        <pc:picChg chg="add del mod">
          <ac:chgData name="Besier, Philipp" userId="S::uweew@student.kit.edu::71426ae8-f1ad-4f5e-aef1-dac6b21d001e" providerId="AD" clId="Web-{E59731DC-BCBF-4196-9968-F89CA6ABE08F}" dt="2020-06-22T13:59:23.286" v="19"/>
          <ac:picMkLst>
            <pc:docMk/>
            <pc:sldMk cId="1979481302" sldId="281"/>
            <ac:picMk id="6" creationId="{1592D8EB-5B63-424D-88F2-33B75D559932}"/>
          </ac:picMkLst>
        </pc:picChg>
        <pc:picChg chg="add del mod">
          <ac:chgData name="Besier, Philipp" userId="S::uweew@student.kit.edu::71426ae8-f1ad-4f5e-aef1-dac6b21d001e" providerId="AD" clId="Web-{E59731DC-BCBF-4196-9968-F89CA6ABE08F}" dt="2020-06-22T14:14:04.697" v="40"/>
          <ac:picMkLst>
            <pc:docMk/>
            <pc:sldMk cId="1979481302" sldId="281"/>
            <ac:picMk id="11" creationId="{663FB621-81A6-4772-9481-A3CCD49CCA2F}"/>
          </ac:picMkLst>
        </pc:picChg>
        <pc:picChg chg="add del mod">
          <ac:chgData name="Besier, Philipp" userId="S::uweew@student.kit.edu::71426ae8-f1ad-4f5e-aef1-dac6b21d001e" providerId="AD" clId="Web-{E59731DC-BCBF-4196-9968-F89CA6ABE08F}" dt="2020-06-22T15:23:24.960" v="735"/>
          <ac:picMkLst>
            <pc:docMk/>
            <pc:sldMk cId="1979481302" sldId="281"/>
            <ac:picMk id="12" creationId="{36C9E36E-532D-41A9-B71D-A82FFDAE6BD7}"/>
          </ac:picMkLst>
        </pc:picChg>
      </pc:sldChg>
      <pc:sldChg chg="add replId">
        <pc:chgData name="Besier, Philipp" userId="S::uweew@student.kit.edu::71426ae8-f1ad-4f5e-aef1-dac6b21d001e" providerId="AD" clId="Web-{E59731DC-BCBF-4196-9968-F89CA6ABE08F}" dt="2020-06-22T14:07:58.195" v="23"/>
        <pc:sldMkLst>
          <pc:docMk/>
          <pc:sldMk cId="1161260342" sldId="282"/>
        </pc:sldMkLst>
      </pc:sldChg>
      <pc:sldChg chg="modSp">
        <pc:chgData name="Besier, Philipp" userId="S::uweew@student.kit.edu::71426ae8-f1ad-4f5e-aef1-dac6b21d001e" providerId="AD" clId="Web-{E59731DC-BCBF-4196-9968-F89CA6ABE08F}" dt="2020-06-22T15:27:40.164" v="777"/>
        <pc:sldMkLst>
          <pc:docMk/>
          <pc:sldMk cId="3418745554" sldId="286"/>
        </pc:sldMkLst>
        <pc:graphicFrameChg chg="mod modGraphic">
          <ac:chgData name="Besier, Philipp" userId="S::uweew@student.kit.edu::71426ae8-f1ad-4f5e-aef1-dac6b21d001e" providerId="AD" clId="Web-{E59731DC-BCBF-4196-9968-F89CA6ABE08F}" dt="2020-06-22T15:27:40.164" v="777"/>
          <ac:graphicFrameMkLst>
            <pc:docMk/>
            <pc:sldMk cId="3418745554" sldId="286"/>
            <ac:graphicFrameMk id="4" creationId="{65116B42-D30C-4D39-99F8-9F88A1BEF91B}"/>
          </ac:graphicFrameMkLst>
        </pc:graphicFrameChg>
      </pc:sldChg>
      <pc:sldChg chg="addSp delSp modSp new">
        <pc:chgData name="Besier, Philipp" userId="S::uweew@student.kit.edu::71426ae8-f1ad-4f5e-aef1-dac6b21d001e" providerId="AD" clId="Web-{E59731DC-BCBF-4196-9968-F89CA6ABE08F}" dt="2020-06-22T15:26:48.085" v="774" actId="20577"/>
        <pc:sldMkLst>
          <pc:docMk/>
          <pc:sldMk cId="191496759" sldId="287"/>
        </pc:sldMkLst>
        <pc:spChg chg="mod">
          <ac:chgData name="Besier, Philipp" userId="S::uweew@student.kit.edu::71426ae8-f1ad-4f5e-aef1-dac6b21d001e" providerId="AD" clId="Web-{E59731DC-BCBF-4196-9968-F89CA6ABE08F}" dt="2020-06-22T15:26:17.242" v="771" actId="20577"/>
          <ac:spMkLst>
            <pc:docMk/>
            <pc:sldMk cId="191496759" sldId="287"/>
            <ac:spMk id="2" creationId="{4D30FEC8-29F4-43E2-BDE4-522D655D3686}"/>
          </ac:spMkLst>
        </pc:spChg>
        <pc:spChg chg="del">
          <ac:chgData name="Besier, Philipp" userId="S::uweew@student.kit.edu::71426ae8-f1ad-4f5e-aef1-dac6b21d001e" providerId="AD" clId="Web-{E59731DC-BCBF-4196-9968-F89CA6ABE08F}" dt="2020-06-22T15:25:19.835" v="747"/>
          <ac:spMkLst>
            <pc:docMk/>
            <pc:sldMk cId="191496759" sldId="287"/>
            <ac:spMk id="3" creationId="{7E73409E-153C-4755-B0D8-95F7BE74D2FE}"/>
          </ac:spMkLst>
        </pc:spChg>
        <pc:spChg chg="mod">
          <ac:chgData name="Besier, Philipp" userId="S::uweew@student.kit.edu::71426ae8-f1ad-4f5e-aef1-dac6b21d001e" providerId="AD" clId="Web-{E59731DC-BCBF-4196-9968-F89CA6ABE08F}" dt="2020-06-22T15:26:48.085" v="774" actId="20577"/>
          <ac:spMkLst>
            <pc:docMk/>
            <pc:sldMk cId="191496759" sldId="287"/>
            <ac:spMk id="4" creationId="{25B88DA2-51F0-49BB-A454-7CEE5B90A181}"/>
          </ac:spMkLst>
        </pc:spChg>
        <pc:graphicFrameChg chg="add del mod">
          <ac:chgData name="Besier, Philipp" userId="S::uweew@student.kit.edu::71426ae8-f1ad-4f5e-aef1-dac6b21d001e" providerId="AD" clId="Web-{E59731DC-BCBF-4196-9968-F89CA6ABE08F}" dt="2020-06-22T15:25:18.366" v="746"/>
          <ac:graphicFrameMkLst>
            <pc:docMk/>
            <pc:sldMk cId="191496759" sldId="287"/>
            <ac:graphicFrameMk id="7" creationId="{F47D7E9C-CBAD-4D75-8584-76933893C300}"/>
          </ac:graphicFrameMkLst>
        </pc:graphicFrameChg>
        <pc:graphicFrameChg chg="add mod ord modGraphic">
          <ac:chgData name="Besier, Philipp" userId="S::uweew@student.kit.edu::71426ae8-f1ad-4f5e-aef1-dac6b21d001e" providerId="AD" clId="Web-{E59731DC-BCBF-4196-9968-F89CA6ABE08F}" dt="2020-06-22T15:26:02.648" v="759" actId="20577"/>
          <ac:graphicFrameMkLst>
            <pc:docMk/>
            <pc:sldMk cId="191496759" sldId="287"/>
            <ac:graphicFrameMk id="26" creationId="{37C7E464-E554-4EFB-821E-127744FB1CC8}"/>
          </ac:graphicFrameMkLst>
        </pc:graphicFrameChg>
      </pc:sldChg>
    </pc:docChg>
  </pc:docChgLst>
  <pc:docChgLst>
    <pc:chgData name="ubetj" userId="7bddcdab-695d-4fe7-a3e1-a0f8dc9442c0" providerId="ADAL" clId="{FC32DE67-3276-4BEE-94D2-7E4C2AED78A6}"/>
    <pc:docChg chg="undo custSel addSld delSld modSld sldOrd modMainMaster">
      <pc:chgData name="ubetj" userId="7bddcdab-695d-4fe7-a3e1-a0f8dc9442c0" providerId="ADAL" clId="{FC32DE67-3276-4BEE-94D2-7E4C2AED78A6}" dt="2020-06-22T15:28:37.550" v="1324" actId="14100"/>
      <pc:docMkLst>
        <pc:docMk/>
      </pc:docMkLst>
      <pc:sldChg chg="addSp delSp modSp ord">
        <pc:chgData name="ubetj" userId="7bddcdab-695d-4fe7-a3e1-a0f8dc9442c0" providerId="ADAL" clId="{FC32DE67-3276-4BEE-94D2-7E4C2AED78A6}" dt="2020-06-22T15:08:07.744" v="423" actId="20577"/>
        <pc:sldMkLst>
          <pc:docMk/>
          <pc:sldMk cId="2428170738" sldId="267"/>
        </pc:sldMkLst>
        <pc:spChg chg="mod">
          <ac:chgData name="ubetj" userId="7bddcdab-695d-4fe7-a3e1-a0f8dc9442c0" providerId="ADAL" clId="{FC32DE67-3276-4BEE-94D2-7E4C2AED78A6}" dt="2020-06-22T13:59:38.821" v="11" actId="20577"/>
          <ac:spMkLst>
            <pc:docMk/>
            <pc:sldMk cId="2428170738" sldId="267"/>
            <ac:spMk id="2" creationId="{0E8194AC-D37A-4A16-A785-CC5C203AD3F9}"/>
          </ac:spMkLst>
        </pc:spChg>
        <pc:spChg chg="mod">
          <ac:chgData name="ubetj" userId="7bddcdab-695d-4fe7-a3e1-a0f8dc9442c0" providerId="ADAL" clId="{FC32DE67-3276-4BEE-94D2-7E4C2AED78A6}" dt="2020-06-22T15:08:07.744" v="423" actId="20577"/>
          <ac:spMkLst>
            <pc:docMk/>
            <pc:sldMk cId="2428170738" sldId="267"/>
            <ac:spMk id="3" creationId="{D280F8B6-D132-4854-9B10-FE61BF6428AD}"/>
          </ac:spMkLst>
        </pc:spChg>
        <pc:spChg chg="del">
          <ac:chgData name="ubetj" userId="7bddcdab-695d-4fe7-a3e1-a0f8dc9442c0" providerId="ADAL" clId="{FC32DE67-3276-4BEE-94D2-7E4C2AED78A6}" dt="2020-06-22T14:03:57.533" v="33" actId="478"/>
          <ac:spMkLst>
            <pc:docMk/>
            <pc:sldMk cId="2428170738" sldId="267"/>
            <ac:spMk id="4" creationId="{9D18A3C4-A25B-4E9B-9BC7-C52E19D743CD}"/>
          </ac:spMkLst>
        </pc:spChg>
        <pc:spChg chg="add">
          <ac:chgData name="ubetj" userId="7bddcdab-695d-4fe7-a3e1-a0f8dc9442c0" providerId="ADAL" clId="{FC32DE67-3276-4BEE-94D2-7E4C2AED78A6}" dt="2020-06-22T14:04:06.294" v="34"/>
          <ac:spMkLst>
            <pc:docMk/>
            <pc:sldMk cId="2428170738" sldId="267"/>
            <ac:spMk id="5" creationId="{440BA2EE-48D5-42D6-9FA2-EB0EE0950CE7}"/>
          </ac:spMkLst>
        </pc:spChg>
      </pc:sldChg>
      <pc:sldChg chg="addSp delSp">
        <pc:chgData name="ubetj" userId="7bddcdab-695d-4fe7-a3e1-a0f8dc9442c0" providerId="ADAL" clId="{FC32DE67-3276-4BEE-94D2-7E4C2AED78A6}" dt="2020-06-22T14:04:19.083" v="38"/>
        <pc:sldMkLst>
          <pc:docMk/>
          <pc:sldMk cId="3810470185" sldId="277"/>
        </pc:sldMkLst>
        <pc:spChg chg="del">
          <ac:chgData name="ubetj" userId="7bddcdab-695d-4fe7-a3e1-a0f8dc9442c0" providerId="ADAL" clId="{FC32DE67-3276-4BEE-94D2-7E4C2AED78A6}" dt="2020-06-22T14:04:18.098" v="37" actId="478"/>
          <ac:spMkLst>
            <pc:docMk/>
            <pc:sldMk cId="3810470185" sldId="277"/>
            <ac:spMk id="4" creationId="{681F370F-8DB6-4F6E-9A3E-4D66CC289C22}"/>
          </ac:spMkLst>
        </pc:spChg>
        <pc:spChg chg="add">
          <ac:chgData name="ubetj" userId="7bddcdab-695d-4fe7-a3e1-a0f8dc9442c0" providerId="ADAL" clId="{FC32DE67-3276-4BEE-94D2-7E4C2AED78A6}" dt="2020-06-22T14:04:19.083" v="38"/>
          <ac:spMkLst>
            <pc:docMk/>
            <pc:sldMk cId="3810470185" sldId="277"/>
            <ac:spMk id="5" creationId="{4CE0BF64-3E4E-4338-AE1F-1E20500A1303}"/>
          </ac:spMkLst>
        </pc:spChg>
      </pc:sldChg>
      <pc:sldChg chg="addSp delSp modSp">
        <pc:chgData name="ubetj" userId="7bddcdab-695d-4fe7-a3e1-a0f8dc9442c0" providerId="ADAL" clId="{FC32DE67-3276-4BEE-94D2-7E4C2AED78A6}" dt="2020-06-22T14:05:32.566" v="44" actId="1076"/>
        <pc:sldMkLst>
          <pc:docMk/>
          <pc:sldMk cId="2187325591" sldId="278"/>
        </pc:sldMkLst>
        <pc:spChg chg="del">
          <ac:chgData name="ubetj" userId="7bddcdab-695d-4fe7-a3e1-a0f8dc9442c0" providerId="ADAL" clId="{FC32DE67-3276-4BEE-94D2-7E4C2AED78A6}" dt="2020-06-22T14:04:26.890" v="41" actId="478"/>
          <ac:spMkLst>
            <pc:docMk/>
            <pc:sldMk cId="2187325591" sldId="278"/>
            <ac:spMk id="4" creationId="{D0801D5D-881C-4084-B62E-D79245E8C352}"/>
          </ac:spMkLst>
        </pc:spChg>
        <pc:spChg chg="add mod">
          <ac:chgData name="ubetj" userId="7bddcdab-695d-4fe7-a3e1-a0f8dc9442c0" providerId="ADAL" clId="{FC32DE67-3276-4BEE-94D2-7E4C2AED78A6}" dt="2020-06-22T14:05:32.566" v="44" actId="1076"/>
          <ac:spMkLst>
            <pc:docMk/>
            <pc:sldMk cId="2187325591" sldId="278"/>
            <ac:spMk id="5" creationId="{7ED26074-FE55-4F30-AC92-4B489EDE74F9}"/>
          </ac:spMkLst>
        </pc:spChg>
      </pc:sldChg>
      <pc:sldChg chg="addSp delSp del">
        <pc:chgData name="ubetj" userId="7bddcdab-695d-4fe7-a3e1-a0f8dc9442c0" providerId="ADAL" clId="{FC32DE67-3276-4BEE-94D2-7E4C2AED78A6}" dt="2020-06-22T15:10:08.605" v="427" actId="2696"/>
        <pc:sldMkLst>
          <pc:docMk/>
          <pc:sldMk cId="1353985308" sldId="279"/>
        </pc:sldMkLst>
        <pc:spChg chg="del">
          <ac:chgData name="ubetj" userId="7bddcdab-695d-4fe7-a3e1-a0f8dc9442c0" providerId="ADAL" clId="{FC32DE67-3276-4BEE-94D2-7E4C2AED78A6}" dt="2020-06-22T14:04:11.391" v="35" actId="478"/>
          <ac:spMkLst>
            <pc:docMk/>
            <pc:sldMk cId="1353985308" sldId="279"/>
            <ac:spMk id="4" creationId="{9D18A3C4-A25B-4E9B-9BC7-C52E19D743CD}"/>
          </ac:spMkLst>
        </pc:spChg>
        <pc:spChg chg="add">
          <ac:chgData name="ubetj" userId="7bddcdab-695d-4fe7-a3e1-a0f8dc9442c0" providerId="ADAL" clId="{FC32DE67-3276-4BEE-94D2-7E4C2AED78A6}" dt="2020-06-22T14:04:12.596" v="36"/>
          <ac:spMkLst>
            <pc:docMk/>
            <pc:sldMk cId="1353985308" sldId="279"/>
            <ac:spMk id="5" creationId="{3611421F-F478-4722-9A57-AF6D60FE3F93}"/>
          </ac:spMkLst>
        </pc:spChg>
      </pc:sldChg>
      <pc:sldChg chg="addSp delSp">
        <pc:chgData name="ubetj" userId="7bddcdab-695d-4fe7-a3e1-a0f8dc9442c0" providerId="ADAL" clId="{FC32DE67-3276-4BEE-94D2-7E4C2AED78A6}" dt="2020-06-22T14:04:23.594" v="40"/>
        <pc:sldMkLst>
          <pc:docMk/>
          <pc:sldMk cId="769423686" sldId="280"/>
        </pc:sldMkLst>
        <pc:spChg chg="del">
          <ac:chgData name="ubetj" userId="7bddcdab-695d-4fe7-a3e1-a0f8dc9442c0" providerId="ADAL" clId="{FC32DE67-3276-4BEE-94D2-7E4C2AED78A6}" dt="2020-06-22T14:04:22.425" v="39" actId="478"/>
          <ac:spMkLst>
            <pc:docMk/>
            <pc:sldMk cId="769423686" sldId="280"/>
            <ac:spMk id="4" creationId="{681F370F-8DB6-4F6E-9A3E-4D66CC289C22}"/>
          </ac:spMkLst>
        </pc:spChg>
        <pc:spChg chg="add">
          <ac:chgData name="ubetj" userId="7bddcdab-695d-4fe7-a3e1-a0f8dc9442c0" providerId="ADAL" clId="{FC32DE67-3276-4BEE-94D2-7E4C2AED78A6}" dt="2020-06-22T14:04:23.594" v="40"/>
          <ac:spMkLst>
            <pc:docMk/>
            <pc:sldMk cId="769423686" sldId="280"/>
            <ac:spMk id="5" creationId="{EC866E1F-01BD-4E65-9867-D4F9B0187E10}"/>
          </ac:spMkLst>
        </pc:spChg>
      </pc:sldChg>
      <pc:sldChg chg="addSp delSp modSp">
        <pc:chgData name="ubetj" userId="7bddcdab-695d-4fe7-a3e1-a0f8dc9442c0" providerId="ADAL" clId="{FC32DE67-3276-4BEE-94D2-7E4C2AED78A6}" dt="2020-06-22T15:24:40.809" v="1290"/>
        <pc:sldMkLst>
          <pc:docMk/>
          <pc:sldMk cId="1979481302" sldId="281"/>
        </pc:sldMkLst>
        <pc:spChg chg="del">
          <ac:chgData name="ubetj" userId="7bddcdab-695d-4fe7-a3e1-a0f8dc9442c0" providerId="ADAL" clId="{FC32DE67-3276-4BEE-94D2-7E4C2AED78A6}" dt="2020-06-22T15:24:34.869" v="1289" actId="478"/>
          <ac:spMkLst>
            <pc:docMk/>
            <pc:sldMk cId="1979481302" sldId="281"/>
            <ac:spMk id="4" creationId="{9D18A3C4-A25B-4E9B-9BC7-C52E19D743CD}"/>
          </ac:spMkLst>
        </pc:spChg>
        <pc:spChg chg="add del mod">
          <ac:chgData name="ubetj" userId="7bddcdab-695d-4fe7-a3e1-a0f8dc9442c0" providerId="ADAL" clId="{FC32DE67-3276-4BEE-94D2-7E4C2AED78A6}" dt="2020-06-22T14:43:15.367" v="316" actId="478"/>
          <ac:spMkLst>
            <pc:docMk/>
            <pc:sldMk cId="1979481302" sldId="281"/>
            <ac:spMk id="8" creationId="{B4A873C0-3CCE-4057-9779-8254DEC70FEA}"/>
          </ac:spMkLst>
        </pc:spChg>
        <pc:spChg chg="add">
          <ac:chgData name="ubetj" userId="7bddcdab-695d-4fe7-a3e1-a0f8dc9442c0" providerId="ADAL" clId="{FC32DE67-3276-4BEE-94D2-7E4C2AED78A6}" dt="2020-06-22T15:24:40.809" v="1290"/>
          <ac:spMkLst>
            <pc:docMk/>
            <pc:sldMk cId="1979481302" sldId="281"/>
            <ac:spMk id="13" creationId="{428135B4-E8F1-4C26-B93A-0DCA9CD87AE4}"/>
          </ac:spMkLst>
        </pc:spChg>
        <pc:spChg chg="del">
          <ac:chgData name="ubetj" userId="7bddcdab-695d-4fe7-a3e1-a0f8dc9442c0" providerId="ADAL" clId="{FC32DE67-3276-4BEE-94D2-7E4C2AED78A6}" dt="2020-06-22T14:43:09.677" v="315" actId="478"/>
          <ac:spMkLst>
            <pc:docMk/>
            <pc:sldMk cId="1979481302" sldId="281"/>
            <ac:spMk id="17" creationId="{20E86CF4-887D-4EBF-87EE-B8CA05B04662}"/>
          </ac:spMkLst>
        </pc:spChg>
        <pc:picChg chg="mod">
          <ac:chgData name="ubetj" userId="7bddcdab-695d-4fe7-a3e1-a0f8dc9442c0" providerId="ADAL" clId="{FC32DE67-3276-4BEE-94D2-7E4C2AED78A6}" dt="2020-06-22T15:09:34.904" v="426" actId="1076"/>
          <ac:picMkLst>
            <pc:docMk/>
            <pc:sldMk cId="1979481302" sldId="281"/>
            <ac:picMk id="12" creationId="{36C9E36E-532D-41A9-B71D-A82FFDAE6BD7}"/>
          </ac:picMkLst>
        </pc:picChg>
      </pc:sldChg>
      <pc:sldChg chg="modSp">
        <pc:chgData name="ubetj" userId="7bddcdab-695d-4fe7-a3e1-a0f8dc9442c0" providerId="ADAL" clId="{FC32DE67-3276-4BEE-94D2-7E4C2AED78A6}" dt="2020-06-22T14:18:09.384" v="244" actId="20577"/>
        <pc:sldMkLst>
          <pc:docMk/>
          <pc:sldMk cId="1161260342" sldId="282"/>
        </pc:sldMkLst>
        <pc:spChg chg="mod">
          <ac:chgData name="ubetj" userId="7bddcdab-695d-4fe7-a3e1-a0f8dc9442c0" providerId="ADAL" clId="{FC32DE67-3276-4BEE-94D2-7E4C2AED78A6}" dt="2020-06-22T14:18:09.384" v="244" actId="20577"/>
          <ac:spMkLst>
            <pc:docMk/>
            <pc:sldMk cId="1161260342" sldId="282"/>
            <ac:spMk id="3" creationId="{D280F8B6-D132-4854-9B10-FE61BF6428AD}"/>
          </ac:spMkLst>
        </pc:spChg>
      </pc:sldChg>
      <pc:sldChg chg="modSp add ord">
        <pc:chgData name="ubetj" userId="7bddcdab-695d-4fe7-a3e1-a0f8dc9442c0" providerId="ADAL" clId="{FC32DE67-3276-4BEE-94D2-7E4C2AED78A6}" dt="2020-06-22T14:11:13.135" v="61" actId="14"/>
        <pc:sldMkLst>
          <pc:docMk/>
          <pc:sldMk cId="521478356" sldId="283"/>
        </pc:sldMkLst>
        <pc:spChg chg="mod">
          <ac:chgData name="ubetj" userId="7bddcdab-695d-4fe7-a3e1-a0f8dc9442c0" providerId="ADAL" clId="{FC32DE67-3276-4BEE-94D2-7E4C2AED78A6}" dt="2020-06-22T14:11:05.510" v="59" actId="20577"/>
          <ac:spMkLst>
            <pc:docMk/>
            <pc:sldMk cId="521478356" sldId="283"/>
            <ac:spMk id="2" creationId="{0E8194AC-D37A-4A16-A785-CC5C203AD3F9}"/>
          </ac:spMkLst>
        </pc:spChg>
        <pc:spChg chg="mod">
          <ac:chgData name="ubetj" userId="7bddcdab-695d-4fe7-a3e1-a0f8dc9442c0" providerId="ADAL" clId="{FC32DE67-3276-4BEE-94D2-7E4C2AED78A6}" dt="2020-06-22T14:11:13.135" v="61" actId="14"/>
          <ac:spMkLst>
            <pc:docMk/>
            <pc:sldMk cId="521478356" sldId="283"/>
            <ac:spMk id="3" creationId="{D280F8B6-D132-4854-9B10-FE61BF6428AD}"/>
          </ac:spMkLst>
        </pc:spChg>
      </pc:sldChg>
      <pc:sldChg chg="modSp add">
        <pc:chgData name="ubetj" userId="7bddcdab-695d-4fe7-a3e1-a0f8dc9442c0" providerId="ADAL" clId="{FC32DE67-3276-4BEE-94D2-7E4C2AED78A6}" dt="2020-06-22T14:11:26.684" v="65" actId="20577"/>
        <pc:sldMkLst>
          <pc:docMk/>
          <pc:sldMk cId="1368066856" sldId="284"/>
        </pc:sldMkLst>
        <pc:spChg chg="mod">
          <ac:chgData name="ubetj" userId="7bddcdab-695d-4fe7-a3e1-a0f8dc9442c0" providerId="ADAL" clId="{FC32DE67-3276-4BEE-94D2-7E4C2AED78A6}" dt="2020-06-22T14:11:26.684" v="65" actId="20577"/>
          <ac:spMkLst>
            <pc:docMk/>
            <pc:sldMk cId="1368066856" sldId="284"/>
            <ac:spMk id="2" creationId="{0E8194AC-D37A-4A16-A785-CC5C203AD3F9}"/>
          </ac:spMkLst>
        </pc:spChg>
      </pc:sldChg>
      <pc:sldChg chg="modSp add">
        <pc:chgData name="ubetj" userId="7bddcdab-695d-4fe7-a3e1-a0f8dc9442c0" providerId="ADAL" clId="{FC32DE67-3276-4BEE-94D2-7E4C2AED78A6}" dt="2020-06-22T14:11:30.157" v="67" actId="20577"/>
        <pc:sldMkLst>
          <pc:docMk/>
          <pc:sldMk cId="1580047716" sldId="285"/>
        </pc:sldMkLst>
        <pc:spChg chg="mod">
          <ac:chgData name="ubetj" userId="7bddcdab-695d-4fe7-a3e1-a0f8dc9442c0" providerId="ADAL" clId="{FC32DE67-3276-4BEE-94D2-7E4C2AED78A6}" dt="2020-06-22T14:11:30.157" v="67" actId="20577"/>
          <ac:spMkLst>
            <pc:docMk/>
            <pc:sldMk cId="1580047716" sldId="285"/>
            <ac:spMk id="2" creationId="{0E8194AC-D37A-4A16-A785-CC5C203AD3F9}"/>
          </ac:spMkLst>
        </pc:spChg>
      </pc:sldChg>
      <pc:sldChg chg="addSp modSp add ord">
        <pc:chgData name="ubetj" userId="7bddcdab-695d-4fe7-a3e1-a0f8dc9442c0" providerId="ADAL" clId="{FC32DE67-3276-4BEE-94D2-7E4C2AED78A6}" dt="2020-06-22T15:28:37.550" v="1324" actId="14100"/>
        <pc:sldMkLst>
          <pc:docMk/>
          <pc:sldMk cId="3418745554" sldId="286"/>
        </pc:sldMkLst>
        <pc:spChg chg="mod">
          <ac:chgData name="ubetj" userId="7bddcdab-695d-4fe7-a3e1-a0f8dc9442c0" providerId="ADAL" clId="{FC32DE67-3276-4BEE-94D2-7E4C2AED78A6}" dt="2020-06-22T15:25:57.417" v="1314" actId="20577"/>
          <ac:spMkLst>
            <pc:docMk/>
            <pc:sldMk cId="3418745554" sldId="286"/>
            <ac:spMk id="3" creationId="{D280F8B6-D132-4854-9B10-FE61BF6428AD}"/>
          </ac:spMkLst>
        </pc:spChg>
        <pc:spChg chg="add mod">
          <ac:chgData name="ubetj" userId="7bddcdab-695d-4fe7-a3e1-a0f8dc9442c0" providerId="ADAL" clId="{FC32DE67-3276-4BEE-94D2-7E4C2AED78A6}" dt="2020-06-22T15:23:30.375" v="1288" actId="14100"/>
          <ac:spMkLst>
            <pc:docMk/>
            <pc:sldMk cId="3418745554" sldId="286"/>
            <ac:spMk id="7" creationId="{3EDAEDD8-D7EC-4990-9068-3967F3B1789B}"/>
          </ac:spMkLst>
        </pc:spChg>
        <pc:graphicFrameChg chg="add mod ord modGraphic">
          <ac:chgData name="ubetj" userId="7bddcdab-695d-4fe7-a3e1-a0f8dc9442c0" providerId="ADAL" clId="{FC32DE67-3276-4BEE-94D2-7E4C2AED78A6}" dt="2020-06-22T15:28:37.550" v="1324" actId="14100"/>
          <ac:graphicFrameMkLst>
            <pc:docMk/>
            <pc:sldMk cId="3418745554" sldId="286"/>
            <ac:graphicFrameMk id="4" creationId="{65116B42-D30C-4D39-99F8-9F88A1BEF91B}"/>
          </ac:graphicFrameMkLst>
        </pc:graphicFrameChg>
      </pc:sldChg>
      <pc:sldMasterChg chg="addSp modSp modSldLayout">
        <pc:chgData name="ubetj" userId="7bddcdab-695d-4fe7-a3e1-a0f8dc9442c0" providerId="ADAL" clId="{FC32DE67-3276-4BEE-94D2-7E4C2AED78A6}" dt="2020-06-22T14:07:08.653" v="55" actId="255"/>
        <pc:sldMasterMkLst>
          <pc:docMk/>
          <pc:sldMasterMk cId="0" sldId="2147483648"/>
        </pc:sldMasterMkLst>
        <pc:spChg chg="add mod">
          <ac:chgData name="ubetj" userId="7bddcdab-695d-4fe7-a3e1-a0f8dc9442c0" providerId="ADAL" clId="{FC32DE67-3276-4BEE-94D2-7E4C2AED78A6}" dt="2020-06-22T14:06:03.068" v="45" actId="255"/>
          <ac:spMkLst>
            <pc:docMk/>
            <pc:sldMasterMk cId="0" sldId="2147483648"/>
            <ac:spMk id="8" creationId="{B24D4708-D091-449E-8D6F-AD081CBD78E1}"/>
          </ac:spMkLst>
        </pc:spChg>
        <pc:sldLayoutChg chg="modSp">
          <pc:chgData name="ubetj" userId="7bddcdab-695d-4fe7-a3e1-a0f8dc9442c0" providerId="ADAL" clId="{FC32DE67-3276-4BEE-94D2-7E4C2AED78A6}" dt="2020-06-22T13:39:53.026" v="1" actId="14100"/>
          <pc:sldLayoutMkLst>
            <pc:docMk/>
            <pc:sldMasterMk cId="0" sldId="2147483648"/>
            <pc:sldLayoutMk cId="0" sldId="2147483649"/>
          </pc:sldLayoutMkLst>
          <pc:picChg chg="mod">
            <ac:chgData name="ubetj" userId="7bddcdab-695d-4fe7-a3e1-a0f8dc9442c0" providerId="ADAL" clId="{FC32DE67-3276-4BEE-94D2-7E4C2AED78A6}" dt="2020-06-22T13:39:53.026" v="1" actId="14100"/>
            <ac:picMkLst>
              <pc:docMk/>
              <pc:sldMasterMk cId="0" sldId="2147483648"/>
              <pc:sldLayoutMk cId="0" sldId="2147483649"/>
              <ac:picMk id="4" creationId="{00000000-0000-0000-0000-000000000000}"/>
            </ac:picMkLst>
          </pc:picChg>
        </pc:sldLayoutChg>
        <pc:sldLayoutChg chg="modSp">
          <pc:chgData name="ubetj" userId="7bddcdab-695d-4fe7-a3e1-a0f8dc9442c0" providerId="ADAL" clId="{FC32DE67-3276-4BEE-94D2-7E4C2AED78A6}" dt="2020-06-22T14:06:10.685" v="46" actId="255"/>
          <pc:sldLayoutMkLst>
            <pc:docMk/>
            <pc:sldMasterMk cId="0" sldId="2147483648"/>
            <pc:sldLayoutMk cId="0" sldId="2147483650"/>
          </pc:sldLayoutMkLst>
          <pc:spChg chg="mod">
            <ac:chgData name="ubetj" userId="7bddcdab-695d-4fe7-a3e1-a0f8dc9442c0" providerId="ADAL" clId="{FC32DE67-3276-4BEE-94D2-7E4C2AED78A6}" dt="2020-06-22T14:06:10.685" v="46" actId="255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15.912" v="47" actId="255"/>
          <pc:sldLayoutMkLst>
            <pc:docMk/>
            <pc:sldMasterMk cId="0" sldId="2147483648"/>
            <pc:sldLayoutMk cId="0" sldId="2147483651"/>
          </pc:sldLayoutMkLst>
          <pc:spChg chg="del">
            <ac:chgData name="ubetj" userId="7bddcdab-695d-4fe7-a3e1-a0f8dc9442c0" providerId="ADAL" clId="{FC32DE67-3276-4BEE-94D2-7E4C2AED78A6}" dt="2020-06-22T14:02:25.308" v="12" actId="478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add del">
            <ac:chgData name="ubetj" userId="7bddcdab-695d-4fe7-a3e1-a0f8dc9442c0" providerId="ADAL" clId="{FC32DE67-3276-4BEE-94D2-7E4C2AED78A6}" dt="2020-06-22T14:03:24.190" v="31" actId="478"/>
            <ac:spMkLst>
              <pc:docMk/>
              <pc:sldMasterMk cId="0" sldId="2147483648"/>
              <pc:sldLayoutMk cId="0" sldId="2147483651"/>
              <ac:spMk id="5" creationId="{DAB42216-003C-42C2-B877-0BD3350EF50F}"/>
            </ac:spMkLst>
          </pc:spChg>
          <pc:spChg chg="add mod">
            <ac:chgData name="ubetj" userId="7bddcdab-695d-4fe7-a3e1-a0f8dc9442c0" providerId="ADAL" clId="{FC32DE67-3276-4BEE-94D2-7E4C2AED78A6}" dt="2020-06-22T14:06:15.912" v="47" actId="255"/>
            <ac:spMkLst>
              <pc:docMk/>
              <pc:sldMasterMk cId="0" sldId="2147483648"/>
              <pc:sldLayoutMk cId="0" sldId="2147483651"/>
              <ac:spMk id="6" creationId="{F7A229C2-8D90-4C9C-8E41-77910BA5F332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20.067" v="48" actId="255"/>
          <pc:sldLayoutMkLst>
            <pc:docMk/>
            <pc:sldMasterMk cId="0" sldId="2147483648"/>
            <pc:sldLayoutMk cId="0" sldId="2147483652"/>
          </pc:sldLayoutMkLst>
          <pc:spChg chg="del">
            <ac:chgData name="ubetj" userId="7bddcdab-695d-4fe7-a3e1-a0f8dc9442c0" providerId="ADAL" clId="{FC32DE67-3276-4BEE-94D2-7E4C2AED78A6}" dt="2020-06-22T14:02:30.301" v="14" actId="478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20.067" v="48" actId="255"/>
            <ac:spMkLst>
              <pc:docMk/>
              <pc:sldMasterMk cId="0" sldId="2147483648"/>
              <pc:sldLayoutMk cId="0" sldId="2147483652"/>
              <ac:spMk id="6" creationId="{C22E58CB-4412-4E80-8D55-6374F45F2D15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25.859" v="49" actId="255"/>
          <pc:sldLayoutMkLst>
            <pc:docMk/>
            <pc:sldMasterMk cId="0" sldId="2147483648"/>
            <pc:sldLayoutMk cId="0" sldId="2147483653"/>
          </pc:sldLayoutMkLst>
          <pc:spChg chg="del">
            <ac:chgData name="ubetj" userId="7bddcdab-695d-4fe7-a3e1-a0f8dc9442c0" providerId="ADAL" clId="{FC32DE67-3276-4BEE-94D2-7E4C2AED78A6}" dt="2020-06-22T14:02:34.340" v="16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25.859" v="49" actId="255"/>
            <ac:spMkLst>
              <pc:docMk/>
              <pc:sldMasterMk cId="0" sldId="2147483648"/>
              <pc:sldLayoutMk cId="0" sldId="2147483653"/>
              <ac:spMk id="8" creationId="{B5C42153-A5B6-4216-8A25-3841F80E692B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31.170" v="50" actId="255"/>
          <pc:sldLayoutMkLst>
            <pc:docMk/>
            <pc:sldMasterMk cId="0" sldId="2147483648"/>
            <pc:sldLayoutMk cId="0" sldId="2147483654"/>
          </pc:sldLayoutMkLst>
          <pc:spChg chg="del">
            <ac:chgData name="ubetj" userId="7bddcdab-695d-4fe7-a3e1-a0f8dc9442c0" providerId="ADAL" clId="{FC32DE67-3276-4BEE-94D2-7E4C2AED78A6}" dt="2020-06-22T14:02:38.415" v="18" actId="478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31.170" v="50" actId="255"/>
            <ac:spMkLst>
              <pc:docMk/>
              <pc:sldMasterMk cId="0" sldId="2147483648"/>
              <pc:sldLayoutMk cId="0" sldId="2147483654"/>
              <ac:spMk id="4" creationId="{973380F7-DC02-4359-8521-DE8C529E8789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35.716" v="51" actId="255"/>
          <pc:sldLayoutMkLst>
            <pc:docMk/>
            <pc:sldMasterMk cId="0" sldId="2147483648"/>
            <pc:sldLayoutMk cId="0" sldId="2147483655"/>
          </pc:sldLayoutMkLst>
          <pc:spChg chg="del">
            <ac:chgData name="ubetj" userId="7bddcdab-695d-4fe7-a3e1-a0f8dc9442c0" providerId="ADAL" clId="{FC32DE67-3276-4BEE-94D2-7E4C2AED78A6}" dt="2020-06-22T14:02:42.267" v="20" actId="478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35.716" v="51" actId="255"/>
            <ac:spMkLst>
              <pc:docMk/>
              <pc:sldMasterMk cId="0" sldId="2147483648"/>
              <pc:sldLayoutMk cId="0" sldId="2147483655"/>
              <ac:spMk id="3" creationId="{01405D0E-49E0-4E6D-B2FD-3E4FA2E4DD6A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48.967" v="52" actId="255"/>
          <pc:sldLayoutMkLst>
            <pc:docMk/>
            <pc:sldMasterMk cId="0" sldId="2147483648"/>
            <pc:sldLayoutMk cId="0" sldId="2147483656"/>
          </pc:sldLayoutMkLst>
          <pc:spChg chg="del">
            <ac:chgData name="ubetj" userId="7bddcdab-695d-4fe7-a3e1-a0f8dc9442c0" providerId="ADAL" clId="{FC32DE67-3276-4BEE-94D2-7E4C2AED78A6}" dt="2020-06-22T14:02:47.551" v="22" actId="478"/>
            <ac:spMkLst>
              <pc:docMk/>
              <pc:sldMasterMk cId="0" sldId="2147483648"/>
              <pc:sldLayoutMk cId="0" sldId="2147483656"/>
              <ac:spMk id="5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48.967" v="52" actId="255"/>
            <ac:spMkLst>
              <pc:docMk/>
              <pc:sldMasterMk cId="0" sldId="2147483648"/>
              <pc:sldLayoutMk cId="0" sldId="2147483656"/>
              <ac:spMk id="6" creationId="{0623865A-06EE-47AC-997D-90C01D5FFA93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6:55.893" v="53" actId="255"/>
          <pc:sldLayoutMkLst>
            <pc:docMk/>
            <pc:sldMasterMk cId="0" sldId="2147483648"/>
            <pc:sldLayoutMk cId="0" sldId="2147483657"/>
          </pc:sldLayoutMkLst>
          <pc:spChg chg="del">
            <ac:chgData name="ubetj" userId="7bddcdab-695d-4fe7-a3e1-a0f8dc9442c0" providerId="ADAL" clId="{FC32DE67-3276-4BEE-94D2-7E4C2AED78A6}" dt="2020-06-22T14:02:51.345" v="24" actId="478"/>
            <ac:spMkLst>
              <pc:docMk/>
              <pc:sldMasterMk cId="0" sldId="2147483648"/>
              <pc:sldLayoutMk cId="0" sldId="2147483657"/>
              <ac:spMk id="5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6:55.893" v="53" actId="255"/>
            <ac:spMkLst>
              <pc:docMk/>
              <pc:sldMasterMk cId="0" sldId="2147483648"/>
              <pc:sldLayoutMk cId="0" sldId="2147483657"/>
              <ac:spMk id="6" creationId="{A4965219-6A9C-4F3F-9A8C-A4BAFAEDAD3E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7:02.892" v="54" actId="255"/>
          <pc:sldLayoutMkLst>
            <pc:docMk/>
            <pc:sldMasterMk cId="0" sldId="2147483648"/>
            <pc:sldLayoutMk cId="0" sldId="2147483658"/>
          </pc:sldLayoutMkLst>
          <pc:spChg chg="del">
            <ac:chgData name="ubetj" userId="7bddcdab-695d-4fe7-a3e1-a0f8dc9442c0" providerId="ADAL" clId="{FC32DE67-3276-4BEE-94D2-7E4C2AED78A6}" dt="2020-06-22T14:02:54.852" v="26" actId="478"/>
            <ac:spMkLst>
              <pc:docMk/>
              <pc:sldMasterMk cId="0" sldId="2147483648"/>
              <pc:sldLayoutMk cId="0" sldId="2147483658"/>
              <ac:spMk id="4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7:02.892" v="54" actId="255"/>
            <ac:spMkLst>
              <pc:docMk/>
              <pc:sldMasterMk cId="0" sldId="2147483648"/>
              <pc:sldLayoutMk cId="0" sldId="2147483658"/>
              <ac:spMk id="5" creationId="{0EEB40BF-3713-4DED-A672-6B7804388AAA}"/>
            </ac:spMkLst>
          </pc:spChg>
        </pc:sldLayoutChg>
        <pc:sldLayoutChg chg="addSp delSp modSp">
          <pc:chgData name="ubetj" userId="7bddcdab-695d-4fe7-a3e1-a0f8dc9442c0" providerId="ADAL" clId="{FC32DE67-3276-4BEE-94D2-7E4C2AED78A6}" dt="2020-06-22T14:07:08.653" v="55" actId="255"/>
          <pc:sldLayoutMkLst>
            <pc:docMk/>
            <pc:sldMasterMk cId="0" sldId="2147483648"/>
            <pc:sldLayoutMk cId="0" sldId="2147483659"/>
          </pc:sldLayoutMkLst>
          <pc:spChg chg="del">
            <ac:chgData name="ubetj" userId="7bddcdab-695d-4fe7-a3e1-a0f8dc9442c0" providerId="ADAL" clId="{FC32DE67-3276-4BEE-94D2-7E4C2AED78A6}" dt="2020-06-22T14:02:58.594" v="28" actId="478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add mod">
            <ac:chgData name="ubetj" userId="7bddcdab-695d-4fe7-a3e1-a0f8dc9442c0" providerId="ADAL" clId="{FC32DE67-3276-4BEE-94D2-7E4C2AED78A6}" dt="2020-06-22T14:07:08.653" v="55" actId="255"/>
            <ac:spMkLst>
              <pc:docMk/>
              <pc:sldMasterMk cId="0" sldId="2147483648"/>
              <pc:sldLayoutMk cId="0" sldId="2147483659"/>
              <ac:spMk id="5" creationId="{FAFF7E10-C633-4670-A70F-F75C03B6E6E4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75230-734B-4353-B6DC-EFA61A3221F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C644609-7305-42AF-B42F-1BC08A42A451}">
      <dgm:prSet phldr="0"/>
      <dgm:spPr/>
      <dgm:t>
        <a:bodyPr/>
        <a:lstStyle/>
        <a:p>
          <a:pPr rtl="0"/>
          <a:r>
            <a:rPr lang="de-DE"/>
            <a:t>Formation Period</a:t>
          </a:r>
        </a:p>
      </dgm:t>
    </dgm:pt>
    <dgm:pt modelId="{526586E6-16B0-4CBF-B5DC-8B8F115B7D7D}" type="parTrans" cxnId="{0FCE4331-2E67-4815-A3DD-C87312F473CC}">
      <dgm:prSet/>
      <dgm:spPr/>
      <dgm:t>
        <a:bodyPr/>
        <a:lstStyle/>
        <a:p>
          <a:endParaRPr lang="de-DE"/>
        </a:p>
      </dgm:t>
    </dgm:pt>
    <dgm:pt modelId="{44E71F32-42AE-498F-843A-C0D397291757}" type="sibTrans" cxnId="{0FCE4331-2E67-4815-A3DD-C87312F473CC}">
      <dgm:prSet/>
      <dgm:spPr/>
      <dgm:t>
        <a:bodyPr/>
        <a:lstStyle/>
        <a:p>
          <a:endParaRPr lang="de-DE"/>
        </a:p>
      </dgm:t>
    </dgm:pt>
    <dgm:pt modelId="{CD0FE252-05F7-4610-9653-D5442D9728BF}">
      <dgm:prSet phldr="0"/>
      <dgm:spPr/>
      <dgm:t>
        <a:bodyPr/>
        <a:lstStyle/>
        <a:p>
          <a:r>
            <a:rPr lang="de-DE"/>
            <a:t>Ein Monat Gap zwischen Bewertung und Bildung des Portfolios (t-12 bis t-2)</a:t>
          </a:r>
          <a:endParaRPr lang="en-US"/>
        </a:p>
      </dgm:t>
    </dgm:pt>
    <dgm:pt modelId="{76A123A9-9B63-48CD-BB5B-1D7E3E099133}" type="parTrans" cxnId="{C01DEF23-AE30-4294-A148-FBB6C0BE99AA}">
      <dgm:prSet/>
      <dgm:spPr/>
      <dgm:t>
        <a:bodyPr/>
        <a:lstStyle/>
        <a:p>
          <a:endParaRPr lang="de-DE"/>
        </a:p>
      </dgm:t>
    </dgm:pt>
    <dgm:pt modelId="{E55694F8-85D1-4654-A12D-F8C5B96B275B}" type="sibTrans" cxnId="{C01DEF23-AE30-4294-A148-FBB6C0BE99AA}">
      <dgm:prSet/>
      <dgm:spPr/>
      <dgm:t>
        <a:bodyPr/>
        <a:lstStyle/>
        <a:p>
          <a:endParaRPr lang="de-DE"/>
        </a:p>
      </dgm:t>
    </dgm:pt>
    <dgm:pt modelId="{BA330250-CE2A-4475-835C-2B25B16218D8}">
      <dgm:prSet phldr="0"/>
      <dgm:spPr/>
      <dgm:t>
        <a:bodyPr/>
        <a:lstStyle/>
        <a:p>
          <a:r>
            <a:rPr lang="de-DE"/>
            <a:t>Mindestens 8 Returns verfügbar in betrachtetem Zeitraum</a:t>
          </a:r>
          <a:endParaRPr lang="en-US"/>
        </a:p>
      </dgm:t>
    </dgm:pt>
    <dgm:pt modelId="{7AE30F20-6487-4386-9F50-D0CA64D91B53}" type="parTrans" cxnId="{1FC44401-8BA3-40A9-8907-C6015684BF67}">
      <dgm:prSet/>
      <dgm:spPr/>
      <dgm:t>
        <a:bodyPr/>
        <a:lstStyle/>
        <a:p>
          <a:endParaRPr lang="de-DE"/>
        </a:p>
      </dgm:t>
    </dgm:pt>
    <dgm:pt modelId="{DB16BBB5-4A10-44D5-8CAA-8A68B1E7C800}" type="sibTrans" cxnId="{1FC44401-8BA3-40A9-8907-C6015684BF67}">
      <dgm:prSet/>
      <dgm:spPr/>
      <dgm:t>
        <a:bodyPr/>
        <a:lstStyle/>
        <a:p>
          <a:endParaRPr lang="de-DE"/>
        </a:p>
      </dgm:t>
    </dgm:pt>
    <dgm:pt modelId="{EACC6EC1-5B6E-4AEB-9823-5D4FFADE6A5F}">
      <dgm:prSet phldr="0"/>
      <dgm:spPr/>
      <dgm:t>
        <a:bodyPr/>
        <a:lstStyle/>
        <a:p>
          <a:r>
            <a:rPr lang="de-DE"/>
            <a:t>Ranking Returns</a:t>
          </a:r>
          <a:endParaRPr lang="en-US"/>
        </a:p>
      </dgm:t>
    </dgm:pt>
    <dgm:pt modelId="{61232CC6-19EB-473D-8520-40B66EBB82F2}" type="parTrans" cxnId="{EA2D6B90-2B83-403A-A7E5-EC4A96B9A2F2}">
      <dgm:prSet/>
      <dgm:spPr/>
      <dgm:t>
        <a:bodyPr/>
        <a:lstStyle/>
        <a:p>
          <a:endParaRPr lang="de-DE"/>
        </a:p>
      </dgm:t>
    </dgm:pt>
    <dgm:pt modelId="{E0CC9E6A-0654-4FD2-AA83-7878A9B15009}" type="sibTrans" cxnId="{EA2D6B90-2B83-403A-A7E5-EC4A96B9A2F2}">
      <dgm:prSet/>
      <dgm:spPr/>
      <dgm:t>
        <a:bodyPr/>
        <a:lstStyle/>
        <a:p>
          <a:endParaRPr lang="de-DE"/>
        </a:p>
      </dgm:t>
    </dgm:pt>
    <dgm:pt modelId="{394F9592-F2F9-4D6C-9BAE-946EDB1BAFA8}">
      <dgm:prSet phldr="0"/>
      <dgm:spPr/>
      <dgm:t>
        <a:bodyPr/>
        <a:lstStyle/>
        <a:p>
          <a:r>
            <a:rPr lang="de-DE"/>
            <a:t>Unterteilung der Renditen in Dezile pro Monatscheibe</a:t>
          </a:r>
          <a:endParaRPr lang="en-US"/>
        </a:p>
      </dgm:t>
    </dgm:pt>
    <dgm:pt modelId="{5F8FDB92-9E0E-418B-B4C7-6D3B95004269}" type="parTrans" cxnId="{6C6ED3F6-51D4-4472-A5B2-3B96BF020214}">
      <dgm:prSet/>
      <dgm:spPr/>
      <dgm:t>
        <a:bodyPr/>
        <a:lstStyle/>
        <a:p>
          <a:endParaRPr lang="de-DE"/>
        </a:p>
      </dgm:t>
    </dgm:pt>
    <dgm:pt modelId="{FDA67844-AAD6-4D02-9739-105F158667BE}" type="sibTrans" cxnId="{6C6ED3F6-51D4-4472-A5B2-3B96BF020214}">
      <dgm:prSet/>
      <dgm:spPr/>
      <dgm:t>
        <a:bodyPr/>
        <a:lstStyle/>
        <a:p>
          <a:endParaRPr lang="de-DE"/>
        </a:p>
      </dgm:t>
    </dgm:pt>
    <dgm:pt modelId="{FB391BF9-1010-4096-9FBF-BFA505FEFDB5}">
      <dgm:prSet phldr="0"/>
      <dgm:spPr/>
      <dgm:t>
        <a:bodyPr/>
        <a:lstStyle/>
        <a:p>
          <a:r>
            <a:rPr lang="de-DE" dirty="0"/>
            <a:t>Extraktion Winner &amp; Loser Dezil</a:t>
          </a:r>
          <a:endParaRPr lang="en-US" dirty="0"/>
        </a:p>
      </dgm:t>
    </dgm:pt>
    <dgm:pt modelId="{A983CDB3-79A4-4B1E-8FC3-56E3A7BC9A97}" type="parTrans" cxnId="{10347B1E-620F-43CA-A45D-CE81C245FE66}">
      <dgm:prSet/>
      <dgm:spPr/>
      <dgm:t>
        <a:bodyPr/>
        <a:lstStyle/>
        <a:p>
          <a:endParaRPr lang="de-DE"/>
        </a:p>
      </dgm:t>
    </dgm:pt>
    <dgm:pt modelId="{2A0831CD-53D9-4167-8F09-97F035AA1044}" type="sibTrans" cxnId="{10347B1E-620F-43CA-A45D-CE81C245FE66}">
      <dgm:prSet/>
      <dgm:spPr/>
      <dgm:t>
        <a:bodyPr/>
        <a:lstStyle/>
        <a:p>
          <a:endParaRPr lang="de-DE"/>
        </a:p>
      </dgm:t>
    </dgm:pt>
    <dgm:pt modelId="{98A81B9C-5456-46DA-9FD3-621629ADB612}">
      <dgm:prSet phldr="0"/>
      <dgm:spPr/>
      <dgm:t>
        <a:bodyPr/>
        <a:lstStyle/>
        <a:p>
          <a:r>
            <a:rPr lang="de-DE"/>
            <a:t>Value Weighting</a:t>
          </a:r>
          <a:endParaRPr lang="en-US"/>
        </a:p>
      </dgm:t>
    </dgm:pt>
    <dgm:pt modelId="{B0452B41-84F9-447A-BEF8-848F1EEB63AF}" type="parTrans" cxnId="{2C6655DF-58BB-46D7-AF3B-30A0F6B65F4B}">
      <dgm:prSet/>
      <dgm:spPr/>
      <dgm:t>
        <a:bodyPr/>
        <a:lstStyle/>
        <a:p>
          <a:endParaRPr lang="de-DE"/>
        </a:p>
      </dgm:t>
    </dgm:pt>
    <dgm:pt modelId="{9BAEB767-3ABF-4655-A34B-470FC7ACBD80}" type="sibTrans" cxnId="{2C6655DF-58BB-46D7-AF3B-30A0F6B65F4B}">
      <dgm:prSet/>
      <dgm:spPr/>
      <dgm:t>
        <a:bodyPr/>
        <a:lstStyle/>
        <a:p>
          <a:endParaRPr lang="de-DE"/>
        </a:p>
      </dgm:t>
    </dgm:pt>
    <dgm:pt modelId="{101122C3-CA21-4376-B2B8-AF3ABC791A03}">
      <dgm:prSet phldr="0"/>
      <dgm:spPr/>
      <dgm:t>
        <a:bodyPr/>
        <a:lstStyle/>
        <a:p>
          <a:r>
            <a:rPr lang="de-DE" dirty="0"/>
            <a:t>Gewichtung innerhalb des Dezils anhand der Marktkapitalisierung</a:t>
          </a:r>
          <a:endParaRPr lang="en-US" dirty="0"/>
        </a:p>
      </dgm:t>
    </dgm:pt>
    <dgm:pt modelId="{A3672781-E947-467D-91EF-A5F0F1FFB9C7}" type="parTrans" cxnId="{2EDB8771-58FD-4FF6-BD97-4E20AAD3DB94}">
      <dgm:prSet/>
      <dgm:spPr/>
      <dgm:t>
        <a:bodyPr/>
        <a:lstStyle/>
        <a:p>
          <a:endParaRPr lang="de-DE"/>
        </a:p>
      </dgm:t>
    </dgm:pt>
    <dgm:pt modelId="{7DA14DC2-EC2B-4860-A597-AC875CB5E3BC}" type="sibTrans" cxnId="{2EDB8771-58FD-4FF6-BD97-4E20AAD3DB94}">
      <dgm:prSet/>
      <dgm:spPr/>
      <dgm:t>
        <a:bodyPr/>
        <a:lstStyle/>
        <a:p>
          <a:endParaRPr lang="de-DE"/>
        </a:p>
      </dgm:t>
    </dgm:pt>
    <dgm:pt modelId="{931B7FE3-0DCD-4AA8-9353-41413AFC54B1}">
      <dgm:prSet phldr="0"/>
      <dgm:spPr/>
      <dgm:t>
        <a:bodyPr/>
        <a:lstStyle/>
        <a:p>
          <a:r>
            <a:rPr lang="de-DE"/>
            <a:t>WML-Portfolio</a:t>
          </a:r>
          <a:endParaRPr lang="en-US"/>
        </a:p>
      </dgm:t>
    </dgm:pt>
    <dgm:pt modelId="{C013797D-CF27-4632-8B31-D7FA929A1FA5}" type="parTrans" cxnId="{53E2DD57-3249-4665-A2D9-931D9616952D}">
      <dgm:prSet/>
      <dgm:spPr/>
      <dgm:t>
        <a:bodyPr/>
        <a:lstStyle/>
        <a:p>
          <a:endParaRPr lang="de-DE"/>
        </a:p>
      </dgm:t>
    </dgm:pt>
    <dgm:pt modelId="{F4468B25-C564-430F-B1C5-E4921B922CBF}" type="sibTrans" cxnId="{53E2DD57-3249-4665-A2D9-931D9616952D}">
      <dgm:prSet/>
      <dgm:spPr/>
      <dgm:t>
        <a:bodyPr/>
        <a:lstStyle/>
        <a:p>
          <a:endParaRPr lang="de-DE"/>
        </a:p>
      </dgm:t>
    </dgm:pt>
    <dgm:pt modelId="{3246D90E-8589-4EBF-B338-95FE353D5DB9}">
      <dgm:prSet phldrT="[Text]" phldr="0"/>
      <dgm:spPr/>
      <dgm:t>
        <a:bodyPr/>
        <a:lstStyle/>
        <a:p>
          <a:r>
            <a:rPr lang="de-DE"/>
            <a:t>Winner long, Loser short</a:t>
          </a:r>
        </a:p>
      </dgm:t>
    </dgm:pt>
    <dgm:pt modelId="{D18FD0EB-B702-4997-85BD-AB49F4866FDA}" type="parTrans" cxnId="{666BD2D0-0B65-407C-B407-2A753CE2D086}">
      <dgm:prSet/>
      <dgm:spPr/>
      <dgm:t>
        <a:bodyPr/>
        <a:lstStyle/>
        <a:p>
          <a:endParaRPr lang="de-DE"/>
        </a:p>
      </dgm:t>
    </dgm:pt>
    <dgm:pt modelId="{D7BFC4B5-3541-4E8B-A361-855AAB2B4AAF}" type="sibTrans" cxnId="{666BD2D0-0B65-407C-B407-2A753CE2D086}">
      <dgm:prSet/>
      <dgm:spPr/>
      <dgm:t>
        <a:bodyPr/>
        <a:lstStyle/>
        <a:p>
          <a:endParaRPr lang="de-DE"/>
        </a:p>
      </dgm:t>
    </dgm:pt>
    <dgm:pt modelId="{F01BD06D-F2CE-4D1D-ADD6-F13E391A1C79}" type="pres">
      <dgm:prSet presAssocID="{31B75230-734B-4353-B6DC-EFA61A3221F2}" presName="linearFlow" presStyleCnt="0">
        <dgm:presLayoutVars>
          <dgm:dir/>
          <dgm:animLvl val="lvl"/>
          <dgm:resizeHandles val="exact"/>
        </dgm:presLayoutVars>
      </dgm:prSet>
      <dgm:spPr/>
    </dgm:pt>
    <dgm:pt modelId="{490DB571-1AC2-4643-940A-0A53DDB7306D}" type="pres">
      <dgm:prSet presAssocID="{1C644609-7305-42AF-B42F-1BC08A42A451}" presName="composite" presStyleCnt="0"/>
      <dgm:spPr/>
    </dgm:pt>
    <dgm:pt modelId="{867C3EF9-1EB2-424D-8949-52553114E006}" type="pres">
      <dgm:prSet presAssocID="{1C644609-7305-42AF-B42F-1BC08A42A45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8D4009A-ACE5-4862-9AF3-88C2D5537C58}" type="pres">
      <dgm:prSet presAssocID="{1C644609-7305-42AF-B42F-1BC08A42A451}" presName="descendantText" presStyleLbl="alignAcc1" presStyleIdx="0" presStyleCnt="4">
        <dgm:presLayoutVars>
          <dgm:bulletEnabled val="1"/>
        </dgm:presLayoutVars>
      </dgm:prSet>
      <dgm:spPr/>
    </dgm:pt>
    <dgm:pt modelId="{E8B578BD-3094-4D24-9727-EC7F596D2085}" type="pres">
      <dgm:prSet presAssocID="{44E71F32-42AE-498F-843A-C0D397291757}" presName="sp" presStyleCnt="0"/>
      <dgm:spPr/>
    </dgm:pt>
    <dgm:pt modelId="{008F3268-A071-413E-AD9E-AF1C102B4514}" type="pres">
      <dgm:prSet presAssocID="{EACC6EC1-5B6E-4AEB-9823-5D4FFADE6A5F}" presName="composite" presStyleCnt="0"/>
      <dgm:spPr/>
    </dgm:pt>
    <dgm:pt modelId="{AA693D83-17AD-40A4-9320-8B409C035F8C}" type="pres">
      <dgm:prSet presAssocID="{EACC6EC1-5B6E-4AEB-9823-5D4FFADE6A5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45B0897-2237-4A74-917D-978D8094D2DC}" type="pres">
      <dgm:prSet presAssocID="{EACC6EC1-5B6E-4AEB-9823-5D4FFADE6A5F}" presName="descendantText" presStyleLbl="alignAcc1" presStyleIdx="1" presStyleCnt="4">
        <dgm:presLayoutVars>
          <dgm:bulletEnabled val="1"/>
        </dgm:presLayoutVars>
      </dgm:prSet>
      <dgm:spPr/>
    </dgm:pt>
    <dgm:pt modelId="{3D396363-FC86-4344-9EDA-96E14181D889}" type="pres">
      <dgm:prSet presAssocID="{E0CC9E6A-0654-4FD2-AA83-7878A9B15009}" presName="sp" presStyleCnt="0"/>
      <dgm:spPr/>
    </dgm:pt>
    <dgm:pt modelId="{5D67C8D2-5FB7-4AB5-9717-164239B759F3}" type="pres">
      <dgm:prSet presAssocID="{98A81B9C-5456-46DA-9FD3-621629ADB612}" presName="composite" presStyleCnt="0"/>
      <dgm:spPr/>
    </dgm:pt>
    <dgm:pt modelId="{C25FC48D-F9F5-4113-AD06-57C77D6D40AB}" type="pres">
      <dgm:prSet presAssocID="{98A81B9C-5456-46DA-9FD3-621629ADB61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5E184F5-4F6F-4D84-B100-8BD1BE889C97}" type="pres">
      <dgm:prSet presAssocID="{98A81B9C-5456-46DA-9FD3-621629ADB612}" presName="descendantText" presStyleLbl="alignAcc1" presStyleIdx="2" presStyleCnt="4">
        <dgm:presLayoutVars>
          <dgm:bulletEnabled val="1"/>
        </dgm:presLayoutVars>
      </dgm:prSet>
      <dgm:spPr/>
    </dgm:pt>
    <dgm:pt modelId="{6C8C7073-4E32-4E51-B5CC-8E2CC8C9AA65}" type="pres">
      <dgm:prSet presAssocID="{9BAEB767-3ABF-4655-A34B-470FC7ACBD80}" presName="sp" presStyleCnt="0"/>
      <dgm:spPr/>
    </dgm:pt>
    <dgm:pt modelId="{06F82A96-396D-4508-A3EF-44E5F4CF3049}" type="pres">
      <dgm:prSet presAssocID="{931B7FE3-0DCD-4AA8-9353-41413AFC54B1}" presName="composite" presStyleCnt="0"/>
      <dgm:spPr/>
    </dgm:pt>
    <dgm:pt modelId="{D0307C3B-9EEC-49F0-A6A9-41619F6BEFBA}" type="pres">
      <dgm:prSet presAssocID="{931B7FE3-0DCD-4AA8-9353-41413AFC54B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ECA3E4A-AD76-4E21-BF60-84BE82F29AC9}" type="pres">
      <dgm:prSet presAssocID="{931B7FE3-0DCD-4AA8-9353-41413AFC54B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FC44401-8BA3-40A9-8907-C6015684BF67}" srcId="{1C644609-7305-42AF-B42F-1BC08A42A451}" destId="{BA330250-CE2A-4475-835C-2B25B16218D8}" srcOrd="1" destOrd="0" parTransId="{7AE30F20-6487-4386-9F50-D0CA64D91B53}" sibTransId="{DB16BBB5-4A10-44D5-8CAA-8A68B1E7C800}"/>
    <dgm:cxn modelId="{10347B1E-620F-43CA-A45D-CE81C245FE66}" srcId="{EACC6EC1-5B6E-4AEB-9823-5D4FFADE6A5F}" destId="{FB391BF9-1010-4096-9FBF-BFA505FEFDB5}" srcOrd="1" destOrd="0" parTransId="{A983CDB3-79A4-4B1E-8FC3-56E3A7BC9A97}" sibTransId="{2A0831CD-53D9-4167-8F09-97F035AA1044}"/>
    <dgm:cxn modelId="{C01DEF23-AE30-4294-A148-FBB6C0BE99AA}" srcId="{1C644609-7305-42AF-B42F-1BC08A42A451}" destId="{CD0FE252-05F7-4610-9653-D5442D9728BF}" srcOrd="0" destOrd="0" parTransId="{76A123A9-9B63-48CD-BB5B-1D7E3E099133}" sibTransId="{E55694F8-85D1-4654-A12D-F8C5B96B275B}"/>
    <dgm:cxn modelId="{B3ACB424-D176-4238-9D8B-A31436AFED30}" type="presOf" srcId="{101122C3-CA21-4376-B2B8-AF3ABC791A03}" destId="{95E184F5-4F6F-4D84-B100-8BD1BE889C97}" srcOrd="0" destOrd="0" presId="urn:microsoft.com/office/officeart/2005/8/layout/chevron2"/>
    <dgm:cxn modelId="{0FCE4331-2E67-4815-A3DD-C87312F473CC}" srcId="{31B75230-734B-4353-B6DC-EFA61A3221F2}" destId="{1C644609-7305-42AF-B42F-1BC08A42A451}" srcOrd="0" destOrd="0" parTransId="{526586E6-16B0-4CBF-B5DC-8B8F115B7D7D}" sibTransId="{44E71F32-42AE-498F-843A-C0D397291757}"/>
    <dgm:cxn modelId="{5D5C7060-0132-4E51-9C44-6578CE502104}" type="presOf" srcId="{FB391BF9-1010-4096-9FBF-BFA505FEFDB5}" destId="{E45B0897-2237-4A74-917D-978D8094D2DC}" srcOrd="0" destOrd="1" presId="urn:microsoft.com/office/officeart/2005/8/layout/chevron2"/>
    <dgm:cxn modelId="{6F9CEC60-A3ED-46DC-99D5-794F782B75C9}" type="presOf" srcId="{31B75230-734B-4353-B6DC-EFA61A3221F2}" destId="{F01BD06D-F2CE-4D1D-ADD6-F13E391A1C79}" srcOrd="0" destOrd="0" presId="urn:microsoft.com/office/officeart/2005/8/layout/chevron2"/>
    <dgm:cxn modelId="{FF033F45-4E2D-4CA2-B6E5-3C655A4B7C72}" type="presOf" srcId="{BA330250-CE2A-4475-835C-2B25B16218D8}" destId="{E8D4009A-ACE5-4862-9AF3-88C2D5537C58}" srcOrd="0" destOrd="1" presId="urn:microsoft.com/office/officeart/2005/8/layout/chevron2"/>
    <dgm:cxn modelId="{8DE6476A-7945-4F2A-ADF7-A538F5F5CE27}" type="presOf" srcId="{1C644609-7305-42AF-B42F-1BC08A42A451}" destId="{867C3EF9-1EB2-424D-8949-52553114E006}" srcOrd="0" destOrd="0" presId="urn:microsoft.com/office/officeart/2005/8/layout/chevron2"/>
    <dgm:cxn modelId="{24B58F4C-B6E2-4FD2-9EA6-145403733761}" type="presOf" srcId="{EACC6EC1-5B6E-4AEB-9823-5D4FFADE6A5F}" destId="{AA693D83-17AD-40A4-9320-8B409C035F8C}" srcOrd="0" destOrd="0" presId="urn:microsoft.com/office/officeart/2005/8/layout/chevron2"/>
    <dgm:cxn modelId="{2EDB8771-58FD-4FF6-BD97-4E20AAD3DB94}" srcId="{98A81B9C-5456-46DA-9FD3-621629ADB612}" destId="{101122C3-CA21-4376-B2B8-AF3ABC791A03}" srcOrd="0" destOrd="0" parTransId="{A3672781-E947-467D-91EF-A5F0F1FFB9C7}" sibTransId="{7DA14DC2-EC2B-4860-A597-AC875CB5E3BC}"/>
    <dgm:cxn modelId="{53E2DD57-3249-4665-A2D9-931D9616952D}" srcId="{31B75230-734B-4353-B6DC-EFA61A3221F2}" destId="{931B7FE3-0DCD-4AA8-9353-41413AFC54B1}" srcOrd="3" destOrd="0" parTransId="{C013797D-CF27-4632-8B31-D7FA929A1FA5}" sibTransId="{F4468B25-C564-430F-B1C5-E4921B922CBF}"/>
    <dgm:cxn modelId="{EA2D6B90-2B83-403A-A7E5-EC4A96B9A2F2}" srcId="{31B75230-734B-4353-B6DC-EFA61A3221F2}" destId="{EACC6EC1-5B6E-4AEB-9823-5D4FFADE6A5F}" srcOrd="1" destOrd="0" parTransId="{61232CC6-19EB-473D-8520-40B66EBB82F2}" sibTransId="{E0CC9E6A-0654-4FD2-AA83-7878A9B15009}"/>
    <dgm:cxn modelId="{23FF7093-7613-4A84-BD29-787FEDE34753}" type="presOf" srcId="{931B7FE3-0DCD-4AA8-9353-41413AFC54B1}" destId="{D0307C3B-9EEC-49F0-A6A9-41619F6BEFBA}" srcOrd="0" destOrd="0" presId="urn:microsoft.com/office/officeart/2005/8/layout/chevron2"/>
    <dgm:cxn modelId="{69A8F6A0-3F96-4D7B-B2A3-0DC8D800DA3D}" type="presOf" srcId="{394F9592-F2F9-4D6C-9BAE-946EDB1BAFA8}" destId="{E45B0897-2237-4A74-917D-978D8094D2DC}" srcOrd="0" destOrd="0" presId="urn:microsoft.com/office/officeart/2005/8/layout/chevron2"/>
    <dgm:cxn modelId="{9C0CE5BA-027F-4163-8B40-460F6F64540F}" type="presOf" srcId="{CD0FE252-05F7-4610-9653-D5442D9728BF}" destId="{E8D4009A-ACE5-4862-9AF3-88C2D5537C58}" srcOrd="0" destOrd="0" presId="urn:microsoft.com/office/officeart/2005/8/layout/chevron2"/>
    <dgm:cxn modelId="{666BD2D0-0B65-407C-B407-2A753CE2D086}" srcId="{931B7FE3-0DCD-4AA8-9353-41413AFC54B1}" destId="{3246D90E-8589-4EBF-B338-95FE353D5DB9}" srcOrd="0" destOrd="0" parTransId="{D18FD0EB-B702-4997-85BD-AB49F4866FDA}" sibTransId="{D7BFC4B5-3541-4E8B-A361-855AAB2B4AAF}"/>
    <dgm:cxn modelId="{E903EBDA-B5FD-4F66-AEE6-FFF0023F5175}" type="presOf" srcId="{98A81B9C-5456-46DA-9FD3-621629ADB612}" destId="{C25FC48D-F9F5-4113-AD06-57C77D6D40AB}" srcOrd="0" destOrd="0" presId="urn:microsoft.com/office/officeart/2005/8/layout/chevron2"/>
    <dgm:cxn modelId="{2C6655DF-58BB-46D7-AF3B-30A0F6B65F4B}" srcId="{31B75230-734B-4353-B6DC-EFA61A3221F2}" destId="{98A81B9C-5456-46DA-9FD3-621629ADB612}" srcOrd="2" destOrd="0" parTransId="{B0452B41-84F9-447A-BEF8-848F1EEB63AF}" sibTransId="{9BAEB767-3ABF-4655-A34B-470FC7ACBD80}"/>
    <dgm:cxn modelId="{0311FDE6-3449-416A-9758-2178FD42B37D}" type="presOf" srcId="{3246D90E-8589-4EBF-B338-95FE353D5DB9}" destId="{EECA3E4A-AD76-4E21-BF60-84BE82F29AC9}" srcOrd="0" destOrd="0" presId="urn:microsoft.com/office/officeart/2005/8/layout/chevron2"/>
    <dgm:cxn modelId="{6C6ED3F6-51D4-4472-A5B2-3B96BF020214}" srcId="{EACC6EC1-5B6E-4AEB-9823-5D4FFADE6A5F}" destId="{394F9592-F2F9-4D6C-9BAE-946EDB1BAFA8}" srcOrd="0" destOrd="0" parTransId="{5F8FDB92-9E0E-418B-B4C7-6D3B95004269}" sibTransId="{FDA67844-AAD6-4D02-9739-105F158667BE}"/>
    <dgm:cxn modelId="{9AE576E5-761C-42F8-BB55-03435229D4A8}" type="presParOf" srcId="{F01BD06D-F2CE-4D1D-ADD6-F13E391A1C79}" destId="{490DB571-1AC2-4643-940A-0A53DDB7306D}" srcOrd="0" destOrd="0" presId="urn:microsoft.com/office/officeart/2005/8/layout/chevron2"/>
    <dgm:cxn modelId="{364761D2-A853-4DDD-B634-BDA88283EDAF}" type="presParOf" srcId="{490DB571-1AC2-4643-940A-0A53DDB7306D}" destId="{867C3EF9-1EB2-424D-8949-52553114E006}" srcOrd="0" destOrd="0" presId="urn:microsoft.com/office/officeart/2005/8/layout/chevron2"/>
    <dgm:cxn modelId="{911D5D03-39FE-41F3-9D31-C182710EDC1D}" type="presParOf" srcId="{490DB571-1AC2-4643-940A-0A53DDB7306D}" destId="{E8D4009A-ACE5-4862-9AF3-88C2D5537C58}" srcOrd="1" destOrd="0" presId="urn:microsoft.com/office/officeart/2005/8/layout/chevron2"/>
    <dgm:cxn modelId="{43961209-4FAC-4251-A68D-F54D8E417612}" type="presParOf" srcId="{F01BD06D-F2CE-4D1D-ADD6-F13E391A1C79}" destId="{E8B578BD-3094-4D24-9727-EC7F596D2085}" srcOrd="1" destOrd="0" presId="urn:microsoft.com/office/officeart/2005/8/layout/chevron2"/>
    <dgm:cxn modelId="{CBB0AB77-5715-4963-8890-371C99B98717}" type="presParOf" srcId="{F01BD06D-F2CE-4D1D-ADD6-F13E391A1C79}" destId="{008F3268-A071-413E-AD9E-AF1C102B4514}" srcOrd="2" destOrd="0" presId="urn:microsoft.com/office/officeart/2005/8/layout/chevron2"/>
    <dgm:cxn modelId="{033A7E84-8EAF-4719-A2F4-5713039DF3EE}" type="presParOf" srcId="{008F3268-A071-413E-AD9E-AF1C102B4514}" destId="{AA693D83-17AD-40A4-9320-8B409C035F8C}" srcOrd="0" destOrd="0" presId="urn:microsoft.com/office/officeart/2005/8/layout/chevron2"/>
    <dgm:cxn modelId="{1B1F766F-2E91-4295-BB1E-51C957E5DCAD}" type="presParOf" srcId="{008F3268-A071-413E-AD9E-AF1C102B4514}" destId="{E45B0897-2237-4A74-917D-978D8094D2DC}" srcOrd="1" destOrd="0" presId="urn:microsoft.com/office/officeart/2005/8/layout/chevron2"/>
    <dgm:cxn modelId="{F1F3B2CC-FC12-49A0-84E7-F07EF40BB9CB}" type="presParOf" srcId="{F01BD06D-F2CE-4D1D-ADD6-F13E391A1C79}" destId="{3D396363-FC86-4344-9EDA-96E14181D889}" srcOrd="3" destOrd="0" presId="urn:microsoft.com/office/officeart/2005/8/layout/chevron2"/>
    <dgm:cxn modelId="{23DDA505-137B-4205-B0F9-5F2FA7174115}" type="presParOf" srcId="{F01BD06D-F2CE-4D1D-ADD6-F13E391A1C79}" destId="{5D67C8D2-5FB7-4AB5-9717-164239B759F3}" srcOrd="4" destOrd="0" presId="urn:microsoft.com/office/officeart/2005/8/layout/chevron2"/>
    <dgm:cxn modelId="{EF0DC83B-8962-4E09-8961-1DB71BCFD0D1}" type="presParOf" srcId="{5D67C8D2-5FB7-4AB5-9717-164239B759F3}" destId="{C25FC48D-F9F5-4113-AD06-57C77D6D40AB}" srcOrd="0" destOrd="0" presId="urn:microsoft.com/office/officeart/2005/8/layout/chevron2"/>
    <dgm:cxn modelId="{C74428AD-3F09-43DE-ABA2-D78ED10FFA2C}" type="presParOf" srcId="{5D67C8D2-5FB7-4AB5-9717-164239B759F3}" destId="{95E184F5-4F6F-4D84-B100-8BD1BE889C97}" srcOrd="1" destOrd="0" presId="urn:microsoft.com/office/officeart/2005/8/layout/chevron2"/>
    <dgm:cxn modelId="{A3C4111B-627F-4FA7-B242-1336CA332F1E}" type="presParOf" srcId="{F01BD06D-F2CE-4D1D-ADD6-F13E391A1C79}" destId="{6C8C7073-4E32-4E51-B5CC-8E2CC8C9AA65}" srcOrd="5" destOrd="0" presId="urn:microsoft.com/office/officeart/2005/8/layout/chevron2"/>
    <dgm:cxn modelId="{EA36BC24-29EC-4774-B9F1-BAF1E90011B3}" type="presParOf" srcId="{F01BD06D-F2CE-4D1D-ADD6-F13E391A1C79}" destId="{06F82A96-396D-4508-A3EF-44E5F4CF3049}" srcOrd="6" destOrd="0" presId="urn:microsoft.com/office/officeart/2005/8/layout/chevron2"/>
    <dgm:cxn modelId="{E3C303FD-CC45-4E4F-AF4E-34C9B1EA0E9D}" type="presParOf" srcId="{06F82A96-396D-4508-A3EF-44E5F4CF3049}" destId="{D0307C3B-9EEC-49F0-A6A9-41619F6BEFBA}" srcOrd="0" destOrd="0" presId="urn:microsoft.com/office/officeart/2005/8/layout/chevron2"/>
    <dgm:cxn modelId="{27500BDF-A030-4CC0-B5A5-555D8BF13AAA}" type="presParOf" srcId="{06F82A96-396D-4508-A3EF-44E5F4CF3049}" destId="{EECA3E4A-AD76-4E21-BF60-84BE82F29A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C3EF9-1EB2-424D-8949-52553114E006}">
      <dsp:nvSpPr>
        <dsp:cNvPr id="0" name=""/>
        <dsp:cNvSpPr/>
      </dsp:nvSpPr>
      <dsp:spPr>
        <a:xfrm rot="5400000">
          <a:off x="-154369" y="157253"/>
          <a:ext cx="1029132" cy="720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Formation Period</a:t>
          </a:r>
        </a:p>
      </dsp:txBody>
      <dsp:txXfrm rot="-5400000">
        <a:off x="1" y="363079"/>
        <a:ext cx="720392" cy="308740"/>
      </dsp:txXfrm>
    </dsp:sp>
    <dsp:sp modelId="{E8D4009A-ACE5-4862-9AF3-88C2D5537C58}">
      <dsp:nvSpPr>
        <dsp:cNvPr id="0" name=""/>
        <dsp:cNvSpPr/>
      </dsp:nvSpPr>
      <dsp:spPr>
        <a:xfrm rot="5400000">
          <a:off x="2076778" y="-1353501"/>
          <a:ext cx="668936" cy="3381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Ein Monat Gap zwischen Bewertung und Bildung des Portfolios (t-12 bis t-2)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Mindestens 8 Returns verfügbar in betrachtetem Zeitraum</a:t>
          </a:r>
          <a:endParaRPr lang="en-US" sz="1100" kern="1200"/>
        </a:p>
      </dsp:txBody>
      <dsp:txXfrm rot="-5400000">
        <a:off x="720393" y="35539"/>
        <a:ext cx="3349052" cy="603626"/>
      </dsp:txXfrm>
    </dsp:sp>
    <dsp:sp modelId="{AA693D83-17AD-40A4-9320-8B409C035F8C}">
      <dsp:nvSpPr>
        <dsp:cNvPr id="0" name=""/>
        <dsp:cNvSpPr/>
      </dsp:nvSpPr>
      <dsp:spPr>
        <a:xfrm rot="5400000">
          <a:off x="-154369" y="1036249"/>
          <a:ext cx="1029132" cy="720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Ranking Returns</a:t>
          </a:r>
          <a:endParaRPr lang="en-US" sz="1100" kern="1200"/>
        </a:p>
      </dsp:txBody>
      <dsp:txXfrm rot="-5400000">
        <a:off x="1" y="1242075"/>
        <a:ext cx="720392" cy="308740"/>
      </dsp:txXfrm>
    </dsp:sp>
    <dsp:sp modelId="{E45B0897-2237-4A74-917D-978D8094D2DC}">
      <dsp:nvSpPr>
        <dsp:cNvPr id="0" name=""/>
        <dsp:cNvSpPr/>
      </dsp:nvSpPr>
      <dsp:spPr>
        <a:xfrm rot="5400000">
          <a:off x="2076778" y="-474505"/>
          <a:ext cx="668936" cy="3381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Unterteilung der Renditen in Dezile pro Monatscheibe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Extraktion Winner &amp; Loser Dezil</a:t>
          </a:r>
          <a:endParaRPr lang="en-US" sz="1100" kern="1200" dirty="0"/>
        </a:p>
      </dsp:txBody>
      <dsp:txXfrm rot="-5400000">
        <a:off x="720393" y="914535"/>
        <a:ext cx="3349052" cy="603626"/>
      </dsp:txXfrm>
    </dsp:sp>
    <dsp:sp modelId="{C25FC48D-F9F5-4113-AD06-57C77D6D40AB}">
      <dsp:nvSpPr>
        <dsp:cNvPr id="0" name=""/>
        <dsp:cNvSpPr/>
      </dsp:nvSpPr>
      <dsp:spPr>
        <a:xfrm rot="5400000">
          <a:off x="-154369" y="1915245"/>
          <a:ext cx="1029132" cy="720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Value Weighting</a:t>
          </a:r>
          <a:endParaRPr lang="en-US" sz="1100" kern="1200"/>
        </a:p>
      </dsp:txBody>
      <dsp:txXfrm rot="-5400000">
        <a:off x="1" y="2121071"/>
        <a:ext cx="720392" cy="308740"/>
      </dsp:txXfrm>
    </dsp:sp>
    <dsp:sp modelId="{95E184F5-4F6F-4D84-B100-8BD1BE889C97}">
      <dsp:nvSpPr>
        <dsp:cNvPr id="0" name=""/>
        <dsp:cNvSpPr/>
      </dsp:nvSpPr>
      <dsp:spPr>
        <a:xfrm rot="5400000">
          <a:off x="2076778" y="404490"/>
          <a:ext cx="668936" cy="3381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Gewichtung innerhalb des Dezils anhand der Marktkapitalisierung</a:t>
          </a:r>
          <a:endParaRPr lang="en-US" sz="1100" kern="1200" dirty="0"/>
        </a:p>
      </dsp:txBody>
      <dsp:txXfrm rot="-5400000">
        <a:off x="720393" y="1793531"/>
        <a:ext cx="3349052" cy="603626"/>
      </dsp:txXfrm>
    </dsp:sp>
    <dsp:sp modelId="{D0307C3B-9EEC-49F0-A6A9-41619F6BEFBA}">
      <dsp:nvSpPr>
        <dsp:cNvPr id="0" name=""/>
        <dsp:cNvSpPr/>
      </dsp:nvSpPr>
      <dsp:spPr>
        <a:xfrm rot="5400000">
          <a:off x="-154369" y="2794241"/>
          <a:ext cx="1029132" cy="720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WML-Portfolio</a:t>
          </a:r>
          <a:endParaRPr lang="en-US" sz="1100" kern="1200"/>
        </a:p>
      </dsp:txBody>
      <dsp:txXfrm rot="-5400000">
        <a:off x="1" y="3000067"/>
        <a:ext cx="720392" cy="308740"/>
      </dsp:txXfrm>
    </dsp:sp>
    <dsp:sp modelId="{EECA3E4A-AD76-4E21-BF60-84BE82F29AC9}">
      <dsp:nvSpPr>
        <dsp:cNvPr id="0" name=""/>
        <dsp:cNvSpPr/>
      </dsp:nvSpPr>
      <dsp:spPr>
        <a:xfrm rot="5400000">
          <a:off x="2076778" y="1283485"/>
          <a:ext cx="668936" cy="33817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/>
            <a:t>Winner long, Loser short</a:t>
          </a:r>
        </a:p>
      </dsp:txBody>
      <dsp:txXfrm rot="-5400000">
        <a:off x="720393" y="2672526"/>
        <a:ext cx="3349052" cy="603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Universität des Landes Baden-Württemberg und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nationales Forschungszentrum in der Helmholtz-Gemeinschaft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8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Aktuell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während</a:t>
            </a:r>
            <a:r>
              <a:rPr lang="en-US" dirty="0">
                <a:latin typeface="Calibri"/>
                <a:cs typeface="Calibri"/>
              </a:rPr>
              <a:t> Corona </a:t>
            </a:r>
            <a:r>
              <a:rPr lang="en-US" dirty="0" err="1">
                <a:latin typeface="Calibri"/>
                <a:cs typeface="Calibri"/>
              </a:rPr>
              <a:t>ähnliches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zu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erwarten</a:t>
            </a:r>
          </a:p>
          <a:p>
            <a:r>
              <a:rPr lang="en-US" dirty="0">
                <a:latin typeface="Calibri"/>
                <a:cs typeface="Calibri"/>
              </a:rPr>
              <a:t>Zu </a:t>
            </a:r>
            <a:r>
              <a:rPr lang="en-US" dirty="0" err="1">
                <a:latin typeface="Calibri"/>
                <a:cs typeface="Calibri"/>
              </a:rPr>
              <a:t>Beginn</a:t>
            </a:r>
            <a:r>
              <a:rPr lang="en-US" dirty="0">
                <a:latin typeface="Calibri"/>
                <a:cs typeface="Calibri"/>
              </a:rPr>
              <a:t> der Krise </a:t>
            </a:r>
            <a:r>
              <a:rPr lang="en-US" dirty="0" err="1">
                <a:latin typeface="Calibri"/>
                <a:cs typeface="Calibri"/>
              </a:rPr>
              <a:t>funktioniert</a:t>
            </a:r>
            <a:r>
              <a:rPr lang="en-US" dirty="0">
                <a:latin typeface="Calibri"/>
                <a:cs typeface="Calibri"/>
              </a:rPr>
              <a:t> die </a:t>
            </a:r>
            <a:r>
              <a:rPr lang="en-US" dirty="0" err="1">
                <a:latin typeface="Calibri"/>
                <a:cs typeface="Calibri"/>
              </a:rPr>
              <a:t>Strategie</a:t>
            </a:r>
            <a:r>
              <a:rPr lang="en-US" dirty="0">
                <a:latin typeface="Calibri"/>
                <a:cs typeface="Calibri"/>
              </a:rPr>
              <a:t>, da Loser stark </a:t>
            </a:r>
            <a:r>
              <a:rPr lang="en-US" dirty="0" err="1">
                <a:latin typeface="Calibri"/>
                <a:cs typeface="Calibri"/>
              </a:rPr>
              <a:t>verlieren</a:t>
            </a:r>
          </a:p>
          <a:p>
            <a:r>
              <a:rPr lang="en-US" dirty="0">
                <a:latin typeface="Calibri"/>
                <a:cs typeface="Calibri"/>
              </a:rPr>
              <a:t>Loser </a:t>
            </a:r>
            <a:r>
              <a:rPr lang="en-US" dirty="0" err="1">
                <a:latin typeface="Calibri"/>
                <a:cs typeface="Calibri"/>
              </a:rPr>
              <a:t>gewinnen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nach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starkem</a:t>
            </a:r>
            <a:r>
              <a:rPr lang="en-US" dirty="0">
                <a:latin typeface="Calibri"/>
                <a:cs typeface="Calibri"/>
              </a:rPr>
              <a:t> Fall </a:t>
            </a:r>
            <a:r>
              <a:rPr lang="en-US" dirty="0" err="1">
                <a:latin typeface="Calibri"/>
                <a:cs typeface="Calibri"/>
              </a:rPr>
              <a:t>schneller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als</a:t>
            </a:r>
            <a:r>
              <a:rPr lang="en-US" dirty="0">
                <a:latin typeface="Calibri"/>
                <a:cs typeface="Calibri"/>
              </a:rPr>
              <a:t> Winner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ED99B0-9538-4AA1-98EA-85DB0555789A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35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Uhr, draußen, grün, Uhrzeit enthält.&#10;&#10;Automatisch generierte Beschreibung">
            <a:extLst>
              <a:ext uri="{FF2B5EF4-FFF2-40B4-BE49-F238E27FC236}">
                <a16:creationId xmlns:a16="http://schemas.microsoft.com/office/drawing/2014/main" id="{47890C46-D2A1-2544-9B5F-813223C892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5" r="5192" b="12891"/>
          <a:stretch/>
        </p:blipFill>
        <p:spPr>
          <a:xfrm>
            <a:off x="107504" y="2067694"/>
            <a:ext cx="8938071" cy="2732112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381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96875" y="4896911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5764" y="2351634"/>
            <a:ext cx="4537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de-DE" sz="100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sz="1000">
                <a:solidFill>
                  <a:schemeClr val="bg1"/>
                </a:solidFill>
              </a:rPr>
              <a:t>Lehrstuhl für Financial Engineering und Derivate</a:t>
            </a:r>
          </a:p>
          <a:p>
            <a:pPr>
              <a:defRPr/>
            </a:pPr>
            <a:r>
              <a:rPr lang="de-DE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18375" y="4873229"/>
            <a:ext cx="1727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10" name="Grafik 9" descr="kit_logo_de_farbe_positiv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7270" y="343694"/>
            <a:ext cx="1620000" cy="74062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770000"/>
            <a:ext cx="360000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EB40BF-3713-4DED-A672-6B7804388A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250031"/>
            <a:ext cx="2089150" cy="431958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250031"/>
            <a:ext cx="6116638" cy="431958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AFF7E10-C633-4670-A70F-F75C03B6E6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7A229C2-8D90-4C9C-8E41-77910BA5F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898922"/>
            <a:ext cx="4102100" cy="36706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898922"/>
            <a:ext cx="4102100" cy="36706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22E58CB-4412-4E80-8D55-6374F45F2D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5C42153-A5B6-4216-8A25-3841F80E69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73380F7-DC02-4359-8521-DE8C529E8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01405D0E-49E0-4E6D-B2FD-3E4FA2E4DD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23865A-06EE-47AC-997D-90C01D5FFA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4965219-6A9C-4F3F-9A8C-A4BAFAEDAD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6" y="288132"/>
            <a:ext cx="6911975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898922"/>
            <a:ext cx="8356600" cy="367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Karlsruhe Institute of Technology (KIT).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4833938"/>
            <a:ext cx="325438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92E4808B-34C1-43EB-9181-E82B4B238827}" type="slidenum">
              <a:rPr lang="de-DE" sz="9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4833938"/>
            <a:ext cx="863600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fld id="{C91FE581-9269-4685-BADD-C600B6CA97A6}" type="datetime1">
              <a:rPr lang="de-DE" sz="900">
                <a:solidFill>
                  <a:srgbClr val="898989"/>
                </a:solidFill>
              </a:rPr>
              <a:pPr/>
              <a:t>25.06.2020</a:t>
            </a:fld>
            <a:endParaRPr lang="de-DE" sz="900">
              <a:solidFill>
                <a:srgbClr val="898989"/>
              </a:solidFill>
            </a:endParaRPr>
          </a:p>
        </p:txBody>
      </p:sp>
      <p:pic>
        <p:nvPicPr>
          <p:cNvPr id="10" name="Grafik 9" descr="kit_logo_de_farbe_positiv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70502" y="247238"/>
            <a:ext cx="1080000" cy="493752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B24D4708-D091-449E-8D6F-AD081CBD78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722438" y="4803998"/>
            <a:ext cx="4248150" cy="270272"/>
          </a:xfrm>
          <a:prstGeom prst="rect">
            <a:avLst/>
          </a:prstGeom>
          <a:ln/>
        </p:spPr>
        <p:txBody>
          <a:bodyPr/>
          <a:lstStyle>
            <a:lvl1pPr>
              <a:defRPr sz="1100"/>
            </a:lvl1pPr>
          </a:lstStyle>
          <a:p>
            <a:r>
              <a:rPr lang="de-DE"/>
              <a:t>Benedikt Brückner, Philipp Besier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1111/j.1540-6261.2004.00665.x" TargetMode="External"/><Relationship Id="rId2" Type="http://schemas.openxmlformats.org/officeDocument/2006/relationships/hyperlink" Target="https://dx.doi.org/10.1016/j.jfineco.2015.12.0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x.doi.org/10.1016/j.jfineco.2014.11.01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x.doi.org/10.2139/ssrn.2435323" TargetMode="External"/><Relationship Id="rId2" Type="http://schemas.openxmlformats.org/officeDocument/2006/relationships/hyperlink" Target="https://dx.doi.org/10.2139/ssrn.2569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BD9F91B-D9FE-45B8-A4BB-DA2D3EA6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" y="1203598"/>
            <a:ext cx="8389937" cy="54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sz="2200" b="1">
                <a:solidFill>
                  <a:schemeClr val="tx2"/>
                </a:solidFill>
              </a:rPr>
              <a:t>Asset Pricing - Fallstudie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CC7C71-459F-4AD3-B092-DC4B291A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" y="1818183"/>
            <a:ext cx="8370888" cy="46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600" b="1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61637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4A8B3-083F-4AA3-ABE1-729660A6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Vielen </a:t>
            </a:r>
            <a:r>
              <a:rPr lang="de-DE" err="1"/>
              <a:t>DANk</a:t>
            </a:r>
            <a:r>
              <a:rPr lang="de-DE"/>
              <a:t>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BA25A-25E3-414F-BD29-666F37A00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CE0BF64-3E4E-4338-AE1F-1E20500A13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381047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4A8B3-083F-4AA3-ABE1-729660A6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BA25A-25E3-414F-BD29-666F37A00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EC866E1F-01BD-4E65-9867-D4F9B0187E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76942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D60D774-FEA5-44CA-8263-6354CFF4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288132"/>
            <a:ext cx="6911975" cy="421481"/>
          </a:xfrm>
        </p:spPr>
        <p:txBody>
          <a:bodyPr/>
          <a:lstStyle/>
          <a:p>
            <a:r>
              <a:rPr lang="en-US">
                <a:cs typeface="Arial"/>
              </a:rPr>
              <a:t>Aufgabe 2 – Alpha</a:t>
            </a:r>
            <a:endParaRPr lang="en-US" dirty="0"/>
          </a:p>
        </p:txBody>
      </p:sp>
      <p:pic>
        <p:nvPicPr>
          <p:cNvPr id="4" name="Grafik 5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CB5CEEBD-E1E9-4683-90CE-41DF1BA4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9033"/>
          <a:stretch/>
        </p:blipFill>
        <p:spPr>
          <a:xfrm>
            <a:off x="392113" y="898922"/>
            <a:ext cx="8356600" cy="3670697"/>
          </a:xfrm>
          <a:noFill/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7ED26074-FE55-4F30-AC92-4B489EDE74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21873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FEC8-29F4-43E2-BDE4-522D655D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Aufgabe 1</a:t>
            </a:r>
            <a:endParaRPr lang="de-DE"/>
          </a:p>
        </p:txBody>
      </p:sp>
      <p:graphicFrame>
        <p:nvGraphicFramePr>
          <p:cNvPr id="26" name="Diagramm 26">
            <a:extLst>
              <a:ext uri="{FF2B5EF4-FFF2-40B4-BE49-F238E27FC236}">
                <a16:creationId xmlns:a16="http://schemas.microsoft.com/office/drawing/2014/main" id="{37C7E464-E554-4EFB-821E-127744FB1C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0054483"/>
              </p:ext>
            </p:extLst>
          </p:nvPr>
        </p:nvGraphicFramePr>
        <p:xfrm>
          <a:off x="392113" y="898525"/>
          <a:ext cx="4102100" cy="367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B88DA2-51F0-49BB-A454-7CEE5B90A1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800" dirty="0">
                <a:ea typeface="+mn-lt"/>
                <a:cs typeface="+mn-lt"/>
              </a:rPr>
              <a:t>Betrachter Zeitraum: </a:t>
            </a:r>
            <a:endParaRPr lang="en-US" sz="1800" dirty="0">
              <a:ea typeface="+mn-lt"/>
              <a:cs typeface="+mn-lt"/>
            </a:endParaRPr>
          </a:p>
          <a:p>
            <a:pPr lvl="1"/>
            <a:r>
              <a:rPr lang="de-DE" sz="1600" dirty="0">
                <a:ea typeface="+mn-lt"/>
                <a:cs typeface="+mn-lt"/>
              </a:rPr>
              <a:t>1.10.2001 – 31.12.2015</a:t>
            </a:r>
            <a:endParaRPr lang="en-US" sz="1600" dirty="0">
              <a:ea typeface="+mn-lt"/>
              <a:cs typeface="+mn-lt"/>
            </a:endParaRPr>
          </a:p>
          <a:p>
            <a:r>
              <a:rPr lang="de-DE" sz="1800" dirty="0">
                <a:ea typeface="+mn-lt"/>
                <a:cs typeface="+mn-lt"/>
              </a:rPr>
              <a:t>Vorgehen siehe [Daniel u. Moskowitz 2016], Kapitel 2.1)</a:t>
            </a:r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321FF-761A-4770-A6FF-15F3DBB04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19149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288132"/>
            <a:ext cx="6911975" cy="421481"/>
          </a:xfrm>
        </p:spPr>
        <p:txBody>
          <a:bodyPr wrap="square" anchor="b">
            <a:normAutofit/>
          </a:bodyPr>
          <a:lstStyle/>
          <a:p>
            <a:r>
              <a:rPr lang="de-DE"/>
              <a:t>Aufgabe 1</a:t>
            </a:r>
          </a:p>
        </p:txBody>
      </p:sp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F92F15F-6F1F-4BFB-AABE-5FB76350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1" y="898922"/>
            <a:ext cx="8023383" cy="3670697"/>
          </a:xfrm>
          <a:prstGeom prst="rect">
            <a:avLst/>
          </a:prstGeom>
          <a:noFill/>
        </p:spPr>
      </p:pic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428135B4-E8F1-4C26-B93A-0DCA9CD87A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197948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F8B6-D132-4854-9B10-FE61BF64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898923"/>
            <a:ext cx="8356600" cy="1528812"/>
          </a:xfrm>
        </p:spPr>
        <p:txBody>
          <a:bodyPr/>
          <a:lstStyle/>
          <a:p>
            <a:r>
              <a:rPr lang="de-DE" sz="1800"/>
              <a:t>Winner-minus-loser-Portfolio (WML) im betrachteten Zeitraum rentabler als eine Investition in das Marktportfolio </a:t>
            </a:r>
          </a:p>
          <a:p>
            <a:r>
              <a:rPr lang="de-DE" sz="1800"/>
              <a:t>Ausschließliche Investition in das obere </a:t>
            </a:r>
            <a:r>
              <a:rPr lang="de-DE" sz="1800" err="1"/>
              <a:t>Dezilportfolio</a:t>
            </a:r>
            <a:r>
              <a:rPr lang="de-DE" sz="1800"/>
              <a:t> aber deutlich rentabler als WML (480,69% vs. 207,02%)</a:t>
            </a:r>
          </a:p>
          <a:p>
            <a:r>
              <a:rPr lang="de-DE" sz="1800"/>
              <a:t>Performance von WML geht mit deutlich höherem Risiko einher</a:t>
            </a:r>
          </a:p>
          <a:p>
            <a:pPr lvl="1"/>
            <a:endParaRPr lang="de-DE" sz="160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40BA2EE-48D5-42D6-9FA2-EB0EE0950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65116B42-D30C-4D39-99F8-9F88A1BE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14854"/>
              </p:ext>
            </p:extLst>
          </p:nvPr>
        </p:nvGraphicFramePr>
        <p:xfrm>
          <a:off x="5076056" y="2617044"/>
          <a:ext cx="3744416" cy="2085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2249">
                  <a:extLst>
                    <a:ext uri="{9D8B030D-6E8A-4147-A177-3AD203B41FA5}">
                      <a16:colId xmlns:a16="http://schemas.microsoft.com/office/drawing/2014/main" val="1744296418"/>
                    </a:ext>
                  </a:extLst>
                </a:gridCol>
                <a:gridCol w="1108749">
                  <a:extLst>
                    <a:ext uri="{9D8B030D-6E8A-4147-A177-3AD203B41FA5}">
                      <a16:colId xmlns:a16="http://schemas.microsoft.com/office/drawing/2014/main" val="1753421899"/>
                    </a:ext>
                  </a:extLst>
                </a:gridCol>
                <a:gridCol w="1083418">
                  <a:extLst>
                    <a:ext uri="{9D8B030D-6E8A-4147-A177-3AD203B41FA5}">
                      <a16:colId xmlns:a16="http://schemas.microsoft.com/office/drawing/2014/main" val="2118275654"/>
                    </a:ext>
                  </a:extLst>
                </a:gridCol>
              </a:tblGrid>
              <a:tr h="374211">
                <a:tc>
                  <a:txBody>
                    <a:bodyPr/>
                    <a:lstStyle/>
                    <a:p>
                      <a:pPr algn="ctr"/>
                      <a:endParaRPr lang="de-DE" sz="1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WML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Markt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403045"/>
                  </a:ext>
                </a:extLst>
              </a:tr>
              <a:tr h="374211"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207,02%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177,51%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412085"/>
                  </a:ext>
                </a:extLst>
              </a:tr>
              <a:tr h="376764"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Sharpe-Ratio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0,1112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0,1343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738327"/>
                  </a:ext>
                </a:extLst>
              </a:tr>
              <a:tr h="3421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/>
                        <a:t>Value at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16,37%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7,17%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379088"/>
                  </a:ext>
                </a:extLst>
              </a:tr>
              <a:tr h="37421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Standard-abweichung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/>
                        <a:t>0,</a:t>
                      </a:r>
                      <a:r>
                        <a:rPr lang="de-DE" sz="1700" b="0" i="0" u="none" strike="noStrike" noProof="0">
                          <a:latin typeface="Arial"/>
                        </a:rPr>
                        <a:t>0925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0,</a:t>
                      </a:r>
                      <a:r>
                        <a:rPr lang="de-DE" sz="1700" b="0" i="0" u="none" strike="noStrike" noProof="0" dirty="0">
                          <a:latin typeface="Arial"/>
                        </a:rPr>
                        <a:t>0438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179337"/>
                  </a:ext>
                </a:extLst>
              </a:tr>
            </a:tbl>
          </a:graphicData>
        </a:graphic>
      </p:graphicFrame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EDAEDD8-D7EC-4990-9068-3967F3B1789B}"/>
              </a:ext>
            </a:extLst>
          </p:cNvPr>
          <p:cNvSpPr txBox="1">
            <a:spLocks/>
          </p:cNvSpPr>
          <p:nvPr/>
        </p:nvSpPr>
        <p:spPr bwMode="auto">
          <a:xfrm>
            <a:off x="402561" y="2424861"/>
            <a:ext cx="4529479" cy="20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432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143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2pPr>
            <a:lvl3pPr marL="1209675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3pPr>
            <a:lvl4pPr marL="165735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4pPr>
            <a:lvl5pPr marL="2095500" indent="-27622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5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sz="1600" kern="0" dirty="0"/>
              <a:t>Risikoadjustierte Maße wie das Sharpe-Ratio bewerten den Markt besser als WML</a:t>
            </a:r>
          </a:p>
          <a:p>
            <a:pPr lvl="1"/>
            <a:r>
              <a:rPr lang="de-DE" sz="1600" kern="0" dirty="0"/>
              <a:t>79% der Zeit liegt der Wert des WML-Portfolios unter dem des Marktes</a:t>
            </a:r>
          </a:p>
          <a:p>
            <a:pPr lvl="1"/>
            <a:r>
              <a:rPr lang="de-DE" sz="1600" kern="0" dirty="0"/>
              <a:t>WML zeigt sehr hohe Verluste in der Finanzkrise</a:t>
            </a:r>
          </a:p>
          <a:p>
            <a:pPr lvl="1"/>
            <a:endParaRPr 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341874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80F8B6-D132-4854-9B10-FE61BF642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113" y="898922"/>
                <a:ext cx="8356600" cy="3670697"/>
              </a:xfrm>
            </p:spPr>
            <p:txBody>
              <a:bodyPr/>
              <a:lstStyle/>
              <a:p>
                <a:r>
                  <a:rPr lang="de-DE" sz="1800" dirty="0"/>
                  <a:t>Regression der Überschussrenditen des WML-Portfolios auf die Fama-French-Faktoren: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𝑊𝑀𝐿</m:t>
                            </m:r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𝑀𝐾𝑇𝑀𝑅𝐹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]+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𝐻𝑀𝐿</m:t>
                        </m:r>
                      </m:e>
                    </m:d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𝑆𝑀𝐵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e-DE" sz="1800" dirty="0"/>
              </a:p>
              <a:p>
                <a:r>
                  <a:rPr lang="de-DE" sz="1800" dirty="0"/>
                  <a:t>Ergebnisse: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=0,0153</m:t>
                    </m:r>
                  </m:oMath>
                </a14:m>
                <a:r>
                  <a:rPr lang="de-DE" sz="1600" dirty="0"/>
                  <a:t>, signifikant zum 5%-Niveau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=−0,9896</m:t>
                    </m:r>
                  </m:oMath>
                </a14:m>
                <a:r>
                  <a:rPr lang="de-DE" sz="1600" b="0" dirty="0"/>
                  <a:t>, signifikant zum 0%-Niveau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=−0,3535</m:t>
                    </m:r>
                  </m:oMath>
                </a14:m>
                <a:r>
                  <a:rPr lang="de-DE" sz="1600" b="0" dirty="0"/>
                  <a:t>, nicht signifikant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=0,3344</m:t>
                    </m:r>
                  </m:oMath>
                </a14:m>
                <a:r>
                  <a:rPr lang="de-DE" sz="1600" dirty="0"/>
                  <a:t>, nicht signifikant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=0,2223</m:t>
                    </m:r>
                  </m:oMath>
                </a14:m>
                <a:endParaRPr lang="de-DE" dirty="0"/>
              </a:p>
              <a:p>
                <a:r>
                  <a:rPr lang="de-DE" sz="1800" dirty="0"/>
                  <a:t>Für das WML-Portfolio ergibt sich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=−0,9591</m:t>
                    </m:r>
                  </m:oMath>
                </a14:m>
                <a:r>
                  <a:rPr lang="de-DE" sz="1800" dirty="0"/>
                  <a:t> und ein durchschnittliches Alpha für CAPM-Investoren von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=0,0159</m:t>
                    </m:r>
                  </m:oMath>
                </a14:m>
                <a:endParaRPr lang="de-DE" sz="1800" dirty="0"/>
              </a:p>
              <a:p>
                <a:r>
                  <a:rPr lang="de-DE" sz="1800" dirty="0"/>
                  <a:t>Alpha ist als eher instabil zu bezeichnen und nur in 2/3 der Fälle positiv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280F8B6-D132-4854-9B10-FE61BF642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113" y="898922"/>
                <a:ext cx="8356600" cy="3670697"/>
              </a:xfrm>
              <a:blipFill>
                <a:blip r:embed="rId2"/>
                <a:stretch>
                  <a:fillRect t="-2156" r="-10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40BA2EE-48D5-42D6-9FA2-EB0EE0950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52147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F8B6-D132-4854-9B10-FE61BF64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898922"/>
            <a:ext cx="8356600" cy="3670697"/>
          </a:xfrm>
        </p:spPr>
        <p:txBody>
          <a:bodyPr/>
          <a:lstStyle/>
          <a:p>
            <a:pPr marL="0" indent="0">
              <a:buNone/>
            </a:pPr>
            <a:r>
              <a:rPr lang="de-DE" sz="1800" u="sng" dirty="0"/>
              <a:t>Ursprung der Renditen</a:t>
            </a:r>
          </a:p>
          <a:p>
            <a:r>
              <a:rPr lang="de-DE" sz="1800"/>
              <a:t>Behavioral Finance [Asness, Frazzini, Israel u. Moskowitz 2014, S. 88]</a:t>
            </a:r>
            <a:endParaRPr lang="de-DE" sz="1800">
              <a:cs typeface="Arial"/>
            </a:endParaRPr>
          </a:p>
          <a:p>
            <a:pPr lvl="1"/>
            <a:r>
              <a:rPr lang="de-DE" sz="1400" dirty="0"/>
              <a:t>Underreaction von Investoren (langsame Kursanpassung an Informationen)</a:t>
            </a:r>
            <a:endParaRPr lang="de-DE" sz="1400" dirty="0">
              <a:cs typeface="Arial"/>
            </a:endParaRPr>
          </a:p>
          <a:p>
            <a:pPr lvl="1"/>
            <a:r>
              <a:rPr lang="de-DE" sz="1400" dirty="0"/>
              <a:t>Overreaction von Investoren (chasing winners ausnutzen)</a:t>
            </a:r>
            <a:endParaRPr lang="de-DE" sz="1400" dirty="0">
              <a:cs typeface="Arial"/>
            </a:endParaRPr>
          </a:p>
          <a:p>
            <a:pPr marL="0" indent="0">
              <a:buNone/>
            </a:pPr>
            <a:r>
              <a:rPr lang="de-DE" sz="1800" u="sng" dirty="0"/>
              <a:t>Begründung hierfür? Arbitragemöglichkeit, Risikoprämie, …</a:t>
            </a:r>
          </a:p>
          <a:p>
            <a:r>
              <a:rPr lang="de-DE" sz="1800" dirty="0"/>
              <a:t>Das WML-Portfolio besitzt ein stark negatives Beta und generiert ähnliche Erträge wie die Ausgabe von call-Optionen [Daniel u. Moskowitz 2016, S. 222]</a:t>
            </a:r>
          </a:p>
          <a:p>
            <a:r>
              <a:rPr lang="de-DE" sz="1800"/>
              <a:t>Extreme Rückschläge (1932, 2009) sind klares Argument gegen Momentum-Strategien (langwierige Erholung) [</a:t>
            </a:r>
            <a:r>
              <a:rPr lang="de-DE" sz="1800">
                <a:ea typeface="+mn-lt"/>
                <a:cs typeface="+mn-lt"/>
              </a:rPr>
              <a:t>Barroso u. Santa-Clara 2015</a:t>
            </a:r>
            <a:r>
              <a:rPr lang="de-DE" sz="1800"/>
              <a:t>, S. 112</a:t>
            </a:r>
            <a:r>
              <a:rPr lang="de-DE" sz="1800" dirty="0"/>
              <a:t>]</a:t>
            </a:r>
            <a:endParaRPr lang="de-DE" sz="1800">
              <a:cs typeface="Arial"/>
            </a:endParaRPr>
          </a:p>
          <a:p>
            <a:r>
              <a:rPr lang="de-DE" sz="1800"/>
              <a:t>Transaktionskosten und Steuern nicht berücksichtigt [Lesmond, Schill u. Zhou 2003, S. 19-20]</a:t>
            </a:r>
            <a:endParaRPr lang="de-DE" sz="1800">
              <a:cs typeface="Arial"/>
            </a:endParaRPr>
          </a:p>
          <a:p>
            <a:r>
              <a:rPr lang="de-DE" sz="1800"/>
              <a:t>Mit dem Stochastischen Diskontfaktor gewichtete Returns deutlich niedriger [</a:t>
            </a:r>
            <a:r>
              <a:rPr lang="de-DE" sz="1800">
                <a:ea typeface="+mn-lt"/>
                <a:cs typeface="+mn-lt"/>
              </a:rPr>
              <a:t>Cooper, Gutierrez u. Hameed 2005</a:t>
            </a:r>
            <a:r>
              <a:rPr lang="de-DE" sz="1800"/>
              <a:t>, S. 1347</a:t>
            </a:r>
            <a:r>
              <a:rPr lang="de-DE" sz="1800" dirty="0"/>
              <a:t>]</a:t>
            </a:r>
            <a:endParaRPr lang="de-DE" sz="1800">
              <a:cs typeface="Arial"/>
            </a:endParaRPr>
          </a:p>
          <a:p>
            <a:endParaRPr lang="de-DE" sz="1800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40BA2EE-48D5-42D6-9FA2-EB0EE0950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136806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6" y="288132"/>
            <a:ext cx="6911975" cy="421481"/>
          </a:xfrm>
        </p:spPr>
        <p:txBody>
          <a:bodyPr wrap="square" anchor="b">
            <a:normAutofit/>
          </a:bodyPr>
          <a:lstStyle/>
          <a:p>
            <a:r>
              <a:rPr lang="de-DE"/>
              <a:t>Aufgabe 4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B650F83-628C-4CFD-9D23-3D0D2991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877" y="3467726"/>
            <a:ext cx="8361836" cy="1101893"/>
          </a:xfrm>
        </p:spPr>
        <p:txBody>
          <a:bodyPr/>
          <a:lstStyle/>
          <a:p>
            <a:r>
              <a:rPr lang="en-US" sz="1600" dirty="0" err="1">
                <a:cs typeface="Arial"/>
              </a:rPr>
              <a:t>Strategie</a:t>
            </a:r>
            <a:r>
              <a:rPr lang="en-US" sz="1600" dirty="0">
                <a:cs typeface="Arial"/>
              </a:rPr>
              <a:t> in </a:t>
            </a:r>
            <a:r>
              <a:rPr lang="en-US" sz="1600" dirty="0" err="1">
                <a:cs typeface="Arial"/>
              </a:rPr>
              <a:t>Krisenzeiten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nicht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zu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empfehlen</a:t>
            </a:r>
            <a:r>
              <a:rPr lang="en-US" sz="1600" dirty="0">
                <a:cs typeface="Arial"/>
              </a:rPr>
              <a:t>, </a:t>
            </a:r>
            <a:r>
              <a:rPr lang="en-US" sz="1600" dirty="0" err="1">
                <a:cs typeface="Arial"/>
              </a:rPr>
              <a:t>wie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auch</a:t>
            </a:r>
            <a:r>
              <a:rPr lang="en-US" sz="1600" dirty="0">
                <a:cs typeface="Arial"/>
              </a:rPr>
              <a:t> Daniel &amp; Moskowitz </a:t>
            </a:r>
            <a:r>
              <a:rPr lang="en-US" sz="1600" dirty="0" err="1">
                <a:cs typeface="Arial"/>
              </a:rPr>
              <a:t>erläutern</a:t>
            </a:r>
            <a:endParaRPr lang="en-US" sz="1600" dirty="0">
              <a:cs typeface="Arial"/>
            </a:endParaRPr>
          </a:p>
          <a:p>
            <a:pPr>
              <a:buChar char="•"/>
            </a:pPr>
            <a:r>
              <a:rPr lang="en-US" sz="1600" dirty="0" err="1">
                <a:ea typeface="+mn-lt"/>
                <a:cs typeface="+mn-lt"/>
              </a:rPr>
              <a:t>Deutliche</a:t>
            </a:r>
            <a:r>
              <a:rPr lang="en-US" sz="1600" dirty="0">
                <a:ea typeface="+mn-lt"/>
                <a:cs typeface="+mn-lt"/>
              </a:rPr>
              <a:t> Drawdowns </a:t>
            </a:r>
            <a:r>
              <a:rPr lang="en-US" sz="1600" dirty="0" err="1">
                <a:ea typeface="+mn-lt"/>
                <a:cs typeface="+mn-lt"/>
              </a:rPr>
              <a:t>während</a:t>
            </a:r>
            <a:r>
              <a:rPr lang="en-US" sz="1600" dirty="0">
                <a:ea typeface="+mn-lt"/>
                <a:cs typeface="+mn-lt"/>
              </a:rPr>
              <a:t> der </a:t>
            </a:r>
            <a:r>
              <a:rPr lang="en-US" sz="1600" dirty="0" err="1">
                <a:ea typeface="+mn-lt"/>
                <a:cs typeface="+mn-lt"/>
              </a:rPr>
              <a:t>Finanzkrise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zu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erkennen</a:t>
            </a:r>
            <a:endParaRPr lang="en-US" sz="1600" dirty="0">
              <a:cs typeface="Arial"/>
            </a:endParaRPr>
          </a:p>
          <a:p>
            <a:pPr>
              <a:buChar char="•"/>
            </a:pPr>
            <a:r>
              <a:rPr lang="en-US" sz="1600" dirty="0" err="1">
                <a:cs typeface="Arial"/>
              </a:rPr>
              <a:t>Mögliche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Lösung</a:t>
            </a:r>
            <a:r>
              <a:rPr lang="en-US" sz="1600" dirty="0">
                <a:cs typeface="Arial"/>
              </a:rPr>
              <a:t>: </a:t>
            </a:r>
            <a:r>
              <a:rPr lang="en-US" sz="1600" dirty="0" err="1">
                <a:cs typeface="Arial"/>
              </a:rPr>
              <a:t>dynamische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Gewichtung</a:t>
            </a:r>
            <a:r>
              <a:rPr lang="en-US" sz="1600" dirty="0">
                <a:cs typeface="Arial"/>
              </a:rPr>
              <a:t> </a:t>
            </a:r>
            <a:r>
              <a:rPr lang="en-US" sz="1600" dirty="0" err="1">
                <a:cs typeface="Arial"/>
              </a:rPr>
              <a:t>zwischen</a:t>
            </a:r>
            <a:r>
              <a:rPr lang="en-US" sz="1600" dirty="0">
                <a:cs typeface="Arial"/>
              </a:rPr>
              <a:t> Momentum-Portfolio und </a:t>
            </a:r>
            <a:r>
              <a:rPr lang="en-US" sz="1600" dirty="0" err="1">
                <a:cs typeface="Arial"/>
              </a:rPr>
              <a:t>risikolosem</a:t>
            </a:r>
            <a:r>
              <a:rPr lang="en-US" sz="1600" dirty="0">
                <a:cs typeface="Arial"/>
              </a:rPr>
              <a:t> Instrument, </a:t>
            </a:r>
            <a:r>
              <a:rPr lang="en-US" sz="1600" dirty="0" err="1">
                <a:cs typeface="Arial"/>
              </a:rPr>
              <a:t>wie</a:t>
            </a:r>
            <a:r>
              <a:rPr lang="en-US" sz="1600" dirty="0">
                <a:cs typeface="Arial"/>
              </a:rPr>
              <a:t> von </a:t>
            </a:r>
            <a:r>
              <a:rPr lang="en-US" sz="1600" dirty="0">
                <a:ea typeface="+mn-lt"/>
                <a:cs typeface="+mn-lt"/>
              </a:rPr>
              <a:t>Daniel &amp; Moskowitz </a:t>
            </a:r>
            <a:r>
              <a:rPr lang="en-US" sz="1600" dirty="0" err="1">
                <a:ea typeface="+mn-lt"/>
                <a:cs typeface="+mn-lt"/>
              </a:rPr>
              <a:t>vorgeschlagen</a:t>
            </a:r>
            <a:endParaRPr lang="en-US" sz="1600" dirty="0" err="1">
              <a:cs typeface="Arial"/>
            </a:endParaRPr>
          </a:p>
          <a:p>
            <a:pPr marL="0" indent="0">
              <a:buNone/>
            </a:pPr>
            <a:endParaRPr lang="en-US" sz="1800" dirty="0">
              <a:cs typeface="Arial"/>
            </a:endParaRPr>
          </a:p>
          <a:p>
            <a:pPr marL="0" indent="0">
              <a:buNone/>
            </a:pPr>
            <a:endParaRPr lang="en-US" sz="1800" dirty="0">
              <a:cs typeface="Arial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40BA2EE-48D5-42D6-9FA2-EB0EE0950C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  <p:pic>
        <p:nvPicPr>
          <p:cNvPr id="8" name="Grafik 8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79FF21EE-C6CA-41C8-9C43-2FBC598991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7310" y="798931"/>
            <a:ext cx="5422793" cy="2583604"/>
          </a:xfrm>
        </p:spPr>
      </p:pic>
      <p:pic>
        <p:nvPicPr>
          <p:cNvPr id="9" name="Grafik 10">
            <a:extLst>
              <a:ext uri="{FF2B5EF4-FFF2-40B4-BE49-F238E27FC236}">
                <a16:creationId xmlns:a16="http://schemas.microsoft.com/office/drawing/2014/main" id="{1AA586C3-8626-4615-96F2-CF7AF7F1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45" y="2428395"/>
            <a:ext cx="702689" cy="9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4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F8B6-D132-4854-9B10-FE61BF64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898922"/>
            <a:ext cx="8356600" cy="3670697"/>
          </a:xfrm>
        </p:spPr>
        <p:txBody>
          <a:bodyPr/>
          <a:lstStyle/>
          <a:p>
            <a:r>
              <a:rPr lang="de-DE" sz="1800" dirty="0"/>
              <a:t>[Daniel u. Moskowitz 2016] Daniel, Kent; Moskowitz, Tobias J: Momentum </a:t>
            </a:r>
            <a:r>
              <a:rPr lang="de-DE" sz="1800" dirty="0" err="1"/>
              <a:t>crashes</a:t>
            </a:r>
            <a:r>
              <a:rPr lang="de-DE" sz="1800" dirty="0"/>
              <a:t>. In: Journal </a:t>
            </a:r>
            <a:r>
              <a:rPr lang="de-DE" sz="1800" dirty="0" err="1"/>
              <a:t>of</a:t>
            </a:r>
            <a:r>
              <a:rPr lang="de-DE" sz="1800" dirty="0"/>
              <a:t> Financial Economics 122 (2016), Nr. 2, S. 221-247. </a:t>
            </a:r>
            <a:r>
              <a:rPr lang="de-DE" sz="1800" dirty="0">
                <a:hlinkClick r:id="rId2"/>
              </a:rPr>
              <a:t>https://dx.doi.org/10.1016/j.jfineco.2015.12.002</a:t>
            </a:r>
            <a:r>
              <a:rPr lang="de-DE" sz="1800" dirty="0"/>
              <a:t>. – ISSN 0304-405X</a:t>
            </a:r>
          </a:p>
          <a:p>
            <a:r>
              <a:rPr lang="de-DE" sz="1800" dirty="0">
                <a:cs typeface="Arial"/>
              </a:rPr>
              <a:t>[Cooper, Gutierrez u. </a:t>
            </a:r>
            <a:r>
              <a:rPr lang="de-DE" sz="1800" err="1">
                <a:cs typeface="Arial"/>
              </a:rPr>
              <a:t>Hameed</a:t>
            </a:r>
            <a:r>
              <a:rPr lang="de-DE" sz="1800" dirty="0">
                <a:cs typeface="Arial"/>
              </a:rPr>
              <a:t> 2005] Cooper, Michael J.; Gutierrez </a:t>
            </a:r>
            <a:r>
              <a:rPr lang="de-DE" sz="1800" err="1">
                <a:cs typeface="Arial"/>
              </a:rPr>
              <a:t>Jr</a:t>
            </a:r>
            <a:r>
              <a:rPr lang="de-DE" sz="1800" dirty="0">
                <a:cs typeface="Arial"/>
              </a:rPr>
              <a:t>, Roberto C.; </a:t>
            </a:r>
            <a:r>
              <a:rPr lang="de-DE" sz="1800" err="1">
                <a:cs typeface="Arial"/>
              </a:rPr>
              <a:t>Hameed</a:t>
            </a:r>
            <a:r>
              <a:rPr lang="de-DE" sz="1800" dirty="0">
                <a:cs typeface="Arial"/>
              </a:rPr>
              <a:t>, </a:t>
            </a:r>
            <a:r>
              <a:rPr lang="de-DE" sz="1800" err="1">
                <a:cs typeface="Arial"/>
              </a:rPr>
              <a:t>Allaudeen</a:t>
            </a:r>
            <a:r>
              <a:rPr lang="de-DE" sz="1800" dirty="0">
                <a:cs typeface="Arial"/>
              </a:rPr>
              <a:t>: Market States and Momentum. In: The Journal </a:t>
            </a:r>
            <a:r>
              <a:rPr lang="de-DE" sz="1800" err="1">
                <a:cs typeface="Arial"/>
              </a:rPr>
              <a:t>of</a:t>
            </a:r>
            <a:r>
              <a:rPr lang="de-DE" sz="1800" dirty="0">
                <a:cs typeface="Arial"/>
              </a:rPr>
              <a:t> </a:t>
            </a:r>
            <a:r>
              <a:rPr lang="de-DE" sz="1800">
                <a:cs typeface="Arial"/>
              </a:rPr>
              <a:t>Finance 59 (2004), Nr. 3, S. 1345-1365. </a:t>
            </a:r>
            <a:r>
              <a:rPr lang="de-DE" sz="1800" dirty="0">
                <a:ea typeface="+mn-lt"/>
                <a:cs typeface="+mn-lt"/>
                <a:hlinkClick r:id="rId3"/>
              </a:rPr>
              <a:t>https://dx.doi.org/10.1111/j.1540-6261.2004.00665.x</a:t>
            </a:r>
            <a:endParaRPr lang="de-DE" sz="1800" dirty="0">
              <a:cs typeface="Arial"/>
            </a:endParaRPr>
          </a:p>
          <a:p>
            <a:r>
              <a:rPr lang="de-DE" sz="1800">
                <a:cs typeface="Arial"/>
              </a:rPr>
              <a:t>[Barroso u. Santa-Clara 2015] Barroso, Pedro; Santa-Clara, Pedro: Momentum has its moments. In: Journal of Financial Economics 116 (2015), Nr. 1, S. 111-120. </a:t>
            </a:r>
            <a:r>
              <a:rPr lang="de-DE" sz="1800" dirty="0">
                <a:ea typeface="+mn-lt"/>
                <a:cs typeface="+mn-lt"/>
                <a:hlinkClick r:id="rId4"/>
              </a:rPr>
              <a:t>https://dx.doi.org/10.1016/j.jfineco.2014.11.010</a:t>
            </a:r>
            <a:endParaRPr lang="de-DE" sz="1800" dirty="0">
              <a:ea typeface="+mn-lt"/>
              <a:cs typeface="+mn-lt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611421F-F478-4722-9A57-AF6D60FE3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116126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194AC-D37A-4A16-A785-CC5C203A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0F8B6-D132-4854-9B10-FE61BF64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898922"/>
            <a:ext cx="8356600" cy="3670697"/>
          </a:xfrm>
        </p:spPr>
        <p:txBody>
          <a:bodyPr/>
          <a:lstStyle/>
          <a:p>
            <a:r>
              <a:rPr lang="de-DE" sz="1800">
                <a:ea typeface="+mn-lt"/>
                <a:cs typeface="+mn-lt"/>
              </a:rPr>
              <a:t>[Lesmond, Schill u. Zhou 2003] Lesmond, David A.; Schill, Michael J.; Zhou, Chunsheng: The Illusory Nature of Momentum Profits. In: Journal of Financial Economics 71 (2003), Nr. 2, S. 349-380. </a:t>
            </a:r>
            <a:r>
              <a:rPr lang="de-DE" sz="1800" dirty="0">
                <a:ea typeface="+mn-lt"/>
                <a:cs typeface="+mn-lt"/>
                <a:hlinkClick r:id="rId2"/>
              </a:rPr>
              <a:t>http://dx.doi.org/10.2139/ssrn.256926 </a:t>
            </a:r>
            <a:endParaRPr lang="de-DE" sz="1800">
              <a:ea typeface="+mn-lt"/>
              <a:cs typeface="+mn-lt"/>
            </a:endParaRPr>
          </a:p>
          <a:p>
            <a:r>
              <a:rPr lang="de-DE" sz="1800">
                <a:ea typeface="+mn-lt"/>
                <a:cs typeface="+mn-lt"/>
              </a:rPr>
              <a:t>[Asness, Frazzini, Israel u. Moskowitz 2014] Asness, Cliff S.;Frazzini, Andrea; Israel, Ronen; Moskowitz, Tobias J.: Fact, Fiction and Momentum Investing. Journal of Portfolio Management (2014) (40th Anniversary Issue); Fama-Miller Working Paper. </a:t>
            </a:r>
            <a:r>
              <a:rPr lang="de-DE" sz="1800" dirty="0">
                <a:ea typeface="+mn-lt"/>
                <a:cs typeface="+mn-lt"/>
                <a:hlinkClick r:id="rId3"/>
              </a:rPr>
              <a:t>http://dx.doi.org/10.2139/ssrn.2435323 </a:t>
            </a:r>
            <a:endParaRPr lang="de-DE" sz="1800">
              <a:cs typeface="Arial"/>
            </a:endParaRPr>
          </a:p>
          <a:p>
            <a:endParaRPr lang="de-DE" sz="1800" dirty="0">
              <a:cs typeface="Arial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3611421F-F478-4722-9A57-AF6D60FE3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22438" y="4803998"/>
            <a:ext cx="4248150" cy="2702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Benedikt Brückner, Philipp Besier</a:t>
            </a:r>
          </a:p>
        </p:txBody>
      </p:sp>
    </p:spTree>
    <p:extLst>
      <p:ext uri="{BB962C8B-B14F-4D97-AF65-F5344CB8AC3E}">
        <p14:creationId xmlns:p14="http://schemas.microsoft.com/office/powerpoint/2010/main" val="2431573951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16zu9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4E42127F34F9B48AA6A49EBE677942C" ma:contentTypeVersion="4" ma:contentTypeDescription="Ein neues Dokument erstellen." ma:contentTypeScope="" ma:versionID="116677031b25fa36aded1c53e8e27faf">
  <xsd:schema xmlns:xsd="http://www.w3.org/2001/XMLSchema" xmlns:xs="http://www.w3.org/2001/XMLSchema" xmlns:p="http://schemas.microsoft.com/office/2006/metadata/properties" xmlns:ns2="6fcfeaee-f31b-4194-b32e-7384e0ea288c" targetNamespace="http://schemas.microsoft.com/office/2006/metadata/properties" ma:root="true" ma:fieldsID="dc43da9a35293e9fcbb915bbc3251638" ns2:_="">
    <xsd:import namespace="6fcfeaee-f31b-4194-b32e-7384e0ea2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cfeaee-f31b-4194-b32e-7384e0ea2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07CE4D-09A3-40A3-BF9D-6A0C13944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8F6EFA-26E6-47F2-888F-320E4E1E7865}">
  <ds:schemaRefs>
    <ds:schemaRef ds:uri="6fcfeaee-f31b-4194-b32e-7384e0ea28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68C4AE-2627-4CD6-808B-84EE17CBFB5F}">
  <ds:schemaRefs>
    <ds:schemaRef ds:uri="6fcfeaee-f31b-4194-b32e-7384e0ea28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KIT-PPT_Master_16zu9_2016_IISM(1)</Template>
  <TotalTime>0</TotalTime>
  <Words>497</Words>
  <Application>Microsoft Office PowerPoint</Application>
  <PresentationFormat>Bildschirmpräsentation (16:9)</PresentationFormat>
  <Paragraphs>73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KIT-PPT_Master_16zu9_2016</vt:lpstr>
      <vt:lpstr>PowerPoint-Präsentation</vt:lpstr>
      <vt:lpstr>Aufgabe 1</vt:lpstr>
      <vt:lpstr>Aufgabe 1</vt:lpstr>
      <vt:lpstr>Aufgabe 1</vt:lpstr>
      <vt:lpstr>Aufgabe 2</vt:lpstr>
      <vt:lpstr>Aufgabe 3</vt:lpstr>
      <vt:lpstr>Aufgabe 4</vt:lpstr>
      <vt:lpstr>Quellen</vt:lpstr>
      <vt:lpstr>Quellen</vt:lpstr>
      <vt:lpstr>Vielen DANk!</vt:lpstr>
      <vt:lpstr>Backup</vt:lpstr>
      <vt:lpstr>Aufgabe 2 – Alpha</vt:lpstr>
    </vt:vector>
  </TitlesOfParts>
  <Company>KIT-IISM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Kosten</dc:title>
  <dc:creator>Vincent Hoge</dc:creator>
  <cp:lastModifiedBy>Benedikt Brückner</cp:lastModifiedBy>
  <cp:revision>244</cp:revision>
  <dcterms:created xsi:type="dcterms:W3CDTF">2020-01-09T19:09:40Z</dcterms:created>
  <dcterms:modified xsi:type="dcterms:W3CDTF">2020-06-25T16:02:31Z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0x01010034E42127F34F9B48AA6A49EBE677942C</vt:lpwstr>
  </property>
</Properties>
</file>