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42C33-7E52-5C2F-7CEF-6AD357837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A84734-AA88-91A2-8020-4E40441AD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EF99A2-F6B5-01F2-8040-52D13907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7B3-A302-47CB-AEDF-D7F79EF98F5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A5CDE-AEAC-517D-EE90-36F570FF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DB8C5-D5C6-B33D-BEBD-380E7317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B2B-E35C-4915-9D46-59416F83098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306E9-B88D-FED7-F283-3635C62C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D07621-4B3A-1D65-4DD7-B37D2EA66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972C2-98F2-1A8E-B21E-5E46343E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7B3-A302-47CB-AEDF-D7F79EF98F5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48F235-BFAF-49E4-471F-5C700686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0E18F0-C615-0E96-588B-01CFFE2A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B2B-E35C-4915-9D46-59416F83098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6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7A1540-D3DD-B851-4179-4EFACAEED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8F93F5-C931-1D49-7495-8E75C088D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9DAB40-EE1D-D41A-005E-9946CE91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7B3-A302-47CB-AEDF-D7F79EF98F5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11EB6F-38BE-0A93-A9A2-82D96E82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5BE581-23DF-A754-526D-EAAF99AD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B2B-E35C-4915-9D46-59416F83098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0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97837-1BC9-3BB7-B63F-9AFDDA7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F28526-4A43-169A-EB9B-66A6E410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A631C7-7632-8655-A3BE-DFBD35BC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7B3-A302-47CB-AEDF-D7F79EF98F5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C99D7-B921-14F5-25E9-7D53415F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DEC2E-D248-7918-7C0E-3FC6E570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B2B-E35C-4915-9D46-59416F83098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4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AD53E-91C2-5A37-2C9B-30670C0E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008DC2-A446-D58C-12C0-C2452ADB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217199-47FD-BD54-41FA-A0917179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7B3-A302-47CB-AEDF-D7F79EF98F5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8EADE-A730-FD3B-DF98-467F739B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5982C-32C8-8DDA-CDAC-E1CBB484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B2B-E35C-4915-9D46-59416F83098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9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323BE-798E-544C-E48A-31E136E1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A0501-D869-6733-AEC9-65A5DA445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1CF6D2-BA0A-7902-9BB3-705107653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0560B3-17AF-5803-0772-F20C9354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7B3-A302-47CB-AEDF-D7F79EF98F5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78D6EA-7827-78B8-B486-4123E2D8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436376-64FA-7E24-522A-DB9C5CD7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B2B-E35C-4915-9D46-59416F83098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1DB48-5E54-0F6C-262D-52B05CFD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83F45D-06B0-18D1-DE2E-8AD9FD1C4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F89004-8E3B-AAA8-D0A1-12C42D207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46B8EA-F7A5-B047-F47A-211B4C3A4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BF168-006B-B670-5191-660581E0F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0D9234-FFC5-D9B7-4B66-9FF24714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7B3-A302-47CB-AEDF-D7F79EF98F5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11D780-5CB0-8F06-A044-855383FF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A910FF-4D2F-D57F-EC90-9E261E6C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B2B-E35C-4915-9D46-59416F83098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FFE0E-AE91-E8F1-FFA0-4F0332DD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0223F-045B-7A2D-3BCB-D4120AE6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7B3-A302-47CB-AEDF-D7F79EF98F5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8791AC-5817-9654-FA88-C1AA2B18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C69A6-B6B2-6DDB-8DBC-91555215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B2B-E35C-4915-9D46-59416F83098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BB27F7-FE70-E9DC-B155-FE1AFF6F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7B3-A302-47CB-AEDF-D7F79EF98F5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A04B96-F690-CC1F-3A01-D6EB73ED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85649-E83A-B700-B483-39E8150B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B2B-E35C-4915-9D46-59416F83098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3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39916-4851-292B-0CD2-91D6B9E2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FB88FF-7BBD-F1A9-4096-41970BA3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3D28ED-6FC7-63AA-C122-FF65E16A5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028283-5B79-6F9E-C9C9-94E13F9F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7B3-A302-47CB-AEDF-D7F79EF98F5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6C618-3FAF-4AD9-02CD-49D76A65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6EC05-84EF-09A1-FE51-E9F91A28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B2B-E35C-4915-9D46-59416F83098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5167C-C3A5-87B9-0CA9-64C7FB5F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7AF97A-25FD-131E-336D-8043F37C6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EB7429-599C-883E-6155-599D8488D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6B4DF-5E98-7E1E-4296-2F49A30B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7B3-A302-47CB-AEDF-D7F79EF98F5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B42CF-88FB-8D5E-87EF-D9003016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A12159-0FB9-F2BF-B28A-0F6D9045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B2B-E35C-4915-9D46-59416F83098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2BFA04-DC16-321D-C438-628D43D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AB1974-53FF-9CC9-3C23-9F4BE832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65A325-642A-6FC8-4C3B-0B21B1595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07B3-A302-47CB-AEDF-D7F79EF98F5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84862B-37F8-D706-4465-16B6C7CF3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34E17-BFC1-DD6E-E086-7050EEB16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AB2B-E35C-4915-9D46-59416F83098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17C30AA-EBEB-02AC-7846-CCE64CA0D8A8}"/>
              </a:ext>
            </a:extLst>
          </p:cNvPr>
          <p:cNvGrpSpPr/>
          <p:nvPr/>
        </p:nvGrpSpPr>
        <p:grpSpPr>
          <a:xfrm>
            <a:off x="1456351" y="1817802"/>
            <a:ext cx="1573061" cy="2423381"/>
            <a:chOff x="1514411" y="2967335"/>
            <a:chExt cx="1573061" cy="242338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FD9F52-24E8-E8FA-EB40-E7F50076DC3A}"/>
                </a:ext>
              </a:extLst>
            </p:cNvPr>
            <p:cNvSpPr/>
            <p:nvPr/>
          </p:nvSpPr>
          <p:spPr>
            <a:xfrm>
              <a:off x="1872343" y="4667794"/>
              <a:ext cx="252548" cy="2612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D2E86AE-8501-67D7-B0B1-F5FA5C2A5033}"/>
                </a:ext>
              </a:extLst>
            </p:cNvPr>
            <p:cNvSpPr/>
            <p:nvPr/>
          </p:nvSpPr>
          <p:spPr>
            <a:xfrm>
              <a:off x="2329543" y="4667794"/>
              <a:ext cx="252548" cy="2612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A849AF-4C87-4D8B-0BA0-1BCA8599243C}"/>
                </a:ext>
              </a:extLst>
            </p:cNvPr>
            <p:cNvSpPr/>
            <p:nvPr/>
          </p:nvSpPr>
          <p:spPr>
            <a:xfrm>
              <a:off x="2791096" y="4667794"/>
              <a:ext cx="252548" cy="2612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366B22D-7504-2403-6E94-BD4053708A49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1998617" y="3239589"/>
              <a:ext cx="0" cy="1428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E05E7D74-B0B0-1723-E1FC-405F20078AB3}"/>
                </a:ext>
              </a:extLst>
            </p:cNvPr>
            <p:cNvCxnSpPr/>
            <p:nvPr/>
          </p:nvCxnSpPr>
          <p:spPr>
            <a:xfrm flipV="1">
              <a:off x="2455817" y="3239588"/>
              <a:ext cx="0" cy="1428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0D4F2D61-D82A-0B5E-877C-6EAA030817D8}"/>
                </a:ext>
              </a:extLst>
            </p:cNvPr>
            <p:cNvCxnSpPr/>
            <p:nvPr/>
          </p:nvCxnSpPr>
          <p:spPr>
            <a:xfrm flipV="1">
              <a:off x="2917370" y="3239588"/>
              <a:ext cx="0" cy="1428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397194E-C18A-84B1-2F86-4D752127E712}"/>
                </a:ext>
              </a:extLst>
            </p:cNvPr>
            <p:cNvSpPr txBox="1"/>
            <p:nvPr/>
          </p:nvSpPr>
          <p:spPr>
            <a:xfrm>
              <a:off x="1799684" y="4929051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2400" b="1" dirty="0"/>
                <a:t>+</a:t>
              </a:r>
              <a:endParaRPr lang="zh-CN" altLang="en-US" sz="2400" b="1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20C9ACC-97F1-58F6-C2FC-0A936995B02E}"/>
                </a:ext>
              </a:extLst>
            </p:cNvPr>
            <p:cNvSpPr txBox="1"/>
            <p:nvPr/>
          </p:nvSpPr>
          <p:spPr>
            <a:xfrm>
              <a:off x="2221618" y="4929051"/>
              <a:ext cx="468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2400" b="1" dirty="0"/>
                <a:t>M</a:t>
              </a:r>
              <a:endParaRPr lang="zh-CN" altLang="en-US" sz="2400" b="1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2D1A2BC-77AC-EBAE-D5C1-A6CB027F980A}"/>
                </a:ext>
              </a:extLst>
            </p:cNvPr>
            <p:cNvSpPr txBox="1"/>
            <p:nvPr/>
          </p:nvSpPr>
          <p:spPr>
            <a:xfrm>
              <a:off x="2748918" y="49290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2400" b="1" dirty="0"/>
                <a:t>-</a:t>
              </a:r>
              <a:endParaRPr lang="zh-CN" altLang="en-US" sz="2400" b="1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CCC2224-AC52-6DD9-54FC-7F78432AAA26}"/>
                </a:ext>
              </a:extLst>
            </p:cNvPr>
            <p:cNvSpPr txBox="1"/>
            <p:nvPr/>
          </p:nvSpPr>
          <p:spPr>
            <a:xfrm>
              <a:off x="1514411" y="2967335"/>
              <a:ext cx="356188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altLang="zh-CN" sz="2400" b="1" dirty="0"/>
                <a:t>1</a:t>
              </a:r>
              <a:endParaRPr lang="zh-CN" altLang="en-US" sz="2400" b="1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128BA3F-F2F3-7C63-2A85-51E63585832E}"/>
              </a:ext>
            </a:extLst>
          </p:cNvPr>
          <p:cNvGrpSpPr/>
          <p:nvPr/>
        </p:nvGrpSpPr>
        <p:grpSpPr>
          <a:xfrm>
            <a:off x="3424435" y="1817801"/>
            <a:ext cx="1632224" cy="2423381"/>
            <a:chOff x="1514411" y="2967335"/>
            <a:chExt cx="1632224" cy="2423381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766D68A-99AF-5506-BB02-18EAF2708F38}"/>
                </a:ext>
              </a:extLst>
            </p:cNvPr>
            <p:cNvSpPr/>
            <p:nvPr/>
          </p:nvSpPr>
          <p:spPr>
            <a:xfrm>
              <a:off x="1872343" y="4667794"/>
              <a:ext cx="252548" cy="2612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C18FC8F-35E9-E943-1817-775FDA9E576D}"/>
                </a:ext>
              </a:extLst>
            </p:cNvPr>
            <p:cNvSpPr/>
            <p:nvPr/>
          </p:nvSpPr>
          <p:spPr>
            <a:xfrm>
              <a:off x="2329543" y="4667794"/>
              <a:ext cx="252548" cy="2612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B25F6F9-8859-7C6C-DDD9-957CE0A5D323}"/>
                </a:ext>
              </a:extLst>
            </p:cNvPr>
            <p:cNvSpPr/>
            <p:nvPr/>
          </p:nvSpPr>
          <p:spPr>
            <a:xfrm>
              <a:off x="2791096" y="4667794"/>
              <a:ext cx="252548" cy="2612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22B9483-3FA0-EB4D-83B6-E78BF56202CF}"/>
                </a:ext>
              </a:extLst>
            </p:cNvPr>
            <p:cNvCxnSpPr>
              <a:stCxn id="17" idx="0"/>
            </p:cNvCxnSpPr>
            <p:nvPr/>
          </p:nvCxnSpPr>
          <p:spPr>
            <a:xfrm flipV="1">
              <a:off x="1998617" y="3239589"/>
              <a:ext cx="0" cy="1428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C5A4DB84-0242-B7DB-0715-76CE649817AB}"/>
                </a:ext>
              </a:extLst>
            </p:cNvPr>
            <p:cNvCxnSpPr/>
            <p:nvPr/>
          </p:nvCxnSpPr>
          <p:spPr>
            <a:xfrm flipV="1">
              <a:off x="2455817" y="3239588"/>
              <a:ext cx="0" cy="1428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E8FAFB83-1E1E-815E-9614-008BE70E7C8B}"/>
                </a:ext>
              </a:extLst>
            </p:cNvPr>
            <p:cNvCxnSpPr/>
            <p:nvPr/>
          </p:nvCxnSpPr>
          <p:spPr>
            <a:xfrm flipV="1">
              <a:off x="2917370" y="3239588"/>
              <a:ext cx="0" cy="1428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70FD412-0704-2258-7154-6FF73E0D7CE4}"/>
                </a:ext>
              </a:extLst>
            </p:cNvPr>
            <p:cNvSpPr txBox="1"/>
            <p:nvPr/>
          </p:nvSpPr>
          <p:spPr>
            <a:xfrm>
              <a:off x="1799684" y="4929051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2400" b="1" dirty="0"/>
                <a:t>+</a:t>
              </a:r>
              <a:endParaRPr lang="zh-CN" altLang="en-US" sz="2400" b="1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800EAC8-E829-6C6A-67CE-E191F5CCB71C}"/>
                </a:ext>
              </a:extLst>
            </p:cNvPr>
            <p:cNvSpPr txBox="1"/>
            <p:nvPr/>
          </p:nvSpPr>
          <p:spPr>
            <a:xfrm>
              <a:off x="2290892" y="492904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2400" b="1" dirty="0"/>
                <a:t>-</a:t>
              </a:r>
              <a:endParaRPr lang="zh-CN" altLang="en-US" sz="2400" b="1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F0CAF45-E83A-10AD-F5F4-DF307B1ABF9E}"/>
                </a:ext>
              </a:extLst>
            </p:cNvPr>
            <p:cNvSpPr txBox="1"/>
            <p:nvPr/>
          </p:nvSpPr>
          <p:spPr>
            <a:xfrm>
              <a:off x="2678237" y="4929048"/>
              <a:ext cx="468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2400" b="1" dirty="0"/>
                <a:t>M</a:t>
              </a:r>
              <a:endParaRPr lang="zh-CN" altLang="en-US" sz="2400" b="1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823D873-2772-B199-2505-95F23787319F}"/>
                </a:ext>
              </a:extLst>
            </p:cNvPr>
            <p:cNvSpPr txBox="1"/>
            <p:nvPr/>
          </p:nvSpPr>
          <p:spPr>
            <a:xfrm>
              <a:off x="1514411" y="2967335"/>
              <a:ext cx="356188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altLang="zh-CN" sz="2400" b="1" dirty="0"/>
                <a:t>2</a:t>
              </a:r>
              <a:endParaRPr lang="zh-CN" altLang="en-US" sz="2400" b="1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6D232F0-7725-3C37-D813-6A44E3150465}"/>
              </a:ext>
            </a:extLst>
          </p:cNvPr>
          <p:cNvGrpSpPr/>
          <p:nvPr/>
        </p:nvGrpSpPr>
        <p:grpSpPr>
          <a:xfrm>
            <a:off x="5388550" y="1817800"/>
            <a:ext cx="1637157" cy="2423379"/>
            <a:chOff x="1514411" y="2967335"/>
            <a:chExt cx="1637157" cy="2423379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3FF2CC8-1D65-AA1C-E35D-0987F3DB08BA}"/>
                </a:ext>
              </a:extLst>
            </p:cNvPr>
            <p:cNvSpPr/>
            <p:nvPr/>
          </p:nvSpPr>
          <p:spPr>
            <a:xfrm>
              <a:off x="1872343" y="4667794"/>
              <a:ext cx="252548" cy="2612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AF6F19D9-FB06-9A59-E17A-39C9DD4DCA12}"/>
                </a:ext>
              </a:extLst>
            </p:cNvPr>
            <p:cNvSpPr/>
            <p:nvPr/>
          </p:nvSpPr>
          <p:spPr>
            <a:xfrm>
              <a:off x="2329543" y="4667794"/>
              <a:ext cx="252548" cy="2612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464666E-1CBE-F60D-2F7D-6249DD90A4C5}"/>
                </a:ext>
              </a:extLst>
            </p:cNvPr>
            <p:cNvSpPr/>
            <p:nvPr/>
          </p:nvSpPr>
          <p:spPr>
            <a:xfrm>
              <a:off x="2791096" y="4667794"/>
              <a:ext cx="252548" cy="2612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B8C68E86-3DE9-4538-89BA-31B207C4E938}"/>
                </a:ext>
              </a:extLst>
            </p:cNvPr>
            <p:cNvCxnSpPr>
              <a:stCxn id="28" idx="0"/>
            </p:cNvCxnSpPr>
            <p:nvPr/>
          </p:nvCxnSpPr>
          <p:spPr>
            <a:xfrm flipV="1">
              <a:off x="1998617" y="3239589"/>
              <a:ext cx="0" cy="1428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A098793B-FEBC-699B-2FF1-0732E35BC2BC}"/>
                </a:ext>
              </a:extLst>
            </p:cNvPr>
            <p:cNvCxnSpPr/>
            <p:nvPr/>
          </p:nvCxnSpPr>
          <p:spPr>
            <a:xfrm flipV="1">
              <a:off x="2455817" y="3239588"/>
              <a:ext cx="0" cy="1428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F903CB4-861C-6757-F0EE-F5D23AD6AD6F}"/>
                </a:ext>
              </a:extLst>
            </p:cNvPr>
            <p:cNvCxnSpPr/>
            <p:nvPr/>
          </p:nvCxnSpPr>
          <p:spPr>
            <a:xfrm flipV="1">
              <a:off x="2917370" y="3239588"/>
              <a:ext cx="0" cy="1428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AF53D85-77A5-312E-A455-CEF08617FEFC}"/>
                </a:ext>
              </a:extLst>
            </p:cNvPr>
            <p:cNvSpPr txBox="1"/>
            <p:nvPr/>
          </p:nvSpPr>
          <p:spPr>
            <a:xfrm>
              <a:off x="1824162" y="492904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2400" b="1" dirty="0"/>
                <a:t>-</a:t>
              </a:r>
              <a:endParaRPr lang="zh-CN" altLang="en-US" sz="2400" b="1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6D015019-2C64-BAB2-D296-3A84C00D3520}"/>
                </a:ext>
              </a:extLst>
            </p:cNvPr>
            <p:cNvSpPr txBox="1"/>
            <p:nvPr/>
          </p:nvSpPr>
          <p:spPr>
            <a:xfrm>
              <a:off x="2256883" y="4929049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2400" b="1" dirty="0"/>
                <a:t>+</a:t>
              </a:r>
              <a:endParaRPr lang="zh-CN" altLang="en-US" sz="2400" b="1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41EA7ED0-C174-B180-7A3C-02A39E1EB001}"/>
                </a:ext>
              </a:extLst>
            </p:cNvPr>
            <p:cNvSpPr txBox="1"/>
            <p:nvPr/>
          </p:nvSpPr>
          <p:spPr>
            <a:xfrm>
              <a:off x="2683170" y="4929049"/>
              <a:ext cx="468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2400" b="1" dirty="0"/>
                <a:t>M</a:t>
              </a:r>
              <a:endParaRPr lang="zh-CN" altLang="en-US" sz="2400" b="1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E0308F6E-C482-7C37-00F7-A2CA312AEFC2}"/>
                </a:ext>
              </a:extLst>
            </p:cNvPr>
            <p:cNvSpPr txBox="1"/>
            <p:nvPr/>
          </p:nvSpPr>
          <p:spPr>
            <a:xfrm>
              <a:off x="1514411" y="2967335"/>
              <a:ext cx="356188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altLang="zh-CN" sz="2400" b="1" dirty="0"/>
                <a:t>3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239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zhao fei</dc:creator>
  <cp:lastModifiedBy>zhao fei</cp:lastModifiedBy>
  <cp:revision>1</cp:revision>
  <dcterms:created xsi:type="dcterms:W3CDTF">2023-01-12T09:25:00Z</dcterms:created>
  <dcterms:modified xsi:type="dcterms:W3CDTF">2023-01-12T09:25:00Z</dcterms:modified>
</cp:coreProperties>
</file>