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.groeber@uni-ulm.de" TargetMode="External"/><Relationship Id="rId2" Type="http://schemas.openxmlformats.org/officeDocument/2006/relationships/hyperlink" Target="mailto:luka.stoehr@uni-ulm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6060-A05E-41D5-A79B-5F2A28E6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940"/>
            <a:ext cx="8791575" cy="2387600"/>
          </a:xfrm>
        </p:spPr>
        <p:txBody>
          <a:bodyPr/>
          <a:lstStyle/>
          <a:p>
            <a:r>
              <a:rPr lang="de-DE" dirty="0"/>
              <a:t>Ihr wollt also einen Server für EUER </a:t>
            </a:r>
            <a:r>
              <a:rPr lang="de-DE" i="1" dirty="0"/>
              <a:t>Marvelous Mashup</a:t>
            </a:r>
            <a:r>
              <a:rPr lang="de-DE" dirty="0"/>
              <a:t>?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3805D4-54BE-44CD-BD86-01EBD2B37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21605"/>
            <a:ext cx="8791575" cy="1655762"/>
          </a:xfrm>
        </p:spPr>
        <p:txBody>
          <a:bodyPr>
            <a:normAutofit/>
          </a:bodyPr>
          <a:lstStyle/>
          <a:p>
            <a:r>
              <a:rPr lang="de-DE" dirty="0"/>
              <a:t>Offensichtlich, sonst wärt ihr nicht hier!</a:t>
            </a:r>
          </a:p>
          <a:p>
            <a:r>
              <a:rPr lang="de-DE" dirty="0"/>
              <a:t>Hier bekommt ihr einen kleinen Einblick in den Perfekten Server</a:t>
            </a:r>
          </a:p>
          <a:p>
            <a:r>
              <a:rPr lang="de-DE" dirty="0"/>
              <a:t>	 	        - und zwar den von Team 23.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0CAFB7-E8A6-41F9-898A-0611FBEE1D99}"/>
              </a:ext>
            </a:extLst>
          </p:cNvPr>
          <p:cNvSpPr txBox="1"/>
          <p:nvPr/>
        </p:nvSpPr>
        <p:spPr>
          <a:xfrm>
            <a:off x="2692688" y="6087626"/>
            <a:ext cx="24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Team 23 – Sopra 2021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96DB1-A7BC-4E60-A502-82F38CD9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98" y="4222635"/>
            <a:ext cx="3643835" cy="20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B3934-B4FD-49BB-A02A-805D74FD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Motto: </a:t>
            </a:r>
            <a:br>
              <a:rPr lang="de-DE" dirty="0"/>
            </a:br>
            <a:r>
              <a:rPr lang="de-DE" dirty="0"/>
              <a:t>Simplizität &amp; Stabilität schützt vor Labilität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38F15-EF1F-4721-8FDD-77CBDDAC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Von den Besten der Besten programmiert (von Studierenden in Regelstudienzeit!)</a:t>
            </a:r>
          </a:p>
          <a:p>
            <a:r>
              <a:rPr lang="de-DE" dirty="0"/>
              <a:t>Umfassende </a:t>
            </a:r>
            <a:r>
              <a:rPr lang="de-DE" dirty="0" err="1"/>
              <a:t>JavaDoc</a:t>
            </a:r>
            <a:r>
              <a:rPr lang="de-DE" dirty="0"/>
              <a:t> Kommentare für leichte Verständlichkeit (u.a. von Adrian ‚</a:t>
            </a:r>
            <a:r>
              <a:rPr lang="de-DE" dirty="0" err="1"/>
              <a:t>JavaDoc</a:t>
            </a:r>
            <a:r>
              <a:rPr lang="de-DE" dirty="0"/>
              <a:t>‘ Gröber persönlich) </a:t>
            </a:r>
          </a:p>
          <a:p>
            <a:r>
              <a:rPr lang="de-DE" dirty="0"/>
              <a:t>Perfekte Abstimmung an das Standardisierungsdokument</a:t>
            </a:r>
          </a:p>
          <a:p>
            <a:r>
              <a:rPr lang="de-DE" dirty="0"/>
              <a:t>Ausgefeilte </a:t>
            </a:r>
            <a:r>
              <a:rPr lang="de-DE" dirty="0" err="1"/>
              <a:t>UnitTests</a:t>
            </a:r>
            <a:r>
              <a:rPr lang="de-DE" dirty="0"/>
              <a:t> für optimale Funktionstüchtigkeit</a:t>
            </a:r>
          </a:p>
          <a:p>
            <a:r>
              <a:rPr lang="de-DE" dirty="0"/>
              <a:t>Testabdeckung von unglaublichen 69% (Nice!)</a:t>
            </a:r>
          </a:p>
          <a:p>
            <a:r>
              <a:rPr lang="de-DE" dirty="0"/>
              <a:t>Schönheit und Trivialität des Codes (siehe folgende Codebeispiele)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D53A9A-ADA2-4593-ACF8-DDB878C63B74}"/>
              </a:ext>
            </a:extLst>
          </p:cNvPr>
          <p:cNvSpPr txBox="1"/>
          <p:nvPr/>
        </p:nvSpPr>
        <p:spPr>
          <a:xfrm>
            <a:off x="2692688" y="6087626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23</a:t>
            </a:r>
          </a:p>
        </p:txBody>
      </p:sp>
    </p:spTree>
    <p:extLst>
      <p:ext uri="{BB962C8B-B14F-4D97-AF65-F5344CB8AC3E}">
        <p14:creationId xmlns:p14="http://schemas.microsoft.com/office/powerpoint/2010/main" val="84670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4BE9C2E-3ED4-4F2F-90AA-6670F642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70" y="1624952"/>
            <a:ext cx="6776441" cy="49348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8A4BCE-2E53-409B-BF46-B79491B2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 der Dokumentation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3C5A15-A409-4686-B4E5-23DE65A5C7C9}"/>
              </a:ext>
            </a:extLst>
          </p:cNvPr>
          <p:cNvSpPr txBox="1"/>
          <p:nvPr/>
        </p:nvSpPr>
        <p:spPr>
          <a:xfrm>
            <a:off x="2692688" y="6087626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23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31F693-A719-471E-9015-613BF9CAF57F}"/>
              </a:ext>
            </a:extLst>
          </p:cNvPr>
          <p:cNvSpPr txBox="1"/>
          <p:nvPr/>
        </p:nvSpPr>
        <p:spPr>
          <a:xfrm>
            <a:off x="1195294" y="2282996"/>
            <a:ext cx="2533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ist unsere absolut bezaubernde Dokumentation zu sehen: </a:t>
            </a:r>
            <a:br>
              <a:rPr lang="de-DE" dirty="0"/>
            </a:br>
            <a:r>
              <a:rPr lang="de-DE" dirty="0"/>
              <a:t>Erst eine ausführliche Beschreibung, dann ein Beispiel, natürlich den Autor und zum Schluss die Parameter und Return-Werte mit Erklärungen.</a:t>
            </a:r>
          </a:p>
        </p:txBody>
      </p:sp>
      <p:sp>
        <p:nvSpPr>
          <p:cNvPr id="7" name="Explosion: 8 Zacken 6">
            <a:extLst>
              <a:ext uri="{FF2B5EF4-FFF2-40B4-BE49-F238E27FC236}">
                <a16:creationId xmlns:a16="http://schemas.microsoft.com/office/drawing/2014/main" id="{FC95EE31-E251-4AEC-A3DD-E4E671A56463}"/>
              </a:ext>
            </a:extLst>
          </p:cNvPr>
          <p:cNvSpPr/>
          <p:nvPr/>
        </p:nvSpPr>
        <p:spPr>
          <a:xfrm rot="11626805">
            <a:off x="8761807" y="5107811"/>
            <a:ext cx="2874683" cy="1428377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321250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E3AEE23-19C7-4CD7-8E55-046FBB6D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85" y="373965"/>
            <a:ext cx="6567626" cy="61100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49FB70-300A-4DF9-BD2F-E7E22B9D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02" y="598197"/>
            <a:ext cx="3148258" cy="2280469"/>
          </a:xfrm>
        </p:spPr>
        <p:txBody>
          <a:bodyPr>
            <a:normAutofit/>
          </a:bodyPr>
          <a:lstStyle/>
          <a:p>
            <a:r>
              <a:rPr lang="de-DE" dirty="0"/>
              <a:t>Codebeispiel</a:t>
            </a:r>
            <a:br>
              <a:rPr lang="de-DE" dirty="0"/>
            </a:br>
            <a:r>
              <a:rPr lang="de-DE" dirty="0"/>
              <a:t>für komplexe </a:t>
            </a:r>
            <a:br>
              <a:rPr lang="de-DE" dirty="0"/>
            </a:br>
            <a:r>
              <a:rPr lang="de-DE" dirty="0"/>
              <a:t>Sachverhalte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7FDE1F-90D6-4B98-B9C6-6F04A2A227BE}"/>
              </a:ext>
            </a:extLst>
          </p:cNvPr>
          <p:cNvSpPr txBox="1"/>
          <p:nvPr/>
        </p:nvSpPr>
        <p:spPr>
          <a:xfrm>
            <a:off x="951601" y="2982259"/>
            <a:ext cx="314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wird überprüft, ob ein Feld von einem anderen Feld aus gesehen werden kann. Das ist besonders wichtig für das Stan-Lee-Event.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350BCE-E631-431A-A61B-6FBEC9EEA510}"/>
              </a:ext>
            </a:extLst>
          </p:cNvPr>
          <p:cNvSpPr txBox="1"/>
          <p:nvPr/>
        </p:nvSpPr>
        <p:spPr>
          <a:xfrm>
            <a:off x="2692688" y="6087626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23</a:t>
            </a:r>
          </a:p>
        </p:txBody>
      </p:sp>
      <p:sp>
        <p:nvSpPr>
          <p:cNvPr id="3" name="Explosion: 8 Zacken 2">
            <a:extLst>
              <a:ext uri="{FF2B5EF4-FFF2-40B4-BE49-F238E27FC236}">
                <a16:creationId xmlns:a16="http://schemas.microsoft.com/office/drawing/2014/main" id="{3E19EC14-7877-4CB9-B2F1-9F4F600C4DEF}"/>
              </a:ext>
            </a:extLst>
          </p:cNvPr>
          <p:cNvSpPr/>
          <p:nvPr/>
        </p:nvSpPr>
        <p:spPr>
          <a:xfrm rot="1477414">
            <a:off x="8630277" y="2869275"/>
            <a:ext cx="2880659" cy="1703294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KRASS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B1AA-97D6-4895-9F8B-29611CDF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Noch nicht Überzeugt?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4224B-28A2-4CF2-8164-FA613D1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/>
              <a:t>Dann schaut euch noch unsere umfangreiche Dokumentation an!</a:t>
            </a:r>
          </a:p>
          <a:p>
            <a:pPr marL="0" indent="0">
              <a:buNone/>
            </a:pPr>
            <a:r>
              <a:rPr lang="de-DE" dirty="0"/>
              <a:t>Wir haben ein </a:t>
            </a:r>
            <a:r>
              <a:rPr lang="de-DE" dirty="0" err="1"/>
              <a:t>JavaDoc</a:t>
            </a:r>
            <a:r>
              <a:rPr lang="de-DE" dirty="0"/>
              <a:t>-HTML-File und ein </a:t>
            </a:r>
            <a:r>
              <a:rPr lang="de-DE" dirty="0" err="1"/>
              <a:t>UserManual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Falls ihr immer noch Bedenken bei eurer Entscheidung habt, wendet euch gerne an unser Team!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Unsere Hauptansprechpartner: </a:t>
            </a:r>
          </a:p>
          <a:p>
            <a:pPr marL="0" indent="0">
              <a:buNone/>
            </a:pPr>
            <a:r>
              <a:rPr lang="de-DE" sz="1800" dirty="0"/>
              <a:t>Luka Stöhr, </a:t>
            </a:r>
            <a:r>
              <a:rPr lang="de-DE" sz="1800" dirty="0">
                <a:hlinkClick r:id="rId2"/>
              </a:rPr>
              <a:t>luka.stoehr@uni-ulm.de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Adrian Gröber, </a:t>
            </a:r>
            <a:r>
              <a:rPr lang="de-DE" sz="1800" dirty="0">
                <a:hlinkClick r:id="rId3"/>
              </a:rPr>
              <a:t>adrian.groeber@uni-ulm.de</a:t>
            </a:r>
            <a:endParaRPr lang="de-DE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9E5A0A-C250-42ED-BA72-98A4F750B816}"/>
              </a:ext>
            </a:extLst>
          </p:cNvPr>
          <p:cNvSpPr txBox="1"/>
          <p:nvPr/>
        </p:nvSpPr>
        <p:spPr>
          <a:xfrm>
            <a:off x="2692688" y="6087626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Team 23</a:t>
            </a:r>
          </a:p>
        </p:txBody>
      </p:sp>
    </p:spTree>
    <p:extLst>
      <p:ext uri="{BB962C8B-B14F-4D97-AF65-F5344CB8AC3E}">
        <p14:creationId xmlns:p14="http://schemas.microsoft.com/office/powerpoint/2010/main" val="4337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251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Ihr wollt also einen Server für EUER Marvelous Mashup? </vt:lpstr>
      <vt:lpstr>Unser Motto:  Simplizität &amp; Stabilität schützt vor Labilität</vt:lpstr>
      <vt:lpstr>Codebeispiel der Dokumentation</vt:lpstr>
      <vt:lpstr>Codebeispiel für komplexe  Sachverhalte</vt:lpstr>
      <vt:lpstr>Noch nicht Überzeugt?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 wollt also einen Server?</dc:title>
  <dc:creator>Maximilian</dc:creator>
  <cp:lastModifiedBy>Maximilian</cp:lastModifiedBy>
  <cp:revision>20</cp:revision>
  <dcterms:created xsi:type="dcterms:W3CDTF">2021-06-02T10:57:29Z</dcterms:created>
  <dcterms:modified xsi:type="dcterms:W3CDTF">2021-06-03T09:32:36Z</dcterms:modified>
</cp:coreProperties>
</file>