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7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4E46-4260-42EB-A28B-9E56625DC3F1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4C3D-76A0-47BF-831B-AF07C52C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9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4E46-4260-42EB-A28B-9E56625DC3F1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4C3D-76A0-47BF-831B-AF07C52C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4E46-4260-42EB-A28B-9E56625DC3F1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4C3D-76A0-47BF-831B-AF07C52C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2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4E46-4260-42EB-A28B-9E56625DC3F1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4C3D-76A0-47BF-831B-AF07C52C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5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4E46-4260-42EB-A28B-9E56625DC3F1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4C3D-76A0-47BF-831B-AF07C52C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7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4E46-4260-42EB-A28B-9E56625DC3F1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4C3D-76A0-47BF-831B-AF07C52C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4E46-4260-42EB-A28B-9E56625DC3F1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4C3D-76A0-47BF-831B-AF07C52C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1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4E46-4260-42EB-A28B-9E56625DC3F1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4C3D-76A0-47BF-831B-AF07C52C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4E46-4260-42EB-A28B-9E56625DC3F1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4C3D-76A0-47BF-831B-AF07C52C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1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4E46-4260-42EB-A28B-9E56625DC3F1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4C3D-76A0-47BF-831B-AF07C52C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7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4E46-4260-42EB-A28B-9E56625DC3F1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24C3D-76A0-47BF-831B-AF07C52C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86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4E46-4260-42EB-A28B-9E56625DC3F1}" type="datetimeFigureOut">
              <a:rPr lang="en-US" smtClean="0"/>
              <a:t>12/24/2018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24C3D-76A0-47BF-831B-AF07C52C8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2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510167" y="4373301"/>
            <a:ext cx="18361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LP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39438" y="5747145"/>
            <a:ext cx="18361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Non-fictie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177" y="5747145"/>
            <a:ext cx="18361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Fictie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1685" y="4373301"/>
            <a:ext cx="18361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Game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510167" y="3111192"/>
            <a:ext cx="1836174" cy="634134"/>
            <a:chOff x="5190573" y="1122595"/>
            <a:chExt cx="1836174" cy="634134"/>
          </a:xfrm>
        </p:grpSpPr>
        <p:sp>
          <p:nvSpPr>
            <p:cNvPr id="4" name="TextBox 3"/>
            <p:cNvSpPr txBox="1"/>
            <p:nvPr/>
          </p:nvSpPr>
          <p:spPr>
            <a:xfrm>
              <a:off x="5190573" y="1122595"/>
              <a:ext cx="183617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 smtClean="0"/>
                <a:t>Artikel</a:t>
              </a:r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6002128" y="1491927"/>
              <a:ext cx="213064" cy="264802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Elbow Connector 33"/>
          <p:cNvCxnSpPr>
            <a:stCxn id="5" idx="0"/>
            <a:endCxn id="32" idx="3"/>
          </p:cNvCxnSpPr>
          <p:nvPr/>
        </p:nvCxnSpPr>
        <p:spPr>
          <a:xfrm rot="5400000" flipH="1" flipV="1">
            <a:off x="4387196" y="2332243"/>
            <a:ext cx="627975" cy="345414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9" idx="0"/>
            <a:endCxn id="32" idx="3"/>
          </p:cNvCxnSpPr>
          <p:nvPr/>
        </p:nvCxnSpPr>
        <p:spPr>
          <a:xfrm rot="16200000" flipV="1">
            <a:off x="8010026" y="2163555"/>
            <a:ext cx="627975" cy="379151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" idx="0"/>
            <a:endCxn id="32" idx="3"/>
          </p:cNvCxnSpPr>
          <p:nvPr/>
        </p:nvCxnSpPr>
        <p:spPr>
          <a:xfrm flipV="1">
            <a:off x="6428254" y="3745326"/>
            <a:ext cx="0" cy="627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2056025" y="4373301"/>
            <a:ext cx="1836174" cy="658715"/>
            <a:chOff x="1736431" y="2384704"/>
            <a:chExt cx="1836174" cy="658715"/>
          </a:xfrm>
        </p:grpSpPr>
        <p:sp>
          <p:nvSpPr>
            <p:cNvPr id="5" name="TextBox 4"/>
            <p:cNvSpPr txBox="1"/>
            <p:nvPr/>
          </p:nvSpPr>
          <p:spPr>
            <a:xfrm>
              <a:off x="1736431" y="2384704"/>
              <a:ext cx="1836174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l-BE" dirty="0" smtClean="0"/>
                <a:t>Boek</a:t>
              </a:r>
            </a:p>
          </p:txBody>
        </p:sp>
        <p:sp>
          <p:nvSpPr>
            <p:cNvPr id="41" name="Isosceles Triangle 40"/>
            <p:cNvSpPr/>
            <p:nvPr/>
          </p:nvSpPr>
          <p:spPr>
            <a:xfrm>
              <a:off x="2547986" y="2778617"/>
              <a:ext cx="213064" cy="264802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Elbow Connector 44"/>
          <p:cNvCxnSpPr>
            <a:stCxn id="8" idx="0"/>
            <a:endCxn id="41" idx="3"/>
          </p:cNvCxnSpPr>
          <p:nvPr/>
        </p:nvCxnSpPr>
        <p:spPr>
          <a:xfrm rot="5400000" flipH="1" flipV="1">
            <a:off x="1931124" y="4704157"/>
            <a:ext cx="715129" cy="13708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7" idx="0"/>
            <a:endCxn id="41" idx="3"/>
          </p:cNvCxnSpPr>
          <p:nvPr/>
        </p:nvCxnSpPr>
        <p:spPr>
          <a:xfrm rot="16200000" flipV="1">
            <a:off x="3308255" y="4697874"/>
            <a:ext cx="715129" cy="1383413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301685" y="2065391"/>
            <a:ext cx="18361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BestellingArtikel</a:t>
            </a:r>
            <a:endParaRPr lang="nl-BE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9301685" y="911436"/>
            <a:ext cx="18361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Bestelling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510167" y="911436"/>
            <a:ext cx="18361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Gebruiker</a:t>
            </a:r>
          </a:p>
        </p:txBody>
      </p:sp>
      <p:cxnSp>
        <p:nvCxnSpPr>
          <p:cNvPr id="54" name="Straight Connector 53"/>
          <p:cNvCxnSpPr>
            <a:stCxn id="51" idx="1"/>
            <a:endCxn id="52" idx="3"/>
          </p:cNvCxnSpPr>
          <p:nvPr/>
        </p:nvCxnSpPr>
        <p:spPr>
          <a:xfrm flipH="1">
            <a:off x="7346341" y="1096102"/>
            <a:ext cx="19553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346341" y="790111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8993900" y="790111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*</a:t>
            </a:r>
            <a:endParaRPr lang="en-US" dirty="0"/>
          </a:p>
        </p:txBody>
      </p:sp>
      <p:cxnSp>
        <p:nvCxnSpPr>
          <p:cNvPr id="58" name="Straight Connector 57"/>
          <p:cNvCxnSpPr>
            <a:stCxn id="51" idx="2"/>
            <a:endCxn id="50" idx="0"/>
          </p:cNvCxnSpPr>
          <p:nvPr/>
        </p:nvCxnSpPr>
        <p:spPr>
          <a:xfrm>
            <a:off x="10219772" y="1280768"/>
            <a:ext cx="0" cy="784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219772" y="1837120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*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10219772" y="1225424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</a:t>
            </a:r>
            <a:endParaRPr lang="en-US" dirty="0"/>
          </a:p>
        </p:txBody>
      </p:sp>
      <p:cxnSp>
        <p:nvCxnSpPr>
          <p:cNvPr id="66" name="Elbow Connector 65"/>
          <p:cNvCxnSpPr>
            <a:stCxn id="4" idx="3"/>
            <a:endCxn id="50" idx="2"/>
          </p:cNvCxnSpPr>
          <p:nvPr/>
        </p:nvCxnSpPr>
        <p:spPr>
          <a:xfrm flipV="1">
            <a:off x="7346341" y="2434723"/>
            <a:ext cx="2873431" cy="86113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218752" y="2434722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*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7345831" y="2989867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5510167" y="2065391"/>
            <a:ext cx="18361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Favoriet</a:t>
            </a:r>
          </a:p>
        </p:txBody>
      </p:sp>
      <p:cxnSp>
        <p:nvCxnSpPr>
          <p:cNvPr id="70" name="Straight Connector 69"/>
          <p:cNvCxnSpPr>
            <a:stCxn id="52" idx="2"/>
            <a:endCxn id="69" idx="0"/>
          </p:cNvCxnSpPr>
          <p:nvPr/>
        </p:nvCxnSpPr>
        <p:spPr>
          <a:xfrm>
            <a:off x="6428254" y="1280768"/>
            <a:ext cx="0" cy="7846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402444" y="1828460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*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442609" y="1228503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</a:t>
            </a:r>
            <a:endParaRPr lang="en-US" dirty="0"/>
          </a:p>
        </p:txBody>
      </p:sp>
      <p:cxnSp>
        <p:nvCxnSpPr>
          <p:cNvPr id="76" name="Straight Connector 75"/>
          <p:cNvCxnSpPr>
            <a:stCxn id="69" idx="2"/>
            <a:endCxn id="4" idx="0"/>
          </p:cNvCxnSpPr>
          <p:nvPr/>
        </p:nvCxnSpPr>
        <p:spPr>
          <a:xfrm>
            <a:off x="6428254" y="2434723"/>
            <a:ext cx="0" cy="6764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420146" y="2394747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*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6391955" y="2781836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162557" y="3088855"/>
            <a:ext cx="183617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Beoordeling</a:t>
            </a:r>
          </a:p>
        </p:txBody>
      </p:sp>
      <p:cxnSp>
        <p:nvCxnSpPr>
          <p:cNvPr id="83" name="Elbow Connector 82"/>
          <p:cNvCxnSpPr>
            <a:stCxn id="52" idx="1"/>
            <a:endCxn id="81" idx="0"/>
          </p:cNvCxnSpPr>
          <p:nvPr/>
        </p:nvCxnSpPr>
        <p:spPr>
          <a:xfrm rot="10800000" flipV="1">
            <a:off x="3080645" y="1096101"/>
            <a:ext cx="2429523" cy="199275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81" idx="3"/>
            <a:endCxn id="4" idx="1"/>
          </p:cNvCxnSpPr>
          <p:nvPr/>
        </p:nvCxnSpPr>
        <p:spPr>
          <a:xfrm>
            <a:off x="3998731" y="3273521"/>
            <a:ext cx="1511436" cy="223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252107" y="779034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5192523" y="2989867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1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4006839" y="3018429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*</a:t>
            </a:r>
            <a:endParaRPr lang="en-US" dirty="0"/>
          </a:p>
        </p:txBody>
      </p:sp>
      <p:sp>
        <p:nvSpPr>
          <p:cNvPr id="93" name="TextBox 92"/>
          <p:cNvSpPr txBox="1"/>
          <p:nvPr/>
        </p:nvSpPr>
        <p:spPr>
          <a:xfrm>
            <a:off x="3036767" y="2833763"/>
            <a:ext cx="377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7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0D3CECA36CB74CB820DA5092D8E62D" ma:contentTypeVersion="9" ma:contentTypeDescription="Create a new document." ma:contentTypeScope="" ma:versionID="f222ef6b4e222d233494ecdfd9835161">
  <xsd:schema xmlns:xsd="http://www.w3.org/2001/XMLSchema" xmlns:xs="http://www.w3.org/2001/XMLSchema" xmlns:p="http://schemas.microsoft.com/office/2006/metadata/properties" xmlns:ns2="dda8432a-c46a-40dc-b6e5-c0f1a5596666" targetNamespace="http://schemas.microsoft.com/office/2006/metadata/properties" ma:root="true" ma:fieldsID="2ba111f7918ce37773ff2709b8aeffc5" ns2:_="">
    <xsd:import namespace="dda8432a-c46a-40dc-b6e5-c0f1a55966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a8432a-c46a-40dc-b6e5-c0f1a55966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1AA787-874B-43AB-941E-952A5272CEC7}"/>
</file>

<file path=customXml/itemProps2.xml><?xml version="1.0" encoding="utf-8"?>
<ds:datastoreItem xmlns:ds="http://schemas.openxmlformats.org/officeDocument/2006/customXml" ds:itemID="{893EB047-F3A2-4315-BBA4-32CB0B4C9B5C}"/>
</file>

<file path=customXml/itemProps3.xml><?xml version="1.0" encoding="utf-8"?>
<ds:datastoreItem xmlns:ds="http://schemas.openxmlformats.org/officeDocument/2006/customXml" ds:itemID="{B4D1185F-47A3-48E4-A66A-90F10F7AFD0A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RealDolmen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Maarten Van Cleemput</dc:creator>
  <cp:lastModifiedBy>Maarten Van Cleemput</cp:lastModifiedBy>
  <cp:revision>4</cp:revision>
  <dcterms:created xsi:type="dcterms:W3CDTF">2018-12-24T08:00:21Z</dcterms:created>
  <dcterms:modified xsi:type="dcterms:W3CDTF">2018-12-24T08:35:28Z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0x010100260D3CECA36CB74CB820DA5092D8E62D</vt:lpwstr>
  </property>
  <property fmtid="{D5CDD505-2E9C-101B-9397-08002B2CF9AE}" pid="3" name="IsMyDocuments">
    <vt:bool>true</vt:bool>
  </property>
</Properties>
</file>