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62" r:id="rId3"/>
    <p:sldId id="257" r:id="rId4"/>
    <p:sldId id="259" r:id="rId5"/>
    <p:sldId id="260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28" y="-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_tradnl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8E86-E259-46C3-8115-7EF258C7D9DA}" type="datetimeFigureOut">
              <a:rPr kumimoji="1" lang="ja-JP" altLang="en-US" smtClean="0"/>
              <a:t>7/17/15</a:t>
            </a:fld>
            <a:endParaRPr kumimoji="1" lang="ja-JP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619E-409A-4AA5-B5E7-C4598CAE3B98}" type="slidenum">
              <a:rPr kumimoji="1" lang="ja-JP" altLang="en-US" smtClean="0"/>
              <a:t>‹Nr.›</a:t>
            </a:fld>
            <a:endParaRPr kumimoji="1" lang="ja-JP" altLang="en-US"/>
          </a:p>
        </p:txBody>
      </p:sp>
      <p:sp>
        <p:nvSpPr>
          <p:cNvPr id="10" name="Rectángulo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8E86-E259-46C3-8115-7EF258C7D9DA}" type="datetimeFigureOut">
              <a:rPr kumimoji="1" lang="ja-JP" altLang="en-US" smtClean="0"/>
              <a:t>7/17/15</a:t>
            </a:fld>
            <a:endParaRPr kumimoji="1" lang="ja-JP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619E-409A-4AA5-B5E7-C4598CAE3B98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ángulo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8E86-E259-46C3-8115-7EF258C7D9DA}" type="datetimeFigureOut">
              <a:rPr kumimoji="1" lang="ja-JP" altLang="en-US" smtClean="0"/>
              <a:t>7/17/15</a:t>
            </a:fld>
            <a:endParaRPr kumimoji="1" lang="ja-JP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619E-409A-4AA5-B5E7-C4598CAE3B98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8E86-E259-46C3-8115-7EF258C7D9DA}" type="datetimeFigureOut">
              <a:rPr kumimoji="1" lang="ja-JP" altLang="en-US" smtClean="0"/>
              <a:t>7/17/15</a:t>
            </a:fld>
            <a:endParaRPr kumimoji="1" lang="ja-JP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619E-409A-4AA5-B5E7-C4598CAE3B98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ángulo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8E86-E259-46C3-8115-7EF258C7D9DA}" type="datetimeFigureOut">
              <a:rPr kumimoji="1" lang="ja-JP" altLang="en-US" smtClean="0"/>
              <a:t>7/17/15</a:t>
            </a:fld>
            <a:endParaRPr kumimoji="1" lang="ja-JP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619E-409A-4AA5-B5E7-C4598CAE3B98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8E86-E259-46C3-8115-7EF258C7D9DA}" type="datetimeFigureOut">
              <a:rPr kumimoji="1" lang="ja-JP" altLang="en-US" smtClean="0"/>
              <a:t>7/17/15</a:t>
            </a:fld>
            <a:endParaRPr kumimoji="1" lang="ja-JP" alt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619E-409A-4AA5-B5E7-C4598CAE3B98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8E86-E259-46C3-8115-7EF258C7D9DA}" type="datetimeFigureOut">
              <a:rPr kumimoji="1" lang="ja-JP" altLang="en-US" smtClean="0"/>
              <a:t>7/17/15</a:t>
            </a:fld>
            <a:endParaRPr kumimoji="1" lang="ja-JP" alt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619E-409A-4AA5-B5E7-C4598CAE3B98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8E86-E259-46C3-8115-7EF258C7D9DA}" type="datetimeFigureOut">
              <a:rPr kumimoji="1" lang="ja-JP" altLang="en-US" smtClean="0"/>
              <a:t>7/17/15</a:t>
            </a:fld>
            <a:endParaRPr kumimoji="1" lang="ja-JP" alt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619E-409A-4AA5-B5E7-C4598CAE3B98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8E86-E259-46C3-8115-7EF258C7D9DA}" type="datetimeFigureOut">
              <a:rPr kumimoji="1" lang="ja-JP" altLang="en-US" smtClean="0"/>
              <a:t>7/17/15</a:t>
            </a:fld>
            <a:endParaRPr kumimoji="1" lang="ja-JP" alt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619E-409A-4AA5-B5E7-C4598CAE3B98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8E86-E259-46C3-8115-7EF258C7D9DA}" type="datetimeFigureOut">
              <a:rPr kumimoji="1" lang="ja-JP" altLang="en-US" smtClean="0"/>
              <a:t>7/17/15</a:t>
            </a:fld>
            <a:endParaRPr kumimoji="1" lang="ja-JP" alt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619E-409A-4AA5-B5E7-C4598CAE3B98}" type="slidenum">
              <a:rPr kumimoji="1" lang="ja-JP" altLang="en-US" smtClean="0"/>
              <a:t>‹Nr.›</a:t>
            </a:fld>
            <a:endParaRPr kumimoji="1" lang="ja-JP" altLang="en-US"/>
          </a:p>
        </p:txBody>
      </p:sp>
      <p:sp>
        <p:nvSpPr>
          <p:cNvPr id="12" name="Rectángulo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ángulo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_tradnl" smtClean="0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E4E08E86-E259-46C3-8115-7EF258C7D9DA}" type="datetimeFigureOut">
              <a:rPr kumimoji="1" lang="ja-JP" altLang="en-US" smtClean="0"/>
              <a:t>7/17/15</a:t>
            </a:fld>
            <a:endParaRPr kumimoji="1" lang="ja-JP" altLang="en-US"/>
          </a:p>
        </p:txBody>
      </p:sp>
      <p:sp>
        <p:nvSpPr>
          <p:cNvPr id="11" name="Rectángulo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ángulo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D2FB619E-409A-4AA5-B5E7-C4598CAE3B98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ángulo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 smtClean="0"/>
              <a:t>Segundo nivel</a:t>
            </a:r>
          </a:p>
          <a:p>
            <a:pPr lvl="2" eaLnBrk="1" latinLnBrk="0" hangingPunct="1"/>
            <a:r>
              <a:rPr kumimoji="0" lang="es-ES_tradnl" smtClean="0"/>
              <a:t>Tercer nivel</a:t>
            </a:r>
          </a:p>
          <a:p>
            <a:pPr lvl="3" eaLnBrk="1" latinLnBrk="0" hangingPunct="1"/>
            <a:r>
              <a:rPr kumimoji="0" lang="es-ES_tradnl" smtClean="0"/>
              <a:t>Cuarto nivel</a:t>
            </a:r>
          </a:p>
          <a:p>
            <a:pPr lvl="4" eaLnBrk="1" latinLnBrk="0" hangingPunct="1"/>
            <a:r>
              <a:rPr kumimoji="0"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4E08E86-E259-46C3-8115-7EF258C7D9DA}" type="datetimeFigureOut">
              <a:rPr kumimoji="1" lang="ja-JP" altLang="en-US" smtClean="0"/>
              <a:t>7/17/15</a:t>
            </a:fld>
            <a:endParaRPr kumimoji="1" lang="ja-JP" alt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2FB619E-409A-4AA5-B5E7-C4598CAE3B98}" type="slidenum">
              <a:rPr kumimoji="1" lang="ja-JP" altLang="en-US" smtClean="0"/>
              <a:t>‹Nr.›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2776" y="1299787"/>
            <a:ext cx="9144000" cy="3006085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Research Project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		</a:t>
            </a:r>
            <a:r>
              <a:rPr lang="en-US" altLang="ja-JP" sz="3600" dirty="0" smtClean="0"/>
              <a:t>-Students’ Income and Expense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81183" y="4843985"/>
            <a:ext cx="6792036" cy="1655762"/>
          </a:xfrm>
        </p:spPr>
        <p:txBody>
          <a:bodyPr/>
          <a:lstStyle/>
          <a:p>
            <a:r>
              <a:rPr lang="de-DE" altLang="ja-JP" dirty="0"/>
              <a:t>Gayun Lee, Taewoo Kim, Sung Mo </a:t>
            </a:r>
            <a:r>
              <a:rPr lang="de-DE" altLang="ja-JP" dirty="0" smtClean="0"/>
              <a:t>Koo, Javier </a:t>
            </a:r>
            <a:r>
              <a:rPr lang="de-DE" altLang="ja-JP" dirty="0"/>
              <a:t>Rodríguez Caballero Lopez, Philipp Merrouche</a:t>
            </a: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580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82808" cy="6858000"/>
          </a:xfrm>
          <a:prstGeom prst="rect">
            <a:avLst/>
          </a:prstGeom>
        </p:spPr>
      </p:pic>
      <p:pic>
        <p:nvPicPr>
          <p:cNvPr id="3076" name="Picture 4" descr="http://www.norris160.org/sites/default/files/news_images/436/survey2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04" y="-52317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33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Background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30" name="Picture 6" descr="http://weknowmemes.com/wp-content/uploads/2011/11/lazy-college-senior-constantly-complains-about-being-bro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5103">
            <a:off x="745601" y="2619861"/>
            <a:ext cx="5437463" cy="360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ellness.winonastateu.com/wp-content/uploads/2015/02/no-mon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5555">
            <a:off x="6083456" y="1570766"/>
            <a:ext cx="5554481" cy="369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5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Research Questions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152147"/>
            <a:ext cx="10515600" cy="4351338"/>
          </a:xfrm>
        </p:spPr>
        <p:txBody>
          <a:bodyPr/>
          <a:lstStyle/>
          <a:p>
            <a:r>
              <a:rPr lang="en-GB" altLang="ja-JP" i="1" dirty="0"/>
              <a:t>Can any trend be identified with students’ income and expense? </a:t>
            </a:r>
            <a:endParaRPr lang="en-GB" altLang="ja-JP" i="1" dirty="0" smtClean="0"/>
          </a:p>
          <a:p>
            <a:endParaRPr lang="en-GB" altLang="ja-JP" i="1" dirty="0" smtClean="0"/>
          </a:p>
          <a:p>
            <a:r>
              <a:rPr lang="en-GB" altLang="ja-JP" i="1" dirty="0" smtClean="0"/>
              <a:t>How </a:t>
            </a:r>
            <a:r>
              <a:rPr lang="en-GB" altLang="ja-JP" i="1" dirty="0"/>
              <a:t>does expense of International students and that of Korean students compare? </a:t>
            </a:r>
            <a:endParaRPr lang="en-GB" altLang="ja-JP" i="1" dirty="0" smtClean="0"/>
          </a:p>
          <a:p>
            <a:endParaRPr lang="en-GB" altLang="ja-JP" i="1" dirty="0" smtClean="0"/>
          </a:p>
          <a:p>
            <a:r>
              <a:rPr lang="en-GB" altLang="ja-JP" i="1" dirty="0" smtClean="0"/>
              <a:t>Are </a:t>
            </a:r>
            <a:r>
              <a:rPr lang="en-GB" altLang="ja-JP" i="1" dirty="0"/>
              <a:t>there also any reasonable deviations between male and female students?</a:t>
            </a:r>
            <a:endParaRPr lang="ja-JP" altLang="ja-JP" dirty="0"/>
          </a:p>
          <a:p>
            <a:endParaRPr kumimoji="1" lang="ja-JP" altLang="en-US" dirty="0"/>
          </a:p>
        </p:txBody>
      </p:sp>
      <p:pic>
        <p:nvPicPr>
          <p:cNvPr id="2050" name="Picture 2" descr="http://easysketchproreview.net/wp-content/uploads/2014/02/question01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636" y="122034"/>
            <a:ext cx="2231409" cy="223140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34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Method </a:t>
            </a:r>
            <a:r>
              <a:rPr lang="en-US" altLang="ja-JP" sz="2400" b="1" dirty="0" smtClean="0"/>
              <a:t>-Survey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3015" y="1825626"/>
            <a:ext cx="10515600" cy="4351338"/>
          </a:xfrm>
        </p:spPr>
        <p:txBody>
          <a:bodyPr/>
          <a:lstStyle/>
          <a:p>
            <a:r>
              <a:rPr kumimoji="1" lang="en-US" altLang="ja-JP" dirty="0" smtClean="0"/>
              <a:t>Male/Femal</a:t>
            </a:r>
            <a:r>
              <a:rPr lang="en-US" altLang="ja-JP" dirty="0" smtClean="0"/>
              <a:t>e</a:t>
            </a:r>
          </a:p>
          <a:p>
            <a:r>
              <a:rPr lang="en-US" altLang="ja-JP" dirty="0" smtClean="0"/>
              <a:t>International/domestic</a:t>
            </a:r>
          </a:p>
          <a:p>
            <a:r>
              <a:rPr lang="en-US" altLang="ja-JP" dirty="0" smtClean="0"/>
              <a:t>Number of countries visited</a:t>
            </a:r>
          </a:p>
          <a:p>
            <a:r>
              <a:rPr lang="en-US" altLang="ja-JP" dirty="0" smtClean="0"/>
              <a:t>Number of movies watched per month</a:t>
            </a:r>
          </a:p>
          <a:p>
            <a:r>
              <a:rPr lang="en-US" altLang="ja-JP" dirty="0" smtClean="0"/>
              <a:t>Monthly income</a:t>
            </a:r>
          </a:p>
          <a:p>
            <a:r>
              <a:rPr lang="en-US" altLang="ja-JP" dirty="0" smtClean="0"/>
              <a:t>Source of income</a:t>
            </a:r>
          </a:p>
          <a:p>
            <a:r>
              <a:rPr lang="en-US" altLang="ja-JP" dirty="0" smtClean="0"/>
              <a:t>Expense categories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55369">
            <a:off x="6699014" y="-108433"/>
            <a:ext cx="5704964" cy="78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46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Raw</a:t>
            </a:r>
            <a:r>
              <a:rPr lang="es-ES" dirty="0" smtClean="0"/>
              <a:t> Data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09599" y="1775192"/>
            <a:ext cx="10686329" cy="4625609"/>
          </a:xfrm>
        </p:spPr>
        <p:txBody>
          <a:bodyPr/>
          <a:lstStyle/>
          <a:p>
            <a:r>
              <a:rPr lang="es-ES" dirty="0" err="1" smtClean="0"/>
              <a:t>Survey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/</a:t>
            </a:r>
            <a:r>
              <a:rPr lang="es-ES" dirty="0" err="1"/>
              <a:t>Users</a:t>
            </a:r>
            <a:r>
              <a:rPr lang="es-ES" dirty="0"/>
              <a:t>/JRC2307/Desktop/</a:t>
            </a:r>
            <a:r>
              <a:rPr lang="es-ES" dirty="0" err="1"/>
              <a:t>SurveyResult.xlsx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26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Results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그림 8"/>
          <p:cNvPicPr/>
          <p:nvPr/>
        </p:nvPicPr>
        <p:blipFill rotWithShape="1">
          <a:blip r:embed="rId2"/>
          <a:srcRect t="4733" r="8729" b="2662"/>
          <a:stretch/>
        </p:blipFill>
        <p:spPr bwMode="auto">
          <a:xfrm>
            <a:off x="216089" y="1351898"/>
            <a:ext cx="6216555" cy="539692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그림 32"/>
          <p:cNvPicPr/>
          <p:nvPr/>
        </p:nvPicPr>
        <p:blipFill rotWithShape="1">
          <a:blip r:embed="rId3"/>
          <a:srcRect l="21123" t="3827" r="7864" b="21410"/>
          <a:stretch/>
        </p:blipFill>
        <p:spPr bwMode="auto">
          <a:xfrm>
            <a:off x="6714701" y="1351901"/>
            <a:ext cx="5261211" cy="5396921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179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Interpretation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895600"/>
            <a:ext cx="10972800" cy="3505201"/>
          </a:xfrm>
        </p:spPr>
        <p:txBody>
          <a:bodyPr/>
          <a:lstStyle/>
          <a:p>
            <a:r>
              <a:rPr lang="es-ES" dirty="0" err="1" smtClean="0"/>
              <a:t>Men</a:t>
            </a:r>
            <a:endParaRPr lang="es-ES" dirty="0" smtClean="0"/>
          </a:p>
          <a:p>
            <a:r>
              <a:rPr lang="es-ES" dirty="0" err="1" smtClean="0"/>
              <a:t>Women</a:t>
            </a:r>
            <a:endParaRPr lang="es-ES" dirty="0" smtClean="0"/>
          </a:p>
          <a:p>
            <a:r>
              <a:rPr lang="es-ES" dirty="0" err="1" smtClean="0"/>
              <a:t>Most</a:t>
            </a:r>
            <a:r>
              <a:rPr lang="es-ES" dirty="0" smtClean="0"/>
              <a:t> </a:t>
            </a:r>
            <a:r>
              <a:rPr lang="es-ES" dirty="0" err="1" smtClean="0"/>
              <a:t>spent</a:t>
            </a:r>
            <a:endParaRPr lang="es-ES" dirty="0" smtClean="0"/>
          </a:p>
          <a:p>
            <a:r>
              <a:rPr lang="es-ES" dirty="0" err="1" smtClean="0"/>
              <a:t>Countires</a:t>
            </a:r>
            <a:r>
              <a:rPr lang="es-ES" dirty="0" smtClean="0"/>
              <a:t> </a:t>
            </a:r>
            <a:r>
              <a:rPr lang="es-ES" dirty="0" err="1" smtClean="0"/>
              <a:t>traveled</a:t>
            </a:r>
            <a:endParaRPr lang="es-ES" dirty="0" smtClean="0"/>
          </a:p>
          <a:p>
            <a:pPr marL="118872" indent="0">
              <a:buNone/>
            </a:pPr>
            <a:endParaRPr lang="es-ES" dirty="0"/>
          </a:p>
        </p:txBody>
      </p:sp>
      <p:pic>
        <p:nvPicPr>
          <p:cNvPr id="4" name="Imagen 3" descr="data-illustration-computing-cover-370x229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60" y="2881545"/>
            <a:ext cx="5549334" cy="343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7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334" y="-2367620"/>
            <a:ext cx="16205200" cy="5940554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pic>
        <p:nvPicPr>
          <p:cNvPr id="4" name="Imagen 3" descr="student.loan.memes.1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6778">
            <a:off x="1303867" y="2235198"/>
            <a:ext cx="4356968" cy="3928533"/>
          </a:xfrm>
          <a:prstGeom prst="rect">
            <a:avLst/>
          </a:prstGeom>
        </p:spPr>
      </p:pic>
      <p:pic>
        <p:nvPicPr>
          <p:cNvPr id="5" name="Imagen 4" descr="lazy-elementary-student-me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1753">
            <a:off x="6787121" y="2588399"/>
            <a:ext cx="5020733" cy="289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29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Módulo.thmx</Template>
  <TotalTime>238</TotalTime>
  <Words>106</Words>
  <Application>Microsoft Macintosh PowerPoint</Application>
  <PresentationFormat>Personalizado</PresentationFormat>
  <Paragraphs>28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Módulo</vt:lpstr>
      <vt:lpstr>Research Project    -Students’ Income and Expense </vt:lpstr>
      <vt:lpstr>Presentación de PowerPoint</vt:lpstr>
      <vt:lpstr>Background</vt:lpstr>
      <vt:lpstr>Research Questions</vt:lpstr>
      <vt:lpstr>Method -Survey</vt:lpstr>
      <vt:lpstr>Raw Data</vt:lpstr>
      <vt:lpstr>Results</vt:lpstr>
      <vt:lpstr>Interpretation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    -Students’ Income and Expense</dc:title>
  <dc:creator>Sung Mo Koo</dc:creator>
  <cp:lastModifiedBy>Javier Rodriguez</cp:lastModifiedBy>
  <cp:revision>14</cp:revision>
  <dcterms:created xsi:type="dcterms:W3CDTF">2015-07-16T00:52:54Z</dcterms:created>
  <dcterms:modified xsi:type="dcterms:W3CDTF">2015-07-17T02:15:24Z</dcterms:modified>
</cp:coreProperties>
</file>