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1" r:id="rId8"/>
    <p:sldId id="286" r:id="rId9"/>
    <p:sldId id="28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57" d="100"/>
          <a:sy n="57" d="100"/>
        </p:scale>
        <p:origin x="90" y="9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12/3/2022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paypal.com/"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7" y="2395728"/>
            <a:ext cx="7381579" cy="1243584"/>
          </a:xfrm>
        </p:spPr>
        <p:txBody>
          <a:bodyPr/>
          <a:lstStyle/>
          <a:p>
            <a:r>
              <a:rPr lang="en-US" dirty="0" smtClean="0"/>
              <a:t>PayPal application</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p:txBody>
          <a:bodyPr/>
          <a:lstStyle/>
          <a:p>
            <a:pPr marL="0" indent="0">
              <a:buNone/>
            </a:pPr>
            <a:r>
              <a:rPr lang="en-US" dirty="0" smtClean="0"/>
              <a:t>By Team 4</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lstStyle/>
          <a:p>
            <a:r>
              <a:rPr lang="en-US" dirty="0" smtClean="0"/>
              <a:t>How it works</a:t>
            </a: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t>PayPal API for react-native.</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499" y="1625385"/>
            <a:ext cx="7497233" cy="4093243"/>
          </a:xfrm>
        </p:spPr>
        <p:txBody>
          <a:bodyPr/>
          <a:lstStyle/>
          <a:p>
            <a:pPr algn="just">
              <a:lnSpc>
                <a:spcPct val="150000"/>
              </a:lnSpc>
            </a:pPr>
            <a:r>
              <a:rPr lang="en-US" dirty="0" smtClean="0"/>
              <a:t>PayPal provides a specific API which is tailored for react native. </a:t>
            </a:r>
            <a:r>
              <a:rPr lang="en-US" dirty="0" smtClean="0"/>
              <a:t>Using an already existing account that one has in order to purchase online for example, PayPal allows the user to create mock accounts to be used in such contexts. These accounts, otherwise known as </a:t>
            </a:r>
            <a:r>
              <a:rPr lang="en-US" i="1" dirty="0" smtClean="0"/>
              <a:t>sandboxes</a:t>
            </a:r>
            <a:r>
              <a:rPr lang="en-US" dirty="0" smtClean="0"/>
              <a:t>, can be either of the following types: </a:t>
            </a:r>
          </a:p>
          <a:p>
            <a:pPr lvl="1" algn="just">
              <a:lnSpc>
                <a:spcPct val="150000"/>
              </a:lnSpc>
              <a:buFont typeface="Courier New" panose="02070309020205020404" pitchFamily="49" charset="0"/>
              <a:buChar char="o"/>
            </a:pPr>
            <a:r>
              <a:rPr lang="en-US" dirty="0" smtClean="0"/>
              <a:t>Business; simulates the provider.</a:t>
            </a:r>
          </a:p>
          <a:p>
            <a:pPr lvl="1" algn="just">
              <a:lnSpc>
                <a:spcPct val="150000"/>
              </a:lnSpc>
              <a:buFont typeface="Courier New" panose="02070309020205020404" pitchFamily="49" charset="0"/>
              <a:buChar char="o"/>
            </a:pPr>
            <a:r>
              <a:rPr lang="en-US" dirty="0" smtClean="0"/>
              <a:t>Personal; simulates the buyer (you).</a:t>
            </a:r>
            <a:endParaRPr lang="en-US" dirty="0"/>
          </a:p>
          <a:p>
            <a:pPr>
              <a:lnSpc>
                <a:spcPct val="150000"/>
              </a:lnSpc>
              <a:buFont typeface="Wingdings" panose="05000000000000000000" pitchFamily="2" charset="2"/>
              <a:buChar char="§"/>
            </a:pPr>
            <a:r>
              <a:rPr lang="en-US" dirty="0" smtClean="0"/>
              <a:t>Both of these personas are given a dummy balance, which can be edited, and once a transaction is performed by the personal account, once can see the money decrease from one and increase in the other. </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681163"/>
            <a:ext cx="11214100" cy="823912"/>
          </a:xfrm>
        </p:spPr>
        <p:txBody>
          <a:bodyPr>
            <a:normAutofit fontScale="92500" lnSpcReduction="10000"/>
          </a:bodyPr>
          <a:lstStyle/>
          <a:p>
            <a:pPr>
              <a:lnSpc>
                <a:spcPct val="150000"/>
              </a:lnSpc>
            </a:pPr>
            <a:r>
              <a:rPr lang="en-US" dirty="0" smtClean="0"/>
              <a:t>By accessing the </a:t>
            </a:r>
            <a:r>
              <a:rPr lang="en-US" dirty="0"/>
              <a:t>following link, </a:t>
            </a:r>
            <a:r>
              <a:rPr lang="en-US" dirty="0">
                <a:hlinkClick r:id="rId2"/>
              </a:rPr>
              <a:t>https://developer.paypal.com</a:t>
            </a:r>
            <a:r>
              <a:rPr lang="en-US" dirty="0" smtClean="0">
                <a:hlinkClick r:id="rId2"/>
              </a:rPr>
              <a:t>/</a:t>
            </a:r>
            <a:r>
              <a:rPr lang="en-US" dirty="0" smtClean="0"/>
              <a:t>, one can easily create these two accounts and will have the ability to start implementing this app in React Native.  </a:t>
            </a:r>
            <a:endParaRPr lang="en-US" dirty="0"/>
          </a:p>
          <a:p>
            <a:endParaRPr lang="en-US" dirty="0"/>
          </a:p>
        </p:txBody>
      </p:sp>
      <p:pic>
        <p:nvPicPr>
          <p:cNvPr id="11" name="Picture 10"/>
          <p:cNvPicPr>
            <a:picLocks noChangeAspect="1"/>
          </p:cNvPicPr>
          <p:nvPr/>
        </p:nvPicPr>
        <p:blipFill>
          <a:blip r:embed="rId3"/>
          <a:stretch>
            <a:fillRect/>
          </a:stretch>
        </p:blipFill>
        <p:spPr>
          <a:xfrm>
            <a:off x="1442574" y="2907281"/>
            <a:ext cx="9217951" cy="3005588"/>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lstStyle/>
          <a:p>
            <a:r>
              <a:rPr lang="en-US" dirty="0" smtClean="0"/>
              <a:t>Implementation</a:t>
            </a: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92234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t>Project structure</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499" y="1625385"/>
            <a:ext cx="7497233" cy="4093243"/>
          </a:xfrm>
        </p:spPr>
        <p:txBody>
          <a:bodyPr/>
          <a:lstStyle/>
          <a:p>
            <a:pPr algn="just">
              <a:lnSpc>
                <a:spcPct val="150000"/>
              </a:lnSpc>
            </a:pPr>
            <a:r>
              <a:rPr lang="en-US" dirty="0" smtClean="0"/>
              <a:t>This application, lik</a:t>
            </a:r>
            <a:r>
              <a:rPr lang="en-US" dirty="0" smtClean="0"/>
              <a:t>e most, is split into two parts:</a:t>
            </a:r>
          </a:p>
          <a:p>
            <a:pPr lvl="1" algn="just">
              <a:lnSpc>
                <a:spcPct val="150000"/>
              </a:lnSpc>
              <a:buFont typeface="Courier New" panose="02070309020205020404" pitchFamily="49" charset="0"/>
              <a:buChar char="o"/>
            </a:pPr>
            <a:r>
              <a:rPr lang="en-US" dirty="0" smtClean="0"/>
              <a:t>Backend in the form of a local host sever (Port 3000).</a:t>
            </a:r>
          </a:p>
          <a:p>
            <a:pPr lvl="1" algn="just">
              <a:lnSpc>
                <a:spcPct val="150000"/>
              </a:lnSpc>
              <a:buFont typeface="Courier New" panose="02070309020205020404" pitchFamily="49" charset="0"/>
              <a:buChar char="o"/>
            </a:pPr>
            <a:r>
              <a:rPr lang="en-US" dirty="0" smtClean="0"/>
              <a:t>Frontend using a basic React native app.</a:t>
            </a:r>
            <a:endParaRPr lang="en-US" dirty="0"/>
          </a:p>
          <a:p>
            <a:pPr algn="just">
              <a:lnSpc>
                <a:spcPct val="150000"/>
              </a:lnSpc>
              <a:buFont typeface="Wingdings" panose="05000000000000000000" pitchFamily="2" charset="2"/>
              <a:buChar char="§"/>
            </a:pPr>
            <a:r>
              <a:rPr lang="en-US" dirty="0" smtClean="0"/>
              <a:t>All the logic concerning the PayPal API and how both accounts interact with one another are located in the backend. In the frontend, this can be accessed by using a </a:t>
            </a:r>
            <a:r>
              <a:rPr lang="en-US" i="1" dirty="0" smtClean="0"/>
              <a:t>WebView</a:t>
            </a:r>
            <a:r>
              <a:rPr lang="en-US" dirty="0" smtClean="0"/>
              <a:t> and as its source, we set the URL of the localhost. The PayPal form can be submitted here as well by using the </a:t>
            </a:r>
            <a:r>
              <a:rPr lang="en-US" i="1" dirty="0" smtClean="0"/>
              <a:t>injectedJavaScript</a:t>
            </a:r>
            <a:r>
              <a:rPr lang="en-US" dirty="0" smtClean="0"/>
              <a:t> property and passing the form as a prop. Since we will be using the localhost, this means that it needs to be running while using the app. </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8083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289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Tahoma</vt:lpstr>
      <vt:lpstr>Trade Gothic LT Pro</vt:lpstr>
      <vt:lpstr>Trebuchet MS</vt:lpstr>
      <vt:lpstr>Wingdings</vt:lpstr>
      <vt:lpstr>Office Theme</vt:lpstr>
      <vt:lpstr>PayPal application</vt:lpstr>
      <vt:lpstr>How it works</vt:lpstr>
      <vt:lpstr>PayPal API for react-native.</vt:lpstr>
      <vt:lpstr>PowerPoint Presentation</vt:lpstr>
      <vt:lpstr>Implementation</vt:lpstr>
      <vt:lpstr>Project structure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2022-12-03T19:39:37Z</dcterms:created>
  <dcterms:modified xsi:type="dcterms:W3CDTF">2022-12-03T20:13:35Z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