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5" r:id="rId4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0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6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8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4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3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6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50A4-0E35-47A4-9ABC-3ED5F394FD96}" type="datetimeFigureOut">
              <a:rPr lang="en-GB" smtClean="0"/>
              <a:t>15/10/2012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DF74-0982-46F0-8558-9B0BE5282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6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Recovery of carbon pools in tropical forests following disturbance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3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52223"/>
            <a:ext cx="9143995" cy="53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99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2999"/>
            <a:ext cx="91439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223"/>
            <a:ext cx="9144000" cy="53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" y="764705"/>
            <a:ext cx="9122681" cy="53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223"/>
            <a:ext cx="9143999" cy="53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223"/>
            <a:ext cx="9143999" cy="5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52223"/>
            <a:ext cx="9143997" cy="5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52223"/>
            <a:ext cx="9143997" cy="53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Recovery of carbon pools in tropical forests following disturbance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Phil</cp:lastModifiedBy>
  <cp:revision>4</cp:revision>
  <dcterms:created xsi:type="dcterms:W3CDTF">2012-10-15T08:45:04Z</dcterms:created>
  <dcterms:modified xsi:type="dcterms:W3CDTF">2012-10-15T10:28:51Z</dcterms:modified>
</cp:coreProperties>
</file>