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D3D3D3"/>
    <a:srgbClr val="F5F5DC"/>
    <a:srgbClr val="FFFACD"/>
    <a:srgbClr val="40E0D0"/>
    <a:srgbClr val="4682B4"/>
    <a:srgbClr val="87CEEB"/>
    <a:srgbClr val="D2B48C"/>
    <a:srgbClr val="DEB887"/>
    <a:srgbClr val="556B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32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41AA5D6-2B92-D57C-B2D9-E1F0018189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8A5AF8F-0C5B-49B2-62CB-C730B0BFA2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193CE1D-F3A6-D652-D0C2-49F99479E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3885C-0047-4008-916F-0481FB6222D9}" type="datetimeFigureOut">
              <a:rPr lang="fr-FR" smtClean="0"/>
              <a:t>21/07/2024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31374E8-446E-9E8B-4CF0-217735FF5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7DA9111-B059-E39E-A18E-1ED5F8CD9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27E92-0FCA-4C27-A856-8BEB9D49819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9729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7F179C-B9C6-46B3-7249-DBF6595DA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62988DC-A0DB-F3A4-EE0D-6F49DA03FA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E6FBFDD-52DF-5599-8BA1-DD3A93AAF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3885C-0047-4008-916F-0481FB6222D9}" type="datetimeFigureOut">
              <a:rPr lang="fr-FR" smtClean="0"/>
              <a:t>21/07/2024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89F4EEE-1D52-1D14-3A52-61C419BF1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251B6D6-5F94-F37D-FA22-D9AA7C58A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27E92-0FCA-4C27-A856-8BEB9D49819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8284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3C255A0-6F1E-C013-D59E-32D4A1D7A2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CE1EEA2-1922-482A-781B-6F5E9C041B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52E6E62-140C-32D1-E23C-CA10379F2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3885C-0047-4008-916F-0481FB6222D9}" type="datetimeFigureOut">
              <a:rPr lang="fr-FR" smtClean="0"/>
              <a:t>21/07/2024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E115758-685E-A356-53AD-804B1D7F5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DB07B93-9683-AFB2-B139-2E66941C6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27E92-0FCA-4C27-A856-8BEB9D49819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1289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6E74D7-514C-9864-0E9E-3B1FA9261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FEA8FD4-02C0-F571-B2EC-3F9031589D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5CF5976-E533-4935-DF5E-EBF64B72D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3885C-0047-4008-916F-0481FB6222D9}" type="datetimeFigureOut">
              <a:rPr lang="fr-FR" smtClean="0"/>
              <a:t>21/07/2024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12280A7-5279-01FE-46AC-5659FFEED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6395DA5-A2D8-A709-493F-18A73A280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27E92-0FCA-4C27-A856-8BEB9D49819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9183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F94E96-7F95-0570-A07C-5C43E6C1E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A61635B-DAD2-6BB5-13F1-8166F0EE97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1A401A7-90C9-26FF-FA4A-BD9E12545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3885C-0047-4008-916F-0481FB6222D9}" type="datetimeFigureOut">
              <a:rPr lang="fr-FR" smtClean="0"/>
              <a:t>21/07/2024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D11E192-C782-36B1-2FC4-9965B6CA3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A09B4C0-A78A-E872-A482-9161D34E2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27E92-0FCA-4C27-A856-8BEB9D49819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9881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330E97-B9C2-D928-3513-6233531B7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743893A-236D-D295-52ED-2BD26EDDBB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A1E71F5-5A0C-4B02-C2D3-EC9F138612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468BBDC-C6D1-4598-927E-C43C6B1AC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3885C-0047-4008-916F-0481FB6222D9}" type="datetimeFigureOut">
              <a:rPr lang="fr-FR" smtClean="0"/>
              <a:t>21/07/2024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5029C01-A805-E9CC-84E1-92C34A0C6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4909CDB-7080-328F-F140-CDD819C1F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27E92-0FCA-4C27-A856-8BEB9D49819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5033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EB34F59-DC72-FC2E-9015-483209CEE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4260036-4C9D-77CC-A5EB-D4AB795B0C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6D54AC2-5C2F-0048-39F1-9E76A83528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49A5DE2-FEF3-A213-2D1F-4209B0DA93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824E38D-4D74-0F8A-2470-E16C0B3F4D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BC35FE46-62B8-147B-9652-E46E55809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3885C-0047-4008-916F-0481FB6222D9}" type="datetimeFigureOut">
              <a:rPr lang="fr-FR" smtClean="0"/>
              <a:t>21/07/2024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BDCB0794-AC48-BD38-E46F-B44CC8B52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4625594-C2DD-D406-BED0-B048E3787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27E92-0FCA-4C27-A856-8BEB9D49819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2020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438F32-905E-8D93-5461-EB844719B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5918930-E68D-8FF7-3A2E-7BC8F2EE9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3885C-0047-4008-916F-0481FB6222D9}" type="datetimeFigureOut">
              <a:rPr lang="fr-FR" smtClean="0"/>
              <a:t>21/07/2024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E4F543A-7CDB-FED0-4861-857F6912A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E7C2A0E-6D4B-687C-3009-2B1C70FC7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27E92-0FCA-4C27-A856-8BEB9D49819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0228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5FC40B6C-6372-9C08-B730-8D436BD2C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3885C-0047-4008-916F-0481FB6222D9}" type="datetimeFigureOut">
              <a:rPr lang="fr-FR" smtClean="0"/>
              <a:t>21/07/2024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7FB1E05-D9DF-9C62-BF0F-70100EB6F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4F33151-B767-9AD3-3455-F4ECD1144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27E92-0FCA-4C27-A856-8BEB9D49819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0769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E46552D-99A2-6372-33DB-D70AD6079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E79216C-639D-E2CC-6C8E-2A6AE30747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E55A5DE-31AB-5157-3487-17227EBB44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B1235F4-0249-9DC2-3FC4-AB27CAE0A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3885C-0047-4008-916F-0481FB6222D9}" type="datetimeFigureOut">
              <a:rPr lang="fr-FR" smtClean="0"/>
              <a:t>21/07/2024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08F2139-2983-BF54-50AC-1A704AEB7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6ECB325-3444-B4B2-549C-2B9851B6D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27E92-0FCA-4C27-A856-8BEB9D49819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9543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9B9AC6-8F31-8EBA-43C0-71995174A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BE58A124-C729-0D89-2B9B-07F977ACAD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4692D63-E42B-3744-5380-D9A66A727E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B0705A2-5D5B-0BB0-4871-11EF197D3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3885C-0047-4008-916F-0481FB6222D9}" type="datetimeFigureOut">
              <a:rPr lang="fr-FR" smtClean="0"/>
              <a:t>21/07/2024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038A272-0170-DD9A-CFCD-CDBBB2259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A7B9376-4A25-0401-F5A5-96CF635C3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27E92-0FCA-4C27-A856-8BEB9D49819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6187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wdDnDiag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CA72B49F-0BCF-CFB9-D033-B6C4D0519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22232E9-375E-B5A8-091B-ECD63B98F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700B5DF-9134-2AF2-5E04-E851993A5E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13885C-0047-4008-916F-0481FB6222D9}" type="datetimeFigureOut">
              <a:rPr lang="fr-FR" smtClean="0"/>
              <a:t>21/07/2024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A440DBA-A42E-FF14-312A-9D78DB9204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F415442-CC92-DF44-A9DC-67BCE966AB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A27E92-0FCA-4C27-A856-8BEB9D49819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882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A51605B2-F673-CCF5-049A-9A40C1F71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+mn-lt"/>
              </a:rPr>
              <a:t>Charte graphique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487D735F-33A6-C501-1B32-6858CC6449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088" y="1690688"/>
            <a:ext cx="1486711" cy="41173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fr-FR" dirty="0"/>
              <a:t>Couleurs</a:t>
            </a:r>
          </a:p>
        </p:txBody>
      </p:sp>
      <p:sp>
        <p:nvSpPr>
          <p:cNvPr id="6" name="Espace réservé du contenu 4">
            <a:extLst>
              <a:ext uri="{FF2B5EF4-FFF2-40B4-BE49-F238E27FC236}">
                <a16:creationId xmlns:a16="http://schemas.microsoft.com/office/drawing/2014/main" id="{0710D8FA-5D01-A97B-9A57-DFA8802A3E70}"/>
              </a:ext>
            </a:extLst>
          </p:cNvPr>
          <p:cNvSpPr txBox="1">
            <a:spLocks/>
          </p:cNvSpPr>
          <p:nvPr/>
        </p:nvSpPr>
        <p:spPr>
          <a:xfrm>
            <a:off x="342087" y="4187453"/>
            <a:ext cx="1486711" cy="41173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dirty="0"/>
              <a:t>Logos</a:t>
            </a:r>
          </a:p>
        </p:txBody>
      </p:sp>
      <p:sp>
        <p:nvSpPr>
          <p:cNvPr id="7" name="Espace réservé du contenu 4">
            <a:extLst>
              <a:ext uri="{FF2B5EF4-FFF2-40B4-BE49-F238E27FC236}">
                <a16:creationId xmlns:a16="http://schemas.microsoft.com/office/drawing/2014/main" id="{974B16DF-949B-B89D-B7A2-ADBFEDD34BE8}"/>
              </a:ext>
            </a:extLst>
          </p:cNvPr>
          <p:cNvSpPr txBox="1">
            <a:spLocks/>
          </p:cNvSpPr>
          <p:nvPr/>
        </p:nvSpPr>
        <p:spPr>
          <a:xfrm>
            <a:off x="6126656" y="4187453"/>
            <a:ext cx="1486711" cy="41173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dirty="0"/>
              <a:t>Polices</a:t>
            </a:r>
          </a:p>
        </p:txBody>
      </p: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4303344B-61D3-E5AF-C9DF-1CAB527A8EF7}"/>
              </a:ext>
            </a:extLst>
          </p:cNvPr>
          <p:cNvGrpSpPr/>
          <p:nvPr/>
        </p:nvGrpSpPr>
        <p:grpSpPr>
          <a:xfrm>
            <a:off x="1265405" y="2323690"/>
            <a:ext cx="1126788" cy="1635800"/>
            <a:chOff x="458821" y="2102425"/>
            <a:chExt cx="1486712" cy="202176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5D94EE1-03C2-7223-13C2-C5F70A70042D}"/>
                </a:ext>
              </a:extLst>
            </p:cNvPr>
            <p:cNvSpPr/>
            <p:nvPr/>
          </p:nvSpPr>
          <p:spPr>
            <a:xfrm>
              <a:off x="458821" y="2102425"/>
              <a:ext cx="1486712" cy="148708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759AE89-DA12-50B6-69A8-569D29AB67C3}"/>
                </a:ext>
              </a:extLst>
            </p:cNvPr>
            <p:cNvSpPr/>
            <p:nvPr/>
          </p:nvSpPr>
          <p:spPr>
            <a:xfrm>
              <a:off x="603115" y="2263943"/>
              <a:ext cx="1225684" cy="1164045"/>
            </a:xfrm>
            <a:prstGeom prst="rect">
              <a:avLst/>
            </a:prstGeom>
            <a:solidFill>
              <a:srgbClr val="98FB9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ZoneTexte 9">
              <a:extLst>
                <a:ext uri="{FF2B5EF4-FFF2-40B4-BE49-F238E27FC236}">
                  <a16:creationId xmlns:a16="http://schemas.microsoft.com/office/drawing/2014/main" id="{C4F8A08F-8B90-2852-CC6E-0A46FA557636}"/>
                </a:ext>
              </a:extLst>
            </p:cNvPr>
            <p:cNvSpPr txBox="1"/>
            <p:nvPr/>
          </p:nvSpPr>
          <p:spPr>
            <a:xfrm>
              <a:off x="603115" y="3667717"/>
              <a:ext cx="1225684" cy="4564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#</a:t>
              </a:r>
              <a:r>
                <a:rPr lang="fr-FR" sz="1600" dirty="0"/>
                <a:t>98FB98</a:t>
              </a:r>
            </a:p>
          </p:txBody>
        </p:sp>
      </p:grp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1DD3223E-CB85-80D2-58B1-8A6220B12D93}"/>
              </a:ext>
            </a:extLst>
          </p:cNvPr>
          <p:cNvGrpSpPr/>
          <p:nvPr/>
        </p:nvGrpSpPr>
        <p:grpSpPr>
          <a:xfrm>
            <a:off x="2527569" y="2323690"/>
            <a:ext cx="1126789" cy="1605022"/>
            <a:chOff x="458821" y="2102425"/>
            <a:chExt cx="1486712" cy="1983728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9D4C606-6A05-078D-EFCE-FDB0FCACD9BB}"/>
                </a:ext>
              </a:extLst>
            </p:cNvPr>
            <p:cNvSpPr/>
            <p:nvPr/>
          </p:nvSpPr>
          <p:spPr>
            <a:xfrm>
              <a:off x="458821" y="2102425"/>
              <a:ext cx="1486712" cy="148708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EE19F1E-6401-243F-A9BD-C599A3F953CF}"/>
                </a:ext>
              </a:extLst>
            </p:cNvPr>
            <p:cNvSpPr/>
            <p:nvPr/>
          </p:nvSpPr>
          <p:spPr>
            <a:xfrm>
              <a:off x="603115" y="2263943"/>
              <a:ext cx="1225684" cy="1164045"/>
            </a:xfrm>
            <a:prstGeom prst="rect">
              <a:avLst/>
            </a:prstGeom>
            <a:solidFill>
              <a:srgbClr val="DEB88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5" name="ZoneTexte 14">
              <a:extLst>
                <a:ext uri="{FF2B5EF4-FFF2-40B4-BE49-F238E27FC236}">
                  <a16:creationId xmlns:a16="http://schemas.microsoft.com/office/drawing/2014/main" id="{A03BC05E-945F-3B71-2BB5-BB9AEBD8990B}"/>
                </a:ext>
              </a:extLst>
            </p:cNvPr>
            <p:cNvSpPr txBox="1"/>
            <p:nvPr/>
          </p:nvSpPr>
          <p:spPr>
            <a:xfrm>
              <a:off x="603114" y="3667717"/>
              <a:ext cx="1277020" cy="4184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/>
                <a:t>#DEB887</a:t>
              </a:r>
            </a:p>
          </p:txBody>
        </p:sp>
      </p:grp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5CD0A1AE-B3E1-90D3-DEE3-AE3F37C5E69E}"/>
              </a:ext>
            </a:extLst>
          </p:cNvPr>
          <p:cNvGrpSpPr/>
          <p:nvPr/>
        </p:nvGrpSpPr>
        <p:grpSpPr>
          <a:xfrm>
            <a:off x="3763719" y="2323689"/>
            <a:ext cx="1126788" cy="1609267"/>
            <a:chOff x="458821" y="2102425"/>
            <a:chExt cx="1486712" cy="1982332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2A0EF1A-72FC-60F5-4C72-72D37EAA9B71}"/>
                </a:ext>
              </a:extLst>
            </p:cNvPr>
            <p:cNvSpPr/>
            <p:nvPr/>
          </p:nvSpPr>
          <p:spPr>
            <a:xfrm>
              <a:off x="458821" y="2102425"/>
              <a:ext cx="1486712" cy="148708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D516859-6BAF-850A-ED91-E1E0E0768F65}"/>
                </a:ext>
              </a:extLst>
            </p:cNvPr>
            <p:cNvSpPr/>
            <p:nvPr/>
          </p:nvSpPr>
          <p:spPr>
            <a:xfrm>
              <a:off x="603115" y="2263943"/>
              <a:ext cx="1225684" cy="1164045"/>
            </a:xfrm>
            <a:prstGeom prst="rect">
              <a:avLst/>
            </a:prstGeom>
            <a:solidFill>
              <a:srgbClr val="D2B48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9" name="ZoneTexte 18">
              <a:extLst>
                <a:ext uri="{FF2B5EF4-FFF2-40B4-BE49-F238E27FC236}">
                  <a16:creationId xmlns:a16="http://schemas.microsoft.com/office/drawing/2014/main" id="{0FE0C92A-82FB-29CE-42BA-D9B4202DD488}"/>
                </a:ext>
              </a:extLst>
            </p:cNvPr>
            <p:cNvSpPr txBox="1"/>
            <p:nvPr/>
          </p:nvSpPr>
          <p:spPr>
            <a:xfrm>
              <a:off x="603115" y="3667718"/>
              <a:ext cx="1239464" cy="4170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/>
                <a:t>#D2B48C</a:t>
              </a:r>
            </a:p>
          </p:txBody>
        </p:sp>
      </p:grp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C027CD53-979C-152C-9264-CE55DFB6F9F0}"/>
              </a:ext>
            </a:extLst>
          </p:cNvPr>
          <p:cNvGrpSpPr/>
          <p:nvPr/>
        </p:nvGrpSpPr>
        <p:grpSpPr>
          <a:xfrm>
            <a:off x="4999868" y="2321898"/>
            <a:ext cx="1126788" cy="1640045"/>
            <a:chOff x="458821" y="2102425"/>
            <a:chExt cx="1486712" cy="2020245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B178440-53A6-C1D2-ADA0-A859A9F63A85}"/>
                </a:ext>
              </a:extLst>
            </p:cNvPr>
            <p:cNvSpPr/>
            <p:nvPr/>
          </p:nvSpPr>
          <p:spPr>
            <a:xfrm>
              <a:off x="458821" y="2102425"/>
              <a:ext cx="1486712" cy="148708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C9F7BD26-EFC0-8CE3-823A-3647670ABA71}"/>
                </a:ext>
              </a:extLst>
            </p:cNvPr>
            <p:cNvSpPr/>
            <p:nvPr/>
          </p:nvSpPr>
          <p:spPr>
            <a:xfrm>
              <a:off x="603115" y="2263943"/>
              <a:ext cx="1225684" cy="1164045"/>
            </a:xfrm>
            <a:prstGeom prst="rect">
              <a:avLst/>
            </a:prstGeom>
            <a:solidFill>
              <a:srgbClr val="87CEE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3" name="ZoneTexte 22">
              <a:extLst>
                <a:ext uri="{FF2B5EF4-FFF2-40B4-BE49-F238E27FC236}">
                  <a16:creationId xmlns:a16="http://schemas.microsoft.com/office/drawing/2014/main" id="{DD318AFD-3C2E-FC83-2E4B-6F42906FAFAC}"/>
                </a:ext>
              </a:extLst>
            </p:cNvPr>
            <p:cNvSpPr txBox="1"/>
            <p:nvPr/>
          </p:nvSpPr>
          <p:spPr>
            <a:xfrm>
              <a:off x="603115" y="3667718"/>
              <a:ext cx="1225684" cy="4549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#</a:t>
              </a:r>
              <a:r>
                <a:rPr lang="fr-FR" sz="1600" dirty="0"/>
                <a:t>87CEEB</a:t>
              </a:r>
            </a:p>
          </p:txBody>
        </p:sp>
      </p:grp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846E6A4E-C978-B48A-488B-50025BC19932}"/>
              </a:ext>
            </a:extLst>
          </p:cNvPr>
          <p:cNvGrpSpPr/>
          <p:nvPr/>
        </p:nvGrpSpPr>
        <p:grpSpPr>
          <a:xfrm>
            <a:off x="6236017" y="2321898"/>
            <a:ext cx="1126788" cy="1609267"/>
            <a:chOff x="458821" y="2102425"/>
            <a:chExt cx="1486712" cy="1982332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AC8B5AD-90AF-F05A-AB55-300C547DDAF9}"/>
                </a:ext>
              </a:extLst>
            </p:cNvPr>
            <p:cNvSpPr/>
            <p:nvPr/>
          </p:nvSpPr>
          <p:spPr>
            <a:xfrm>
              <a:off x="458821" y="2102425"/>
              <a:ext cx="1486712" cy="148708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8BB55D23-7BAD-CF18-C60B-D024FD3FC355}"/>
                </a:ext>
              </a:extLst>
            </p:cNvPr>
            <p:cNvSpPr/>
            <p:nvPr/>
          </p:nvSpPr>
          <p:spPr>
            <a:xfrm>
              <a:off x="603115" y="2263943"/>
              <a:ext cx="1225684" cy="1164045"/>
            </a:xfrm>
            <a:prstGeom prst="rect">
              <a:avLst/>
            </a:prstGeom>
            <a:solidFill>
              <a:srgbClr val="40E0D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7" name="ZoneTexte 26">
              <a:extLst>
                <a:ext uri="{FF2B5EF4-FFF2-40B4-BE49-F238E27FC236}">
                  <a16:creationId xmlns:a16="http://schemas.microsoft.com/office/drawing/2014/main" id="{8A3AC543-F4D2-DDAC-13F1-3FB061320B32}"/>
                </a:ext>
              </a:extLst>
            </p:cNvPr>
            <p:cNvSpPr txBox="1"/>
            <p:nvPr/>
          </p:nvSpPr>
          <p:spPr>
            <a:xfrm>
              <a:off x="589335" y="3667718"/>
              <a:ext cx="1225684" cy="4170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/>
                <a:t>#40E0D0</a:t>
              </a:r>
            </a:p>
          </p:txBody>
        </p:sp>
      </p:grpSp>
      <p:grpSp>
        <p:nvGrpSpPr>
          <p:cNvPr id="28" name="Groupe 27">
            <a:extLst>
              <a:ext uri="{FF2B5EF4-FFF2-40B4-BE49-F238E27FC236}">
                <a16:creationId xmlns:a16="http://schemas.microsoft.com/office/drawing/2014/main" id="{3E9E1881-5D93-BB81-AD51-1C91A487FD2C}"/>
              </a:ext>
            </a:extLst>
          </p:cNvPr>
          <p:cNvGrpSpPr/>
          <p:nvPr/>
        </p:nvGrpSpPr>
        <p:grpSpPr>
          <a:xfrm>
            <a:off x="7472166" y="2321898"/>
            <a:ext cx="1126788" cy="1640045"/>
            <a:chOff x="458821" y="2102425"/>
            <a:chExt cx="1486712" cy="2020245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D55089F9-9203-EF4F-37F2-A9A53423D012}"/>
                </a:ext>
              </a:extLst>
            </p:cNvPr>
            <p:cNvSpPr/>
            <p:nvPr/>
          </p:nvSpPr>
          <p:spPr>
            <a:xfrm>
              <a:off x="458821" y="2102425"/>
              <a:ext cx="1486712" cy="148708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3E275263-ADB6-BAA7-A323-ED7E6E2022D4}"/>
                </a:ext>
              </a:extLst>
            </p:cNvPr>
            <p:cNvSpPr/>
            <p:nvPr/>
          </p:nvSpPr>
          <p:spPr>
            <a:xfrm>
              <a:off x="603115" y="2263943"/>
              <a:ext cx="1225684" cy="1164045"/>
            </a:xfrm>
            <a:prstGeom prst="rect">
              <a:avLst/>
            </a:prstGeom>
            <a:solidFill>
              <a:srgbClr val="FFFAC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1" name="ZoneTexte 30">
              <a:extLst>
                <a:ext uri="{FF2B5EF4-FFF2-40B4-BE49-F238E27FC236}">
                  <a16:creationId xmlns:a16="http://schemas.microsoft.com/office/drawing/2014/main" id="{4CC70093-FAD2-B6E3-E83F-C98C11A3E4D3}"/>
                </a:ext>
              </a:extLst>
            </p:cNvPr>
            <p:cNvSpPr txBox="1"/>
            <p:nvPr/>
          </p:nvSpPr>
          <p:spPr>
            <a:xfrm>
              <a:off x="589335" y="3667718"/>
              <a:ext cx="1225684" cy="4549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#</a:t>
              </a:r>
              <a:r>
                <a:rPr lang="fr-FR" sz="1600" dirty="0"/>
                <a:t>FFFACD</a:t>
              </a:r>
            </a:p>
          </p:txBody>
        </p:sp>
      </p:grpSp>
      <p:grpSp>
        <p:nvGrpSpPr>
          <p:cNvPr id="32" name="Groupe 31">
            <a:extLst>
              <a:ext uri="{FF2B5EF4-FFF2-40B4-BE49-F238E27FC236}">
                <a16:creationId xmlns:a16="http://schemas.microsoft.com/office/drawing/2014/main" id="{F0B60A01-D94B-8093-6340-6E220EB52C52}"/>
              </a:ext>
            </a:extLst>
          </p:cNvPr>
          <p:cNvGrpSpPr/>
          <p:nvPr/>
        </p:nvGrpSpPr>
        <p:grpSpPr>
          <a:xfrm>
            <a:off x="8708315" y="2319445"/>
            <a:ext cx="1126788" cy="1640045"/>
            <a:chOff x="458821" y="2102425"/>
            <a:chExt cx="1486712" cy="2020245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5C067582-7CB8-9746-63D4-3C6140D6A804}"/>
                </a:ext>
              </a:extLst>
            </p:cNvPr>
            <p:cNvSpPr/>
            <p:nvPr/>
          </p:nvSpPr>
          <p:spPr>
            <a:xfrm>
              <a:off x="458821" y="2102425"/>
              <a:ext cx="1486712" cy="148708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1CD7AC83-4221-939B-BC89-3FCDD3E5C2A0}"/>
                </a:ext>
              </a:extLst>
            </p:cNvPr>
            <p:cNvSpPr/>
            <p:nvPr/>
          </p:nvSpPr>
          <p:spPr>
            <a:xfrm>
              <a:off x="603115" y="2263943"/>
              <a:ext cx="1225684" cy="1164045"/>
            </a:xfrm>
            <a:prstGeom prst="rect">
              <a:avLst/>
            </a:prstGeom>
            <a:solidFill>
              <a:srgbClr val="F5F5D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5" name="ZoneTexte 34">
              <a:extLst>
                <a:ext uri="{FF2B5EF4-FFF2-40B4-BE49-F238E27FC236}">
                  <a16:creationId xmlns:a16="http://schemas.microsoft.com/office/drawing/2014/main" id="{6C22514C-0E74-C1E4-77C4-75854B0D02C4}"/>
                </a:ext>
              </a:extLst>
            </p:cNvPr>
            <p:cNvSpPr txBox="1"/>
            <p:nvPr/>
          </p:nvSpPr>
          <p:spPr>
            <a:xfrm>
              <a:off x="589335" y="3667718"/>
              <a:ext cx="1225684" cy="4549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#</a:t>
              </a:r>
              <a:r>
                <a:rPr lang="fr-FR" sz="1600" dirty="0"/>
                <a:t>F5F5DC</a:t>
              </a:r>
            </a:p>
          </p:txBody>
        </p: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18D93CB2-E9FC-B4F4-2A43-9D5DD20626B8}"/>
              </a:ext>
            </a:extLst>
          </p:cNvPr>
          <p:cNvGrpSpPr/>
          <p:nvPr/>
        </p:nvGrpSpPr>
        <p:grpSpPr>
          <a:xfrm>
            <a:off x="9944464" y="2319445"/>
            <a:ext cx="1126788" cy="1609267"/>
            <a:chOff x="458821" y="2102425"/>
            <a:chExt cx="1486712" cy="1982332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1B250FE4-A2A3-A1A0-FB24-4947F07EF1AD}"/>
                </a:ext>
              </a:extLst>
            </p:cNvPr>
            <p:cNvSpPr/>
            <p:nvPr/>
          </p:nvSpPr>
          <p:spPr>
            <a:xfrm>
              <a:off x="458821" y="2102425"/>
              <a:ext cx="1486712" cy="148708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74E709EB-DF08-50A9-C148-4AC505936957}"/>
                </a:ext>
              </a:extLst>
            </p:cNvPr>
            <p:cNvSpPr/>
            <p:nvPr/>
          </p:nvSpPr>
          <p:spPr>
            <a:xfrm>
              <a:off x="603115" y="2263943"/>
              <a:ext cx="1225684" cy="1164045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9" name="ZoneTexte 38">
              <a:extLst>
                <a:ext uri="{FF2B5EF4-FFF2-40B4-BE49-F238E27FC236}">
                  <a16:creationId xmlns:a16="http://schemas.microsoft.com/office/drawing/2014/main" id="{766A642D-A765-5640-F8A2-64C1D7AFF569}"/>
                </a:ext>
              </a:extLst>
            </p:cNvPr>
            <p:cNvSpPr txBox="1"/>
            <p:nvPr/>
          </p:nvSpPr>
          <p:spPr>
            <a:xfrm>
              <a:off x="524077" y="3667718"/>
              <a:ext cx="1356198" cy="4170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/>
                <a:t>#FFFFFF</a:t>
              </a:r>
              <a:endParaRPr lang="fr-FR" sz="1600" dirty="0"/>
            </a:p>
          </p:txBody>
        </p:sp>
      </p:grpSp>
      <p:pic>
        <p:nvPicPr>
          <p:cNvPr id="41" name="Image 40">
            <a:extLst>
              <a:ext uri="{FF2B5EF4-FFF2-40B4-BE49-F238E27FC236}">
                <a16:creationId xmlns:a16="http://schemas.microsoft.com/office/drawing/2014/main" id="{9A708007-24D3-10C2-7A05-A0E04409C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6930" y="4773759"/>
            <a:ext cx="2986658" cy="1833913"/>
          </a:xfrm>
          <a:prstGeom prst="rect">
            <a:avLst/>
          </a:prstGeom>
        </p:spPr>
      </p:pic>
      <p:pic>
        <p:nvPicPr>
          <p:cNvPr id="43" name="Image 42">
            <a:extLst>
              <a:ext uri="{FF2B5EF4-FFF2-40B4-BE49-F238E27FC236}">
                <a16:creationId xmlns:a16="http://schemas.microsoft.com/office/drawing/2014/main" id="{15511CC3-A7AB-7692-3F64-E2868648FA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088" y="4717241"/>
            <a:ext cx="2200661" cy="1946951"/>
          </a:xfrm>
          <a:prstGeom prst="rect">
            <a:avLst/>
          </a:prstGeom>
        </p:spPr>
      </p:pic>
      <p:sp>
        <p:nvSpPr>
          <p:cNvPr id="44" name="ZoneTexte 43">
            <a:extLst>
              <a:ext uri="{FF2B5EF4-FFF2-40B4-BE49-F238E27FC236}">
                <a16:creationId xmlns:a16="http://schemas.microsoft.com/office/drawing/2014/main" id="{AF584302-0283-5EA2-A448-6C5B644CADE5}"/>
              </a:ext>
            </a:extLst>
          </p:cNvPr>
          <p:cNvSpPr txBox="1">
            <a:spLocks/>
          </p:cNvSpPr>
          <p:nvPr/>
        </p:nvSpPr>
        <p:spPr>
          <a:xfrm>
            <a:off x="6236017" y="4599190"/>
            <a:ext cx="5117783" cy="200848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lstStyle/>
          <a:p>
            <a:r>
              <a:rPr lang="fr-FR" dirty="0"/>
              <a:t>Titres : </a:t>
            </a:r>
            <a:r>
              <a:rPr lang="fr-FR" dirty="0" err="1">
                <a:latin typeface="Fresca" panose="02000506000000020003" pitchFamily="2" charset="0"/>
              </a:rPr>
              <a:t>Fresca</a:t>
            </a:r>
            <a:endParaRPr lang="fr-FR" dirty="0">
              <a:latin typeface="Fresca" panose="02000506000000020003" pitchFamily="2" charset="0"/>
            </a:endParaRPr>
          </a:p>
          <a:p>
            <a:r>
              <a:rPr lang="fr-FR" sz="3200" dirty="0">
                <a:latin typeface="Fresca" panose="02000506000000020003" pitchFamily="2" charset="0"/>
              </a:rPr>
              <a:t>Présentation de notre zoo</a:t>
            </a:r>
          </a:p>
          <a:p>
            <a:endParaRPr lang="fr-FR" dirty="0"/>
          </a:p>
          <a:p>
            <a:r>
              <a:rPr lang="fr-FR" dirty="0"/>
              <a:t>Sous-titres et texte : </a:t>
            </a:r>
            <a:r>
              <a:rPr lang="fr-FR" dirty="0">
                <a:latin typeface="Salsa" panose="02000503060000020004" pitchFamily="2" charset="0"/>
              </a:rPr>
              <a:t>Salsa</a:t>
            </a:r>
          </a:p>
          <a:p>
            <a:r>
              <a:rPr lang="fr-FR" dirty="0">
                <a:latin typeface="Salsa" panose="02000503060000020004" pitchFamily="2" charset="0"/>
              </a:rPr>
              <a:t>Nos services</a:t>
            </a:r>
          </a:p>
        </p:txBody>
      </p:sp>
    </p:spTree>
    <p:extLst>
      <p:ext uri="{BB962C8B-B14F-4D97-AF65-F5344CB8AC3E}">
        <p14:creationId xmlns:p14="http://schemas.microsoft.com/office/powerpoint/2010/main" val="156951188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</TotalTime>
  <Words>35</Words>
  <Application>Microsoft Office PowerPoint</Application>
  <PresentationFormat>Grand écran</PresentationFormat>
  <Paragraphs>17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Fresca</vt:lpstr>
      <vt:lpstr>Salsa</vt:lpstr>
      <vt:lpstr>Thème Office</vt:lpstr>
      <vt:lpstr>Charte graphique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Philippe Alabau</dc:creator>
  <cp:lastModifiedBy>Philippe Alabau</cp:lastModifiedBy>
  <cp:revision>6</cp:revision>
  <dcterms:created xsi:type="dcterms:W3CDTF">2024-07-16T09:51:03Z</dcterms:created>
  <dcterms:modified xsi:type="dcterms:W3CDTF">2024-07-21T17:38:39Z</dcterms:modified>
</cp:coreProperties>
</file>