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3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356B-6586-46CF-B582-CFD718237586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2722-151B-4872-9DB0-CD07934C2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3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877"/>
            <a:ext cx="9144000" cy="2387600"/>
          </a:xfrm>
        </p:spPr>
        <p:txBody>
          <a:bodyPr/>
          <a:lstStyle/>
          <a:p>
            <a:r>
              <a:rPr lang="en-GB" dirty="0" smtClean="0">
                <a:ln w="1714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1016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LeckerliOne" panose="02000503000000020003" pitchFamily="50" charset="0"/>
              </a:rPr>
              <a:t>elastic</a:t>
            </a:r>
            <a:endParaRPr lang="en-GB" dirty="0">
              <a:ln w="1714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101600" dist="38100" dir="2700000" sx="103000" sy="103000" algn="tl" rotWithShape="0">
                  <a:prstClr val="black">
                    <a:alpha val="40000"/>
                  </a:prstClr>
                </a:outerShdw>
              </a:effectLst>
              <a:latin typeface="LeckerliOne" panose="02000503000000020003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98694" y="1122363"/>
            <a:ext cx="62125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n w="76200">
                  <a:noFill/>
                </a:ln>
                <a:solidFill>
                  <a:schemeClr val="bg1"/>
                </a:solidFill>
                <a:latin typeface="LeckerliOne" panose="02000503000000020003" pitchFamily="50" charset="0"/>
              </a:rPr>
              <a:t>elastic</a:t>
            </a:r>
            <a:endParaRPr lang="en-GB" dirty="0">
              <a:ln w="76200">
                <a:noFill/>
              </a:ln>
              <a:solidFill>
                <a:schemeClr val="bg1"/>
              </a:solidFill>
              <a:latin typeface="LeckerliOne" panose="02000503000000020003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50204" y="1864518"/>
            <a:ext cx="720000" cy="72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4514" y="3021467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n>
                  <a:solidFill>
                    <a:srgbClr val="68CCFF"/>
                  </a:solidFill>
                </a:ln>
                <a:solidFill>
                  <a:srgbClr val="68CCFF"/>
                </a:solidFill>
                <a:effectLst>
                  <a:outerShdw blurRad="762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Maths</a:t>
            </a:r>
            <a:endParaRPr lang="en-GB" sz="3600" b="1" dirty="0">
              <a:ln>
                <a:solidFill>
                  <a:srgbClr val="68CCFF"/>
                </a:solidFill>
              </a:ln>
              <a:solidFill>
                <a:srgbClr val="68CCFF"/>
              </a:solidFill>
              <a:effectLst>
                <a:outerShdw blurRad="76200" dist="38100" dir="2700000" sx="103000" sy="103000" algn="tl" rotWithShape="0">
                  <a:prstClr val="black">
                    <a:alpha val="40000"/>
                  </a:prst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597" t="39689" r="39159" b="30500"/>
          <a:stretch/>
        </p:blipFill>
        <p:spPr>
          <a:xfrm>
            <a:off x="4136571" y="4557486"/>
            <a:ext cx="2873830" cy="10595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2603820" y="24040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n w="1714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1016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LeckerliOne" panose="02000503000000020003" pitchFamily="50" charset="0"/>
              </a:rPr>
              <a:t>e</a:t>
            </a:r>
            <a:endParaRPr lang="en-GB" dirty="0">
              <a:ln w="1714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101600" dist="38100" dir="2700000" sx="103000" sy="103000" algn="tl" rotWithShape="0">
                  <a:prstClr val="black">
                    <a:alpha val="40000"/>
                  </a:prstClr>
                </a:outerShdw>
              </a:effectLst>
              <a:latin typeface="LeckerliOne" panose="02000503000000020003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129126" y="225892"/>
            <a:ext cx="62125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n w="76200">
                  <a:noFill/>
                </a:ln>
                <a:solidFill>
                  <a:schemeClr val="bg1"/>
                </a:solidFill>
                <a:latin typeface="LeckerliOne" panose="02000503000000020003" pitchFamily="50" charset="0"/>
              </a:rPr>
              <a:t>e</a:t>
            </a:r>
            <a:endParaRPr lang="en-GB" dirty="0">
              <a:ln w="76200">
                <a:noFill/>
              </a:ln>
              <a:solidFill>
                <a:schemeClr val="bg1"/>
              </a:solidFill>
              <a:latin typeface="LeckerliOne" panose="02000503000000020003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5813" t="56567" r="44945" b="14285"/>
          <a:stretch/>
        </p:blipFill>
        <p:spPr>
          <a:xfrm>
            <a:off x="2105891" y="5514110"/>
            <a:ext cx="845127" cy="8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Gabriola</vt:lpstr>
      <vt:lpstr>LeckerliOne</vt:lpstr>
      <vt:lpstr>Office Theme</vt:lpstr>
      <vt:lpstr>elastic</vt:lpstr>
    </vt:vector>
  </TitlesOfParts>
  <Company>BFS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</dc:title>
  <dc:creator>Philip Aldridge</dc:creator>
  <cp:lastModifiedBy>Philip Aldridge</cp:lastModifiedBy>
  <cp:revision>4</cp:revision>
  <dcterms:created xsi:type="dcterms:W3CDTF">2021-06-14T11:13:59Z</dcterms:created>
  <dcterms:modified xsi:type="dcterms:W3CDTF">2021-06-16T14:49:53Z</dcterms:modified>
</cp:coreProperties>
</file>