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66" r:id="rId10"/>
    <p:sldId id="264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EF4CF8-3F1C-4BA0-AFA2-9847CCA57249}" v="301" dt="2024-03-31T14:51:15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CAN Philip" userId="5edfcc92-fba0-402b-bc9d-3026e2fd137b" providerId="ADAL" clId="{F3EF4CF8-3F1C-4BA0-AFA2-9847CCA57249}"/>
    <pc:docChg chg="undo custSel addSld delSld modSld sldOrd">
      <pc:chgData name="MERCAN Philip" userId="5edfcc92-fba0-402b-bc9d-3026e2fd137b" providerId="ADAL" clId="{F3EF4CF8-3F1C-4BA0-AFA2-9847CCA57249}" dt="2024-03-31T14:52:55.080" v="2577" actId="20577"/>
      <pc:docMkLst>
        <pc:docMk/>
      </pc:docMkLst>
      <pc:sldChg chg="addSp delSp modSp new mod setBg addAnim">
        <pc:chgData name="MERCAN Philip" userId="5edfcc92-fba0-402b-bc9d-3026e2fd137b" providerId="ADAL" clId="{F3EF4CF8-3F1C-4BA0-AFA2-9847CCA57249}" dt="2024-03-31T14:20:11.127" v="1250" actId="207"/>
        <pc:sldMkLst>
          <pc:docMk/>
          <pc:sldMk cId="2482353394" sldId="256"/>
        </pc:sldMkLst>
        <pc:spChg chg="mod">
          <ac:chgData name="MERCAN Philip" userId="5edfcc92-fba0-402b-bc9d-3026e2fd137b" providerId="ADAL" clId="{F3EF4CF8-3F1C-4BA0-AFA2-9847CCA57249}" dt="2024-03-31T14:16:01.014" v="700" actId="207"/>
          <ac:spMkLst>
            <pc:docMk/>
            <pc:sldMk cId="2482353394" sldId="256"/>
            <ac:spMk id="2" creationId="{D0194CFF-E8FB-557D-661A-6B0658EFBF28}"/>
          </ac:spMkLst>
        </pc:spChg>
        <pc:spChg chg="mod ord">
          <ac:chgData name="MERCAN Philip" userId="5edfcc92-fba0-402b-bc9d-3026e2fd137b" providerId="ADAL" clId="{F3EF4CF8-3F1C-4BA0-AFA2-9847CCA57249}" dt="2024-03-27T17:24:46.966" v="68" actId="26606"/>
          <ac:spMkLst>
            <pc:docMk/>
            <pc:sldMk cId="2482353394" sldId="256"/>
            <ac:spMk id="3" creationId="{E8E86B85-FD18-A32C-EA00-5F659A963EF9}"/>
          </ac:spMkLst>
        </pc:spChg>
        <pc:spChg chg="mod">
          <ac:chgData name="MERCAN Philip" userId="5edfcc92-fba0-402b-bc9d-3026e2fd137b" providerId="ADAL" clId="{F3EF4CF8-3F1C-4BA0-AFA2-9847CCA57249}" dt="2024-03-31T14:20:11.127" v="1250" actId="207"/>
          <ac:spMkLst>
            <pc:docMk/>
            <pc:sldMk cId="2482353394" sldId="256"/>
            <ac:spMk id="4" creationId="{37752D98-2984-F8C7-DC40-FF5E7F383ADF}"/>
          </ac:spMkLst>
        </pc:spChg>
        <pc:spChg chg="add">
          <ac:chgData name="MERCAN Philip" userId="5edfcc92-fba0-402b-bc9d-3026e2fd137b" providerId="ADAL" clId="{F3EF4CF8-3F1C-4BA0-AFA2-9847CCA57249}" dt="2024-03-27T17:24:46.966" v="68" actId="26606"/>
          <ac:spMkLst>
            <pc:docMk/>
            <pc:sldMk cId="2482353394" sldId="256"/>
            <ac:spMk id="10" creationId="{870A1295-61BC-4214-AA3E-D396673024D0}"/>
          </ac:spMkLst>
        </pc:spChg>
        <pc:grpChg chg="add">
          <ac:chgData name="MERCAN Philip" userId="5edfcc92-fba0-402b-bc9d-3026e2fd137b" providerId="ADAL" clId="{F3EF4CF8-3F1C-4BA0-AFA2-9847CCA57249}" dt="2024-03-27T17:24:46.966" v="68" actId="26606"/>
          <ac:grpSpMkLst>
            <pc:docMk/>
            <pc:sldMk cId="2482353394" sldId="256"/>
            <ac:grpSpMk id="12" creationId="{0B139475-2B26-4CA9-9413-DE741E49F7BB}"/>
          </ac:grpSpMkLst>
        </pc:grpChg>
        <pc:picChg chg="add del mod">
          <ac:chgData name="MERCAN Philip" userId="5edfcc92-fba0-402b-bc9d-3026e2fd137b" providerId="ADAL" clId="{F3EF4CF8-3F1C-4BA0-AFA2-9847CCA57249}" dt="2024-03-31T14:15:03.125" v="697" actId="478"/>
          <ac:picMkLst>
            <pc:docMk/>
            <pc:sldMk cId="2482353394" sldId="256"/>
            <ac:picMk id="5" creationId="{E07C976D-BBB9-B2AE-B6F5-58ED47AE36F9}"/>
          </ac:picMkLst>
        </pc:picChg>
        <pc:picChg chg="add mod">
          <ac:chgData name="MERCAN Philip" userId="5edfcc92-fba0-402b-bc9d-3026e2fd137b" providerId="ADAL" clId="{F3EF4CF8-3F1C-4BA0-AFA2-9847CCA57249}" dt="2024-03-31T14:15:03.406" v="698"/>
          <ac:picMkLst>
            <pc:docMk/>
            <pc:sldMk cId="2482353394" sldId="256"/>
            <ac:picMk id="7" creationId="{7EDFC070-A2A5-8C2F-CAB0-44E9748EF8B7}"/>
          </ac:picMkLst>
        </pc:picChg>
      </pc:sldChg>
      <pc:sldChg chg="delSp add del setBg delDesignElem">
        <pc:chgData name="MERCAN Philip" userId="5edfcc92-fba0-402b-bc9d-3026e2fd137b" providerId="ADAL" clId="{F3EF4CF8-3F1C-4BA0-AFA2-9847CCA57249}" dt="2024-03-31T14:12:19.986" v="670" actId="47"/>
        <pc:sldMkLst>
          <pc:docMk/>
          <pc:sldMk cId="2353692460" sldId="257"/>
        </pc:sldMkLst>
        <pc:spChg chg="del">
          <ac:chgData name="MERCAN Philip" userId="5edfcc92-fba0-402b-bc9d-3026e2fd137b" providerId="ADAL" clId="{F3EF4CF8-3F1C-4BA0-AFA2-9847CCA57249}" dt="2024-03-31T14:11:59.833" v="665"/>
          <ac:spMkLst>
            <pc:docMk/>
            <pc:sldMk cId="2353692460" sldId="257"/>
            <ac:spMk id="10" creationId="{870A1295-61BC-4214-AA3E-D396673024D0}"/>
          </ac:spMkLst>
        </pc:spChg>
        <pc:grpChg chg="del">
          <ac:chgData name="MERCAN Philip" userId="5edfcc92-fba0-402b-bc9d-3026e2fd137b" providerId="ADAL" clId="{F3EF4CF8-3F1C-4BA0-AFA2-9847CCA57249}" dt="2024-03-31T14:11:59.833" v="665"/>
          <ac:grpSpMkLst>
            <pc:docMk/>
            <pc:sldMk cId="2353692460" sldId="257"/>
            <ac:grpSpMk id="12" creationId="{0B139475-2B26-4CA9-9413-DE741E49F7BB}"/>
          </ac:grpSpMkLst>
        </pc:grpChg>
      </pc:sldChg>
      <pc:sldChg chg="delSp add del setBg delDesignElem">
        <pc:chgData name="MERCAN Philip" userId="5edfcc92-fba0-402b-bc9d-3026e2fd137b" providerId="ADAL" clId="{F3EF4CF8-3F1C-4BA0-AFA2-9847CCA57249}" dt="2024-03-31T14:12:06.519" v="668" actId="47"/>
        <pc:sldMkLst>
          <pc:docMk/>
          <pc:sldMk cId="1464030431" sldId="258"/>
        </pc:sldMkLst>
        <pc:spChg chg="del">
          <ac:chgData name="MERCAN Philip" userId="5edfcc92-fba0-402b-bc9d-3026e2fd137b" providerId="ADAL" clId="{F3EF4CF8-3F1C-4BA0-AFA2-9847CCA57249}" dt="2024-03-31T14:12:02.404" v="667"/>
          <ac:spMkLst>
            <pc:docMk/>
            <pc:sldMk cId="1464030431" sldId="258"/>
            <ac:spMk id="10" creationId="{870A1295-61BC-4214-AA3E-D396673024D0}"/>
          </ac:spMkLst>
        </pc:spChg>
        <pc:grpChg chg="del">
          <ac:chgData name="MERCAN Philip" userId="5edfcc92-fba0-402b-bc9d-3026e2fd137b" providerId="ADAL" clId="{F3EF4CF8-3F1C-4BA0-AFA2-9847CCA57249}" dt="2024-03-31T14:12:02.404" v="667"/>
          <ac:grpSpMkLst>
            <pc:docMk/>
            <pc:sldMk cId="1464030431" sldId="258"/>
            <ac:grpSpMk id="12" creationId="{0B139475-2B26-4CA9-9413-DE741E49F7BB}"/>
          </ac:grpSpMkLst>
        </pc:grpChg>
      </pc:sldChg>
      <pc:sldChg chg="addSp modSp new mod setBg">
        <pc:chgData name="MERCAN Philip" userId="5edfcc92-fba0-402b-bc9d-3026e2fd137b" providerId="ADAL" clId="{F3EF4CF8-3F1C-4BA0-AFA2-9847CCA57249}" dt="2024-03-31T14:20:41.812" v="1258" actId="114"/>
        <pc:sldMkLst>
          <pc:docMk/>
          <pc:sldMk cId="4285523093" sldId="258"/>
        </pc:sldMkLst>
        <pc:spChg chg="mod">
          <ac:chgData name="MERCAN Philip" userId="5edfcc92-fba0-402b-bc9d-3026e2fd137b" providerId="ADAL" clId="{F3EF4CF8-3F1C-4BA0-AFA2-9847CCA57249}" dt="2024-03-31T14:16:05.832" v="701" actId="207"/>
          <ac:spMkLst>
            <pc:docMk/>
            <pc:sldMk cId="4285523093" sldId="258"/>
            <ac:spMk id="2" creationId="{CD7D4FEB-9186-88CC-0BDA-6C5AB858B437}"/>
          </ac:spMkLst>
        </pc:spChg>
        <pc:spChg chg="mod">
          <ac:chgData name="MERCAN Philip" userId="5edfcc92-fba0-402b-bc9d-3026e2fd137b" providerId="ADAL" clId="{F3EF4CF8-3F1C-4BA0-AFA2-9847CCA57249}" dt="2024-03-31T14:20:41.812" v="1258" actId="114"/>
          <ac:spMkLst>
            <pc:docMk/>
            <pc:sldMk cId="4285523093" sldId="258"/>
            <ac:spMk id="3" creationId="{57EC00C3-612F-DB91-6833-994222673CAB}"/>
          </ac:spMkLst>
        </pc:spChg>
        <pc:spChg chg="mod">
          <ac:chgData name="MERCAN Philip" userId="5edfcc92-fba0-402b-bc9d-3026e2fd137b" providerId="ADAL" clId="{F3EF4CF8-3F1C-4BA0-AFA2-9847CCA57249}" dt="2024-03-31T14:19:57.813" v="1248" actId="207"/>
          <ac:spMkLst>
            <pc:docMk/>
            <pc:sldMk cId="4285523093" sldId="258"/>
            <ac:spMk id="4" creationId="{1C080EF7-D54B-79E1-672A-6F9FCE125DA9}"/>
          </ac:spMkLst>
        </pc:spChg>
        <pc:spChg chg="mod">
          <ac:chgData name="MERCAN Philip" userId="5edfcc92-fba0-402b-bc9d-3026e2fd137b" providerId="ADAL" clId="{F3EF4CF8-3F1C-4BA0-AFA2-9847CCA57249}" dt="2024-03-31T14:20:04.383" v="1249" actId="207"/>
          <ac:spMkLst>
            <pc:docMk/>
            <pc:sldMk cId="4285523093" sldId="258"/>
            <ac:spMk id="5" creationId="{6C956934-EFCB-628C-F38A-D02E0024F5DE}"/>
          </ac:spMkLst>
        </pc:spChg>
        <pc:picChg chg="add mod ord">
          <ac:chgData name="MERCAN Philip" userId="5edfcc92-fba0-402b-bc9d-3026e2fd137b" providerId="ADAL" clId="{F3EF4CF8-3F1C-4BA0-AFA2-9847CCA57249}" dt="2024-03-31T14:13:59.811" v="690" actId="1076"/>
          <ac:picMkLst>
            <pc:docMk/>
            <pc:sldMk cId="4285523093" sldId="258"/>
            <ac:picMk id="6" creationId="{6AEDB733-C5B2-2F84-1D60-13097708D9D1}"/>
          </ac:picMkLst>
        </pc:picChg>
      </pc:sldChg>
      <pc:sldChg chg="addSp delSp modSp add mod setBg">
        <pc:chgData name="MERCAN Philip" userId="5edfcc92-fba0-402b-bc9d-3026e2fd137b" providerId="ADAL" clId="{F3EF4CF8-3F1C-4BA0-AFA2-9847CCA57249}" dt="2024-03-31T14:22:24.251" v="1321" actId="6549"/>
        <pc:sldMkLst>
          <pc:docMk/>
          <pc:sldMk cId="1521968493" sldId="259"/>
        </pc:sldMkLst>
        <pc:spChg chg="mod">
          <ac:chgData name="MERCAN Philip" userId="5edfcc92-fba0-402b-bc9d-3026e2fd137b" providerId="ADAL" clId="{F3EF4CF8-3F1C-4BA0-AFA2-9847CCA57249}" dt="2024-03-31T14:22:24.251" v="1321" actId="6549"/>
          <ac:spMkLst>
            <pc:docMk/>
            <pc:sldMk cId="1521968493" sldId="259"/>
            <ac:spMk id="2" creationId="{CD7D4FEB-9186-88CC-0BDA-6C5AB858B437}"/>
          </ac:spMkLst>
        </pc:spChg>
        <pc:spChg chg="del mod">
          <ac:chgData name="MERCAN Philip" userId="5edfcc92-fba0-402b-bc9d-3026e2fd137b" providerId="ADAL" clId="{F3EF4CF8-3F1C-4BA0-AFA2-9847CCA57249}" dt="2024-03-31T14:21:36.882" v="1287" actId="931"/>
          <ac:spMkLst>
            <pc:docMk/>
            <pc:sldMk cId="1521968493" sldId="259"/>
            <ac:spMk id="3" creationId="{57EC00C3-612F-DB91-6833-994222673CAB}"/>
          </ac:spMkLst>
        </pc:spChg>
        <pc:picChg chg="add mod">
          <ac:chgData name="MERCAN Philip" userId="5edfcc92-fba0-402b-bc9d-3026e2fd137b" providerId="ADAL" clId="{F3EF4CF8-3F1C-4BA0-AFA2-9847CCA57249}" dt="2024-03-31T14:21:40.925" v="1288" actId="1076"/>
          <ac:picMkLst>
            <pc:docMk/>
            <pc:sldMk cId="1521968493" sldId="259"/>
            <ac:picMk id="8" creationId="{BDEF4636-1118-9EE5-7622-3696CC1F40CF}"/>
          </ac:picMkLst>
        </pc:picChg>
      </pc:sldChg>
      <pc:sldChg chg="addSp delSp modSp add mod setBg">
        <pc:chgData name="MERCAN Philip" userId="5edfcc92-fba0-402b-bc9d-3026e2fd137b" providerId="ADAL" clId="{F3EF4CF8-3F1C-4BA0-AFA2-9847CCA57249}" dt="2024-03-31T14:23:02.228" v="1327"/>
        <pc:sldMkLst>
          <pc:docMk/>
          <pc:sldMk cId="3072022325" sldId="260"/>
        </pc:sldMkLst>
        <pc:spChg chg="mod">
          <ac:chgData name="MERCAN Philip" userId="5edfcc92-fba0-402b-bc9d-3026e2fd137b" providerId="ADAL" clId="{F3EF4CF8-3F1C-4BA0-AFA2-9847CCA57249}" dt="2024-03-31T14:22:16.277" v="1319" actId="20577"/>
          <ac:spMkLst>
            <pc:docMk/>
            <pc:sldMk cId="3072022325" sldId="260"/>
            <ac:spMk id="2" creationId="{CD7D4FEB-9186-88CC-0BDA-6C5AB858B437}"/>
          </ac:spMkLst>
        </pc:spChg>
        <pc:spChg chg="add del mod">
          <ac:chgData name="MERCAN Philip" userId="5edfcc92-fba0-402b-bc9d-3026e2fd137b" providerId="ADAL" clId="{F3EF4CF8-3F1C-4BA0-AFA2-9847CCA57249}" dt="2024-03-31T14:22:38.374" v="1322" actId="931"/>
          <ac:spMkLst>
            <pc:docMk/>
            <pc:sldMk cId="3072022325" sldId="260"/>
            <ac:spMk id="7" creationId="{106D4EC2-8C9E-2918-5EE0-AE5B8BDC7721}"/>
          </ac:spMkLst>
        </pc:spChg>
        <pc:picChg chg="del">
          <ac:chgData name="MERCAN Philip" userId="5edfcc92-fba0-402b-bc9d-3026e2fd137b" providerId="ADAL" clId="{F3EF4CF8-3F1C-4BA0-AFA2-9847CCA57249}" dt="2024-03-31T14:22:18.586" v="1320" actId="478"/>
          <ac:picMkLst>
            <pc:docMk/>
            <pc:sldMk cId="3072022325" sldId="260"/>
            <ac:picMk id="8" creationId="{BDEF4636-1118-9EE5-7622-3696CC1F40CF}"/>
          </ac:picMkLst>
        </pc:picChg>
        <pc:picChg chg="add mod">
          <ac:chgData name="MERCAN Philip" userId="5edfcc92-fba0-402b-bc9d-3026e2fd137b" providerId="ADAL" clId="{F3EF4CF8-3F1C-4BA0-AFA2-9847CCA57249}" dt="2024-03-31T14:22:45.885" v="1325" actId="14100"/>
          <ac:picMkLst>
            <pc:docMk/>
            <pc:sldMk cId="3072022325" sldId="260"/>
            <ac:picMk id="10" creationId="{1912BE37-F9D4-2E15-ECD7-EDA531F1008F}"/>
          </ac:picMkLst>
        </pc:picChg>
      </pc:sldChg>
      <pc:sldChg chg="addSp delSp modSp add mod setBg">
        <pc:chgData name="MERCAN Philip" userId="5edfcc92-fba0-402b-bc9d-3026e2fd137b" providerId="ADAL" clId="{F3EF4CF8-3F1C-4BA0-AFA2-9847CCA57249}" dt="2024-03-31T14:26:34.338" v="1369" actId="20577"/>
        <pc:sldMkLst>
          <pc:docMk/>
          <pc:sldMk cId="2306823110" sldId="261"/>
        </pc:sldMkLst>
        <pc:spChg chg="mod">
          <ac:chgData name="MERCAN Philip" userId="5edfcc92-fba0-402b-bc9d-3026e2fd137b" providerId="ADAL" clId="{F3EF4CF8-3F1C-4BA0-AFA2-9847CCA57249}" dt="2024-03-31T14:26:34.338" v="1369" actId="20577"/>
          <ac:spMkLst>
            <pc:docMk/>
            <pc:sldMk cId="2306823110" sldId="261"/>
            <ac:spMk id="2" creationId="{CD7D4FEB-9186-88CC-0BDA-6C5AB858B437}"/>
          </ac:spMkLst>
        </pc:spChg>
        <pc:spChg chg="add del mod">
          <ac:chgData name="MERCAN Philip" userId="5edfcc92-fba0-402b-bc9d-3026e2fd137b" providerId="ADAL" clId="{F3EF4CF8-3F1C-4BA0-AFA2-9847CCA57249}" dt="2024-03-31T14:23:57.773" v="1344"/>
          <ac:spMkLst>
            <pc:docMk/>
            <pc:sldMk cId="2306823110" sldId="261"/>
            <ac:spMk id="7" creationId="{D3B35A6D-3BF3-2AF5-C2E2-EE48890A08D1}"/>
          </ac:spMkLst>
        </pc:spChg>
        <pc:spChg chg="add del mod">
          <ac:chgData name="MERCAN Philip" userId="5edfcc92-fba0-402b-bc9d-3026e2fd137b" providerId="ADAL" clId="{F3EF4CF8-3F1C-4BA0-AFA2-9847CCA57249}" dt="2024-03-31T14:25:07.872" v="1350" actId="478"/>
          <ac:spMkLst>
            <pc:docMk/>
            <pc:sldMk cId="2306823110" sldId="261"/>
            <ac:spMk id="9" creationId="{F7DBA208-25C1-4A42-C4E0-B98F46795C0C}"/>
          </ac:spMkLst>
        </pc:spChg>
        <pc:spChg chg="add del mod">
          <ac:chgData name="MERCAN Philip" userId="5edfcc92-fba0-402b-bc9d-3026e2fd137b" providerId="ADAL" clId="{F3EF4CF8-3F1C-4BA0-AFA2-9847CCA57249}" dt="2024-03-31T14:25:31.093" v="1351"/>
          <ac:spMkLst>
            <pc:docMk/>
            <pc:sldMk cId="2306823110" sldId="261"/>
            <ac:spMk id="10" creationId="{BA074FF3-06AA-8A89-14C0-40101924A42B}"/>
          </ac:spMkLst>
        </pc:spChg>
        <pc:spChg chg="add mod">
          <ac:chgData name="MERCAN Philip" userId="5edfcc92-fba0-402b-bc9d-3026e2fd137b" providerId="ADAL" clId="{F3EF4CF8-3F1C-4BA0-AFA2-9847CCA57249}" dt="2024-03-31T14:26:00.354" v="1358" actId="14100"/>
          <ac:spMkLst>
            <pc:docMk/>
            <pc:sldMk cId="2306823110" sldId="261"/>
            <ac:spMk id="11" creationId="{389FD84C-01F7-BE17-008B-1D3E712C8D87}"/>
          </ac:spMkLst>
        </pc:spChg>
        <pc:picChg chg="mod ord">
          <ac:chgData name="MERCAN Philip" userId="5edfcc92-fba0-402b-bc9d-3026e2fd137b" providerId="ADAL" clId="{F3EF4CF8-3F1C-4BA0-AFA2-9847CCA57249}" dt="2024-03-31T14:26:18.509" v="1362" actId="1076"/>
          <ac:picMkLst>
            <pc:docMk/>
            <pc:sldMk cId="2306823110" sldId="261"/>
            <ac:picMk id="6" creationId="{6AEDB733-C5B2-2F84-1D60-13097708D9D1}"/>
          </ac:picMkLst>
        </pc:picChg>
        <pc:picChg chg="del">
          <ac:chgData name="MERCAN Philip" userId="5edfcc92-fba0-402b-bc9d-3026e2fd137b" providerId="ADAL" clId="{F3EF4CF8-3F1C-4BA0-AFA2-9847CCA57249}" dt="2024-03-31T14:23:27.744" v="1343" actId="478"/>
          <ac:picMkLst>
            <pc:docMk/>
            <pc:sldMk cId="2306823110" sldId="261"/>
            <ac:picMk id="8" creationId="{BDEF4636-1118-9EE5-7622-3696CC1F40CF}"/>
          </ac:picMkLst>
        </pc:picChg>
      </pc:sldChg>
      <pc:sldChg chg="addSp delSp modSp add mod setBg">
        <pc:chgData name="MERCAN Philip" userId="5edfcc92-fba0-402b-bc9d-3026e2fd137b" providerId="ADAL" clId="{F3EF4CF8-3F1C-4BA0-AFA2-9847CCA57249}" dt="2024-03-31T14:27:15.693" v="1378"/>
        <pc:sldMkLst>
          <pc:docMk/>
          <pc:sldMk cId="1061727451" sldId="262"/>
        </pc:sldMkLst>
        <pc:spChg chg="mod">
          <ac:chgData name="MERCAN Philip" userId="5edfcc92-fba0-402b-bc9d-3026e2fd137b" providerId="ADAL" clId="{F3EF4CF8-3F1C-4BA0-AFA2-9847CCA57249}" dt="2024-03-31T14:26:42.880" v="1372" actId="20577"/>
          <ac:spMkLst>
            <pc:docMk/>
            <pc:sldMk cId="1061727451" sldId="262"/>
            <ac:spMk id="2" creationId="{CD7D4FEB-9186-88CC-0BDA-6C5AB858B437}"/>
          </ac:spMkLst>
        </pc:spChg>
        <pc:spChg chg="add del mod">
          <ac:chgData name="MERCAN Philip" userId="5edfcc92-fba0-402b-bc9d-3026e2fd137b" providerId="ADAL" clId="{F3EF4CF8-3F1C-4BA0-AFA2-9847CCA57249}" dt="2024-03-31T14:27:02.423" v="1375"/>
          <ac:spMkLst>
            <pc:docMk/>
            <pc:sldMk cId="1061727451" sldId="262"/>
            <ac:spMk id="3" creationId="{65591D91-5949-105E-AEDA-EF7F74FD98B4}"/>
          </ac:spMkLst>
        </pc:spChg>
        <pc:spChg chg="add mod">
          <ac:chgData name="MERCAN Philip" userId="5edfcc92-fba0-402b-bc9d-3026e2fd137b" providerId="ADAL" clId="{F3EF4CF8-3F1C-4BA0-AFA2-9847CCA57249}" dt="2024-03-31T14:27:02.423" v="1375"/>
          <ac:spMkLst>
            <pc:docMk/>
            <pc:sldMk cId="1061727451" sldId="262"/>
            <ac:spMk id="7" creationId="{C260E914-0B68-34B1-EF9C-590CDEFEC4E4}"/>
          </ac:spMkLst>
        </pc:spChg>
        <pc:spChg chg="del mod">
          <ac:chgData name="MERCAN Philip" userId="5edfcc92-fba0-402b-bc9d-3026e2fd137b" providerId="ADAL" clId="{F3EF4CF8-3F1C-4BA0-AFA2-9847CCA57249}" dt="2024-03-31T14:26:48.142" v="1374" actId="478"/>
          <ac:spMkLst>
            <pc:docMk/>
            <pc:sldMk cId="1061727451" sldId="262"/>
            <ac:spMk id="11" creationId="{389FD84C-01F7-BE17-008B-1D3E712C8D87}"/>
          </ac:spMkLst>
        </pc:spChg>
        <pc:picChg chg="ord">
          <ac:chgData name="MERCAN Philip" userId="5edfcc92-fba0-402b-bc9d-3026e2fd137b" providerId="ADAL" clId="{F3EF4CF8-3F1C-4BA0-AFA2-9847CCA57249}" dt="2024-03-31T14:27:07.858" v="1376" actId="166"/>
          <ac:picMkLst>
            <pc:docMk/>
            <pc:sldMk cId="1061727451" sldId="262"/>
            <ac:picMk id="6" creationId="{6AEDB733-C5B2-2F84-1D60-13097708D9D1}"/>
          </ac:picMkLst>
        </pc:picChg>
      </pc:sldChg>
      <pc:sldChg chg="addSp delSp modSp add mod ord setBg">
        <pc:chgData name="MERCAN Philip" userId="5edfcc92-fba0-402b-bc9d-3026e2fd137b" providerId="ADAL" clId="{F3EF4CF8-3F1C-4BA0-AFA2-9847CCA57249}" dt="2024-03-31T14:42:18.829" v="2164"/>
        <pc:sldMkLst>
          <pc:docMk/>
          <pc:sldMk cId="360941150" sldId="263"/>
        </pc:sldMkLst>
        <pc:spChg chg="mod">
          <ac:chgData name="MERCAN Philip" userId="5edfcc92-fba0-402b-bc9d-3026e2fd137b" providerId="ADAL" clId="{F3EF4CF8-3F1C-4BA0-AFA2-9847CCA57249}" dt="2024-03-31T14:28:55.871" v="1410" actId="6549"/>
          <ac:spMkLst>
            <pc:docMk/>
            <pc:sldMk cId="360941150" sldId="263"/>
            <ac:spMk id="2" creationId="{CD7D4FEB-9186-88CC-0BDA-6C5AB858B437}"/>
          </ac:spMkLst>
        </pc:spChg>
        <pc:spChg chg="add del mod">
          <ac:chgData name="MERCAN Philip" userId="5edfcc92-fba0-402b-bc9d-3026e2fd137b" providerId="ADAL" clId="{F3EF4CF8-3F1C-4BA0-AFA2-9847CCA57249}" dt="2024-03-31T14:28:44.030" v="1408"/>
          <ac:spMkLst>
            <pc:docMk/>
            <pc:sldMk cId="360941150" sldId="263"/>
            <ac:spMk id="3" creationId="{E1796013-18A9-6C47-C69B-10A5F2A2F561}"/>
          </ac:spMkLst>
        </pc:spChg>
        <pc:spChg chg="del mod">
          <ac:chgData name="MERCAN Philip" userId="5edfcc92-fba0-402b-bc9d-3026e2fd137b" providerId="ADAL" clId="{F3EF4CF8-3F1C-4BA0-AFA2-9847CCA57249}" dt="2024-03-31T14:27:54.583" v="1407" actId="478"/>
          <ac:spMkLst>
            <pc:docMk/>
            <pc:sldMk cId="360941150" sldId="263"/>
            <ac:spMk id="7" creationId="{C260E914-0B68-34B1-EF9C-590CDEFEC4E4}"/>
          </ac:spMkLst>
        </pc:spChg>
        <pc:spChg chg="add mod">
          <ac:chgData name="MERCAN Philip" userId="5edfcc92-fba0-402b-bc9d-3026e2fd137b" providerId="ADAL" clId="{F3EF4CF8-3F1C-4BA0-AFA2-9847CCA57249}" dt="2024-03-31T14:28:44.030" v="1408"/>
          <ac:spMkLst>
            <pc:docMk/>
            <pc:sldMk cId="360941150" sldId="263"/>
            <ac:spMk id="8" creationId="{F79352A4-076A-D06F-C746-6582CA0910FA}"/>
          </ac:spMkLst>
        </pc:spChg>
        <pc:spChg chg="add del mod">
          <ac:chgData name="MERCAN Philip" userId="5edfcc92-fba0-402b-bc9d-3026e2fd137b" providerId="ADAL" clId="{F3EF4CF8-3F1C-4BA0-AFA2-9847CCA57249}" dt="2024-03-31T14:29:44.802" v="1416" actId="478"/>
          <ac:spMkLst>
            <pc:docMk/>
            <pc:sldMk cId="360941150" sldId="263"/>
            <ac:spMk id="9" creationId="{943F360D-4D82-29A5-7C32-5A9D71E55AB9}"/>
          </ac:spMkLst>
        </pc:spChg>
        <pc:picChg chg="ord">
          <ac:chgData name="MERCAN Philip" userId="5edfcc92-fba0-402b-bc9d-3026e2fd137b" providerId="ADAL" clId="{F3EF4CF8-3F1C-4BA0-AFA2-9847CCA57249}" dt="2024-03-31T14:28:49.828" v="1409" actId="166"/>
          <ac:picMkLst>
            <pc:docMk/>
            <pc:sldMk cId="360941150" sldId="263"/>
            <ac:picMk id="6" creationId="{6AEDB733-C5B2-2F84-1D60-13097708D9D1}"/>
          </ac:picMkLst>
        </pc:picChg>
      </pc:sldChg>
      <pc:sldChg chg="addSp delSp modSp add mod setBg">
        <pc:chgData name="MERCAN Philip" userId="5edfcc92-fba0-402b-bc9d-3026e2fd137b" providerId="ADAL" clId="{F3EF4CF8-3F1C-4BA0-AFA2-9847CCA57249}" dt="2024-03-31T14:32:17.228" v="1587" actId="5793"/>
        <pc:sldMkLst>
          <pc:docMk/>
          <pc:sldMk cId="2785806160" sldId="264"/>
        </pc:sldMkLst>
        <pc:spChg chg="mod">
          <ac:chgData name="MERCAN Philip" userId="5edfcc92-fba0-402b-bc9d-3026e2fd137b" providerId="ADAL" clId="{F3EF4CF8-3F1C-4BA0-AFA2-9847CCA57249}" dt="2024-03-31T14:31:21.129" v="1474" actId="20577"/>
          <ac:spMkLst>
            <pc:docMk/>
            <pc:sldMk cId="2785806160" sldId="264"/>
            <ac:spMk id="2" creationId="{CD7D4FEB-9186-88CC-0BDA-6C5AB858B437}"/>
          </ac:spMkLst>
        </pc:spChg>
        <pc:spChg chg="add mod">
          <ac:chgData name="MERCAN Philip" userId="5edfcc92-fba0-402b-bc9d-3026e2fd137b" providerId="ADAL" clId="{F3EF4CF8-3F1C-4BA0-AFA2-9847CCA57249}" dt="2024-03-31T14:32:17.228" v="1587" actId="5793"/>
          <ac:spMkLst>
            <pc:docMk/>
            <pc:sldMk cId="2785806160" sldId="264"/>
            <ac:spMk id="3" creationId="{B98F4959-4FDC-730F-C3FE-676C122713D0}"/>
          </ac:spMkLst>
        </pc:spChg>
        <pc:spChg chg="del mod">
          <ac:chgData name="MERCAN Philip" userId="5edfcc92-fba0-402b-bc9d-3026e2fd137b" providerId="ADAL" clId="{F3EF4CF8-3F1C-4BA0-AFA2-9847CCA57249}" dt="2024-03-31T14:29:58.767" v="1420" actId="478"/>
          <ac:spMkLst>
            <pc:docMk/>
            <pc:sldMk cId="2785806160" sldId="264"/>
            <ac:spMk id="8" creationId="{F79352A4-076A-D06F-C746-6582CA0910FA}"/>
          </ac:spMkLst>
        </pc:spChg>
        <pc:picChg chg="add mod">
          <ac:chgData name="MERCAN Philip" userId="5edfcc92-fba0-402b-bc9d-3026e2fd137b" providerId="ADAL" clId="{F3EF4CF8-3F1C-4BA0-AFA2-9847CCA57249}" dt="2024-03-31T14:31:58.084" v="1583" actId="1076"/>
          <ac:picMkLst>
            <pc:docMk/>
            <pc:sldMk cId="2785806160" sldId="264"/>
            <ac:picMk id="9" creationId="{06BAFBC1-F7AD-6EE6-D1F5-D7F169EC89A5}"/>
          </ac:picMkLst>
        </pc:picChg>
      </pc:sldChg>
      <pc:sldChg chg="addSp delSp modSp add mod setBg">
        <pc:chgData name="MERCAN Philip" userId="5edfcc92-fba0-402b-bc9d-3026e2fd137b" providerId="ADAL" clId="{F3EF4CF8-3F1C-4BA0-AFA2-9847CCA57249}" dt="2024-03-31T14:37:13.245" v="1942" actId="1076"/>
        <pc:sldMkLst>
          <pc:docMk/>
          <pc:sldMk cId="1792219085" sldId="265"/>
        </pc:sldMkLst>
        <pc:spChg chg="mod">
          <ac:chgData name="MERCAN Philip" userId="5edfcc92-fba0-402b-bc9d-3026e2fd137b" providerId="ADAL" clId="{F3EF4CF8-3F1C-4BA0-AFA2-9847CCA57249}" dt="2024-03-31T14:36:49.580" v="1938" actId="255"/>
          <ac:spMkLst>
            <pc:docMk/>
            <pc:sldMk cId="1792219085" sldId="265"/>
            <ac:spMk id="2" creationId="{CD7D4FEB-9186-88CC-0BDA-6C5AB858B437}"/>
          </ac:spMkLst>
        </pc:spChg>
        <pc:spChg chg="mod">
          <ac:chgData name="MERCAN Philip" userId="5edfcc92-fba0-402b-bc9d-3026e2fd137b" providerId="ADAL" clId="{F3EF4CF8-3F1C-4BA0-AFA2-9847CCA57249}" dt="2024-03-31T14:37:08.837" v="1941" actId="6549"/>
          <ac:spMkLst>
            <pc:docMk/>
            <pc:sldMk cId="1792219085" sldId="265"/>
            <ac:spMk id="3" creationId="{B98F4959-4FDC-730F-C3FE-676C122713D0}"/>
          </ac:spMkLst>
        </pc:spChg>
        <pc:picChg chg="mod">
          <ac:chgData name="MERCAN Philip" userId="5edfcc92-fba0-402b-bc9d-3026e2fd137b" providerId="ADAL" clId="{F3EF4CF8-3F1C-4BA0-AFA2-9847CCA57249}" dt="2024-03-31T14:36:22.834" v="1935" actId="1076"/>
          <ac:picMkLst>
            <pc:docMk/>
            <pc:sldMk cId="1792219085" sldId="265"/>
            <ac:picMk id="6" creationId="{6AEDB733-C5B2-2F84-1D60-13097708D9D1}"/>
          </ac:picMkLst>
        </pc:picChg>
        <pc:picChg chg="add mod">
          <ac:chgData name="MERCAN Philip" userId="5edfcc92-fba0-402b-bc9d-3026e2fd137b" providerId="ADAL" clId="{F3EF4CF8-3F1C-4BA0-AFA2-9847CCA57249}" dt="2024-03-31T14:37:13.245" v="1942" actId="1076"/>
          <ac:picMkLst>
            <pc:docMk/>
            <pc:sldMk cId="1792219085" sldId="265"/>
            <ac:picMk id="8" creationId="{96AE3FE7-D65C-3921-865C-004C2C1C7F04}"/>
          </ac:picMkLst>
        </pc:picChg>
        <pc:picChg chg="del">
          <ac:chgData name="MERCAN Philip" userId="5edfcc92-fba0-402b-bc9d-3026e2fd137b" providerId="ADAL" clId="{F3EF4CF8-3F1C-4BA0-AFA2-9847CCA57249}" dt="2024-03-31T14:34:07.848" v="1825" actId="478"/>
          <ac:picMkLst>
            <pc:docMk/>
            <pc:sldMk cId="1792219085" sldId="265"/>
            <ac:picMk id="9" creationId="{06BAFBC1-F7AD-6EE6-D1F5-D7F169EC89A5}"/>
          </ac:picMkLst>
        </pc:picChg>
      </pc:sldChg>
      <pc:sldChg chg="addSp delSp modSp add mod ord setBg">
        <pc:chgData name="MERCAN Philip" userId="5edfcc92-fba0-402b-bc9d-3026e2fd137b" providerId="ADAL" clId="{F3EF4CF8-3F1C-4BA0-AFA2-9847CCA57249}" dt="2024-03-31T14:42:14.034" v="2162"/>
        <pc:sldMkLst>
          <pc:docMk/>
          <pc:sldMk cId="329921509" sldId="266"/>
        </pc:sldMkLst>
        <pc:spChg chg="mod">
          <ac:chgData name="MERCAN Philip" userId="5edfcc92-fba0-402b-bc9d-3026e2fd137b" providerId="ADAL" clId="{F3EF4CF8-3F1C-4BA0-AFA2-9847CCA57249}" dt="2024-03-31T14:39:58.720" v="1959" actId="20577"/>
          <ac:spMkLst>
            <pc:docMk/>
            <pc:sldMk cId="329921509" sldId="266"/>
            <ac:spMk id="2" creationId="{CD7D4FEB-9186-88CC-0BDA-6C5AB858B437}"/>
          </ac:spMkLst>
        </pc:spChg>
        <pc:spChg chg="mod">
          <ac:chgData name="MERCAN Philip" userId="5edfcc92-fba0-402b-bc9d-3026e2fd137b" providerId="ADAL" clId="{F3EF4CF8-3F1C-4BA0-AFA2-9847CCA57249}" dt="2024-03-31T14:41:08.686" v="2152" actId="20577"/>
          <ac:spMkLst>
            <pc:docMk/>
            <pc:sldMk cId="329921509" sldId="266"/>
            <ac:spMk id="3" creationId="{B98F4959-4FDC-730F-C3FE-676C122713D0}"/>
          </ac:spMkLst>
        </pc:spChg>
        <pc:spChg chg="add mod">
          <ac:chgData name="MERCAN Philip" userId="5edfcc92-fba0-402b-bc9d-3026e2fd137b" providerId="ADAL" clId="{F3EF4CF8-3F1C-4BA0-AFA2-9847CCA57249}" dt="2024-03-31T14:41:44.637" v="2158" actId="1076"/>
          <ac:spMkLst>
            <pc:docMk/>
            <pc:sldMk cId="329921509" sldId="266"/>
            <ac:spMk id="7" creationId="{85D3D5B1-B04B-2338-0B74-1A5B2ED2E596}"/>
          </ac:spMkLst>
        </pc:spChg>
        <pc:picChg chg="del">
          <ac:chgData name="MERCAN Philip" userId="5edfcc92-fba0-402b-bc9d-3026e2fd137b" providerId="ADAL" clId="{F3EF4CF8-3F1C-4BA0-AFA2-9847CCA57249}" dt="2024-03-31T14:40:06.567" v="1961" actId="478"/>
          <ac:picMkLst>
            <pc:docMk/>
            <pc:sldMk cId="329921509" sldId="266"/>
            <ac:picMk id="8" creationId="{96AE3FE7-D65C-3921-865C-004C2C1C7F04}"/>
          </ac:picMkLst>
        </pc:picChg>
      </pc:sldChg>
      <pc:sldChg chg="addSp delSp modSp add mod ord setBg">
        <pc:chgData name="MERCAN Philip" userId="5edfcc92-fba0-402b-bc9d-3026e2fd137b" providerId="ADAL" clId="{F3EF4CF8-3F1C-4BA0-AFA2-9847CCA57249}" dt="2024-03-31T14:48:17.689" v="2333"/>
        <pc:sldMkLst>
          <pc:docMk/>
          <pc:sldMk cId="903206109" sldId="267"/>
        </pc:sldMkLst>
        <pc:spChg chg="mod">
          <ac:chgData name="MERCAN Philip" userId="5edfcc92-fba0-402b-bc9d-3026e2fd137b" providerId="ADAL" clId="{F3EF4CF8-3F1C-4BA0-AFA2-9847CCA57249}" dt="2024-03-31T14:43:22.296" v="2175" actId="20577"/>
          <ac:spMkLst>
            <pc:docMk/>
            <pc:sldMk cId="903206109" sldId="267"/>
            <ac:spMk id="2" creationId="{CD7D4FEB-9186-88CC-0BDA-6C5AB858B437}"/>
          </ac:spMkLst>
        </pc:spChg>
        <pc:spChg chg="mod">
          <ac:chgData name="MERCAN Philip" userId="5edfcc92-fba0-402b-bc9d-3026e2fd137b" providerId="ADAL" clId="{F3EF4CF8-3F1C-4BA0-AFA2-9847CCA57249}" dt="2024-03-31T14:46:44.014" v="2314" actId="255"/>
          <ac:spMkLst>
            <pc:docMk/>
            <pc:sldMk cId="903206109" sldId="267"/>
            <ac:spMk id="3" creationId="{B98F4959-4FDC-730F-C3FE-676C122713D0}"/>
          </ac:spMkLst>
        </pc:spChg>
        <pc:picChg chg="del">
          <ac:chgData name="MERCAN Philip" userId="5edfcc92-fba0-402b-bc9d-3026e2fd137b" providerId="ADAL" clId="{F3EF4CF8-3F1C-4BA0-AFA2-9847CCA57249}" dt="2024-03-31T14:43:27.164" v="2177" actId="478"/>
          <ac:picMkLst>
            <pc:docMk/>
            <pc:sldMk cId="903206109" sldId="267"/>
            <ac:picMk id="8" creationId="{96AE3FE7-D65C-3921-865C-004C2C1C7F04}"/>
          </ac:picMkLst>
        </pc:picChg>
        <pc:picChg chg="add mod">
          <ac:chgData name="MERCAN Philip" userId="5edfcc92-fba0-402b-bc9d-3026e2fd137b" providerId="ADAL" clId="{F3EF4CF8-3F1C-4BA0-AFA2-9847CCA57249}" dt="2024-03-31T14:44:19.850" v="2186" actId="1076"/>
          <ac:picMkLst>
            <pc:docMk/>
            <pc:sldMk cId="903206109" sldId="267"/>
            <ac:picMk id="9" creationId="{07FBDF3F-DBE1-6F06-58FC-4DAEEEC458A0}"/>
          </ac:picMkLst>
        </pc:picChg>
        <pc:picChg chg="add mod">
          <ac:chgData name="MERCAN Philip" userId="5edfcc92-fba0-402b-bc9d-3026e2fd137b" providerId="ADAL" clId="{F3EF4CF8-3F1C-4BA0-AFA2-9847CCA57249}" dt="2024-03-31T14:47:56.291" v="2327" actId="14100"/>
          <ac:picMkLst>
            <pc:docMk/>
            <pc:sldMk cId="903206109" sldId="267"/>
            <ac:picMk id="11" creationId="{75138BD5-4520-DA4D-0C5A-B19769D6AA94}"/>
          </ac:picMkLst>
        </pc:picChg>
        <pc:picChg chg="add del mod">
          <ac:chgData name="MERCAN Philip" userId="5edfcc92-fba0-402b-bc9d-3026e2fd137b" providerId="ADAL" clId="{F3EF4CF8-3F1C-4BA0-AFA2-9847CCA57249}" dt="2024-03-31T14:47:20.996" v="2319" actId="478"/>
          <ac:picMkLst>
            <pc:docMk/>
            <pc:sldMk cId="903206109" sldId="267"/>
            <ac:picMk id="13" creationId="{5A51DBB5-7B2D-8383-9C91-0200DC0FBE17}"/>
          </ac:picMkLst>
        </pc:picChg>
        <pc:picChg chg="add del mod">
          <ac:chgData name="MERCAN Philip" userId="5edfcc92-fba0-402b-bc9d-3026e2fd137b" providerId="ADAL" clId="{F3EF4CF8-3F1C-4BA0-AFA2-9847CCA57249}" dt="2024-03-31T14:47:39.005" v="2323" actId="478"/>
          <ac:picMkLst>
            <pc:docMk/>
            <pc:sldMk cId="903206109" sldId="267"/>
            <ac:picMk id="15" creationId="{6638DD98-1E4A-5ECC-9738-B5C4B98C0740}"/>
          </ac:picMkLst>
        </pc:picChg>
        <pc:picChg chg="add mod">
          <ac:chgData name="MERCAN Philip" userId="5edfcc92-fba0-402b-bc9d-3026e2fd137b" providerId="ADAL" clId="{F3EF4CF8-3F1C-4BA0-AFA2-9847CCA57249}" dt="2024-03-31T14:47:49.469" v="2326" actId="1076"/>
          <ac:picMkLst>
            <pc:docMk/>
            <pc:sldMk cId="903206109" sldId="267"/>
            <ac:picMk id="17" creationId="{22E043C1-2582-424D-3D89-CEAC13BFD101}"/>
          </ac:picMkLst>
        </pc:picChg>
      </pc:sldChg>
      <pc:sldChg chg="delSp modSp add mod setBg">
        <pc:chgData name="MERCAN Philip" userId="5edfcc92-fba0-402b-bc9d-3026e2fd137b" providerId="ADAL" clId="{F3EF4CF8-3F1C-4BA0-AFA2-9847CCA57249}" dt="2024-03-31T14:52:17.064" v="2473" actId="20577"/>
        <pc:sldMkLst>
          <pc:docMk/>
          <pc:sldMk cId="1027684444" sldId="268"/>
        </pc:sldMkLst>
        <pc:spChg chg="mod">
          <ac:chgData name="MERCAN Philip" userId="5edfcc92-fba0-402b-bc9d-3026e2fd137b" providerId="ADAL" clId="{F3EF4CF8-3F1C-4BA0-AFA2-9847CCA57249}" dt="2024-03-31T14:50:35.470" v="2338" actId="20577"/>
          <ac:spMkLst>
            <pc:docMk/>
            <pc:sldMk cId="1027684444" sldId="268"/>
            <ac:spMk id="2" creationId="{CD7D4FEB-9186-88CC-0BDA-6C5AB858B437}"/>
          </ac:spMkLst>
        </pc:spChg>
        <pc:spChg chg="mod">
          <ac:chgData name="MERCAN Philip" userId="5edfcc92-fba0-402b-bc9d-3026e2fd137b" providerId="ADAL" clId="{F3EF4CF8-3F1C-4BA0-AFA2-9847CCA57249}" dt="2024-03-31T14:52:17.064" v="2473" actId="20577"/>
          <ac:spMkLst>
            <pc:docMk/>
            <pc:sldMk cId="1027684444" sldId="268"/>
            <ac:spMk id="3" creationId="{B98F4959-4FDC-730F-C3FE-676C122713D0}"/>
          </ac:spMkLst>
        </pc:spChg>
        <pc:picChg chg="del">
          <ac:chgData name="MERCAN Philip" userId="5edfcc92-fba0-402b-bc9d-3026e2fd137b" providerId="ADAL" clId="{F3EF4CF8-3F1C-4BA0-AFA2-9847CCA57249}" dt="2024-03-31T14:50:40.493" v="2340" actId="478"/>
          <ac:picMkLst>
            <pc:docMk/>
            <pc:sldMk cId="1027684444" sldId="268"/>
            <ac:picMk id="8" creationId="{96AE3FE7-D65C-3921-865C-004C2C1C7F04}"/>
          </ac:picMkLst>
        </pc:picChg>
      </pc:sldChg>
      <pc:sldChg chg="modSp add mod">
        <pc:chgData name="MERCAN Philip" userId="5edfcc92-fba0-402b-bc9d-3026e2fd137b" providerId="ADAL" clId="{F3EF4CF8-3F1C-4BA0-AFA2-9847CCA57249}" dt="2024-03-31T14:52:55.080" v="2577" actId="20577"/>
        <pc:sldMkLst>
          <pc:docMk/>
          <pc:sldMk cId="2673521181" sldId="269"/>
        </pc:sldMkLst>
        <pc:spChg chg="mod">
          <ac:chgData name="MERCAN Philip" userId="5edfcc92-fba0-402b-bc9d-3026e2fd137b" providerId="ADAL" clId="{F3EF4CF8-3F1C-4BA0-AFA2-9847CCA57249}" dt="2024-03-31T14:51:21.565" v="2376" actId="20577"/>
          <ac:spMkLst>
            <pc:docMk/>
            <pc:sldMk cId="2673521181" sldId="269"/>
            <ac:spMk id="2" creationId="{CD7D4FEB-9186-88CC-0BDA-6C5AB858B437}"/>
          </ac:spMkLst>
        </pc:spChg>
        <pc:spChg chg="mod">
          <ac:chgData name="MERCAN Philip" userId="5edfcc92-fba0-402b-bc9d-3026e2fd137b" providerId="ADAL" clId="{F3EF4CF8-3F1C-4BA0-AFA2-9847CCA57249}" dt="2024-03-31T14:52:55.080" v="2577" actId="20577"/>
          <ac:spMkLst>
            <pc:docMk/>
            <pc:sldMk cId="2673521181" sldId="269"/>
            <ac:spMk id="3" creationId="{B98F4959-4FDC-730F-C3FE-676C122713D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A9FA6-7F2C-44B3-9F13-F312B7186C00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37C1C-2D5A-433D-B959-5FE6C29343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2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5E84DC-F713-CC46-B4C9-5593B56FA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26B665-8600-814D-8947-458FE1007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052E79-8C4E-43BC-DD72-94B0F6C9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62FF-A852-499E-8ED0-B233EA1102C9}" type="datetime1">
              <a:rPr lang="fr-FR" smtClean="0"/>
              <a:t>31/03/2024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84F66-00A0-EE3E-DBF4-DE48B661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P6 -Formation Java Openclassrooms - Philip Mercan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6BC92B-238C-31CD-E60B-2F70A8CD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384D-9000-47A1-A152-C920D1A9B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78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C98DA9-1DD7-61FC-B129-2B986056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86A95D-FEFB-F246-637A-D768BF79C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B4E3FB-A0F3-DFF7-E1B7-8A47823C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C4D-B206-4EAA-B8E1-5CB43A669F43}" type="datetime1">
              <a:rPr lang="fr-FR" smtClean="0"/>
              <a:t>31/03/2024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2CD91F-CD7E-9752-AB53-22D883A4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P6 -Formation Java Openclassrooms - Philip Mercan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20BEED-4E03-8952-C073-DC29F912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384D-9000-47A1-A152-C920D1A9B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56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6AA8065-2FF2-21B4-8B1F-D3BCC21C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398D58-8292-AB72-B384-D65988C8D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C63A11-4AB4-5936-D869-9E4C6C4D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5C60-E6BA-4CE1-81EB-AA264D67D1EB}" type="datetime1">
              <a:rPr lang="fr-FR" smtClean="0"/>
              <a:t>31/03/2024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D81E23-41B3-7B1C-A7A1-6E7DBB8A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P6 -Formation Java Openclassrooms - Philip Mercan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F6D4BB-0EC6-75FD-4249-57E6AFA9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384D-9000-47A1-A152-C920D1A9B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23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4A9F8-54D6-64FB-FEF6-A70176C2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721782-D797-6985-5850-87E6C5C5B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CCF4AF-75FC-BE94-C7DD-85C5CB69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EB04-E31F-45E8-8DAA-A9C031554EEA}" type="datetime1">
              <a:rPr lang="fr-FR" smtClean="0"/>
              <a:t>31/03/2024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BE0B02-C4E1-888E-8B41-232BFC42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P6 -Formation Java Openclassrooms - Philip Mercan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20AD78-FC1D-7359-73B3-AFAFD8A5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384D-9000-47A1-A152-C920D1A9B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04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254A4-75BE-6F46-A9FB-83248D61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1ED403-021E-2E3E-E66B-4A3EBD6A4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E8E541-8D2C-3C23-7A76-FDA5CAC9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82BC-26CF-4D94-97A6-32DA61B60C83}" type="datetime1">
              <a:rPr lang="fr-FR" smtClean="0"/>
              <a:t>31/03/2024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8F79AD-4C72-0BAE-720C-C6D26589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P6 -Formation Java Openclassrooms - Philip Mercan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274F5A-3791-212A-B4D4-6C64382D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384D-9000-47A1-A152-C920D1A9B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80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139596-9801-743B-BA72-958D6F47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0CA0C4-5CD2-2FEB-C7A6-F04EB4D36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2B01FF-2C1B-06AD-47F8-006E0F80B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593365-A610-B145-4957-9BA77E9E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A88-EF1C-408B-BAA0-F20729207E76}" type="datetime1">
              <a:rPr lang="fr-FR" smtClean="0"/>
              <a:t>31/03/2024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B5997C-8A3F-515B-2EBC-C762BFF8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P6 -Formation Java Openclassrooms - Philip Mercan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11E8F6-75DE-163A-5CFA-9C861EC1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384D-9000-47A1-A152-C920D1A9B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67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3C5F9C-278E-5493-4304-04A58B095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23C624-F1FD-1B91-7BB4-3D3AB20E0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D4FBFF-A321-D812-5202-8E803A136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D75A559-1A2B-73B7-9930-B16921F7E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2F0FF70-157C-D1F9-3F0F-FF3A93DC3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1B8C3C4-BEC5-E78C-407E-89D2D542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CE1B-149A-4EC5-B4A8-F7DE7EE0ED97}" type="datetime1">
              <a:rPr lang="fr-FR" smtClean="0"/>
              <a:t>31/03/2024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E6280F7-52B0-5AA4-B544-E3895DE2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P6 -Formation Java Openclassrooms - Philip Mercan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A4988AF-AAFC-327A-2758-7603D290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384D-9000-47A1-A152-C920D1A9B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45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707422-E288-0DFD-9456-D38F2EE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9D563E5-B419-932D-BB70-53387995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2DB7-F294-45AA-8677-D21551F45D1A}" type="datetime1">
              <a:rPr lang="fr-FR" smtClean="0"/>
              <a:t>31/03/2024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78BC73-DF40-2ABF-9C66-23AB09BD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P6 -Formation Java Openclassrooms - Philip Mercan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27B25B-101B-413F-1B21-6E39C638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384D-9000-47A1-A152-C920D1A9B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25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688B0C3-3CCC-CE07-554D-D4F554CD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E81-7416-48D1-9E76-831FD641071A}" type="datetime1">
              <a:rPr lang="fr-FR" smtClean="0"/>
              <a:t>31/03/2024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A3E9644-3BF1-BFB1-81CF-CC96CBEB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P6 -Formation Java Openclassrooms - Philip Mercan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2E5624-DCDB-275B-698C-80D2D70B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384D-9000-47A1-A152-C920D1A9B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9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13FD7-D11A-B8D9-38F4-9ECFBE59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C4F11A-B8CC-E2D1-3736-D14281216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F721B0-B4F2-7755-149F-0E8DB2663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50AF45-7CEA-23FB-8BA7-CFC588A2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7CAF-7CC2-4B1E-9878-C53C873E0381}" type="datetime1">
              <a:rPr lang="fr-FR" smtClean="0"/>
              <a:t>31/03/2024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0AE99A-BE1C-832E-C953-F7C07127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P6 -Formation Java Openclassrooms - Philip Mercan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FAEF59-2003-033A-2193-E1B1E2DD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384D-9000-47A1-A152-C920D1A9B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28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7A95C4-D23E-1BED-AACC-FF9F23C92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B007FC-C2E6-EEF9-108E-6164F06E7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A64084-2E1E-F605-85B2-1DA50CF20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EA021B-9457-D45E-4FE3-53A58D0E4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177D2-8AAB-4035-969E-1799021DEC1D}" type="datetime1">
              <a:rPr lang="fr-FR" smtClean="0"/>
              <a:t>31/03/2024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E0D78F-73D3-CBED-BB0D-9708890D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P6 -Formation Java Openclassrooms - Philip Mercan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DE16E6-04AB-18C2-BF80-0A59DC14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384D-9000-47A1-A152-C920D1A9B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50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63A8BC8-C5F4-9FD0-1AC2-90DCBA6C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835401-FDEC-E735-49B5-697FBC09B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C32FE5-2345-0FED-40B7-642A11FF3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C69A-7243-4129-971F-78E3AA24566C}" type="datetime1">
              <a:rPr lang="fr-FR" smtClean="0"/>
              <a:t>31/03/2024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0D3BFC-FDCC-5229-8DF9-F677D7C2F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P6 -Formation Java Openclassrooms - Philip Mercan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F5B415-8A9F-73C9-BC2A-E017E138A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0384D-9000-47A1-A152-C920D1A9B7F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2723164-082A-4211-8688-FE3B313EC5F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489700"/>
            <a:ext cx="1474788" cy="3048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
 Classification : Confidentiel </a:t>
            </a:r>
          </a:p>
        </p:txBody>
      </p:sp>
    </p:spTree>
    <p:extLst>
      <p:ext uri="{BB962C8B-B14F-4D97-AF65-F5344CB8AC3E}">
        <p14:creationId xmlns:p14="http://schemas.microsoft.com/office/powerpoint/2010/main" val="238392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194CFF-E8FB-557D-661A-6B0658EFB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fr-FR" sz="3700" b="1" i="1" dirty="0">
                <a:solidFill>
                  <a:srgbClr val="0070C0"/>
                </a:solidFill>
              </a:rPr>
              <a:t>Projet 6 : Concevoir une application web Java de A à Z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ous-titre 2">
            <a:extLst>
              <a:ext uri="{FF2B5EF4-FFF2-40B4-BE49-F238E27FC236}">
                <a16:creationId xmlns:a16="http://schemas.microsoft.com/office/drawing/2014/main" id="{E8E86B85-FD18-A32C-EA00-5F659A963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</p:spPr>
        <p:txBody>
          <a:bodyPr anchor="b">
            <a:normAutofit/>
          </a:bodyPr>
          <a:lstStyle/>
          <a:p>
            <a:pPr algn="l"/>
            <a:endParaRPr lang="fr-FR" sz="2000">
              <a:solidFill>
                <a:schemeClr val="tx2"/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752D98-2984-F8C7-DC40-FF5E7F383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0070C0"/>
                </a:solidFill>
              </a:rPr>
              <a:t>P6 -Formation Java Openclassrooms - Philip Mercan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650294-580E-913D-EF54-6ABC25B3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384D-9000-47A1-A152-C920D1A9B7F6}" type="slidenum">
              <a:rPr lang="fr-FR" smtClean="0"/>
              <a:t>1</a:t>
            </a:fld>
            <a:endParaRPr lang="fr-FR" dirty="0"/>
          </a:p>
        </p:txBody>
      </p:sp>
      <p:pic>
        <p:nvPicPr>
          <p:cNvPr id="7" name="Image 6" descr="Une image contenant texte, Police, Graphique, logo">
            <a:extLst>
              <a:ext uri="{FF2B5EF4-FFF2-40B4-BE49-F238E27FC236}">
                <a16:creationId xmlns:a16="http://schemas.microsoft.com/office/drawing/2014/main" id="{7EDFC070-A2A5-8C2F-CAB0-44E9748EF8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" b="3439"/>
          <a:stretch/>
        </p:blipFill>
        <p:spPr>
          <a:xfrm>
            <a:off x="7300573" y="517734"/>
            <a:ext cx="4690085" cy="16162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8235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D4FEB-9186-88CC-0BDA-6C5AB858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>
                <a:solidFill>
                  <a:srgbClr val="0070C0"/>
                </a:solidFill>
              </a:rPr>
              <a:t>Gestion des transactions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080EF7-D54B-79E1-672A-6F9FCE12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P6 -Formation Java </a:t>
            </a:r>
            <a:r>
              <a:rPr lang="fr-FR" dirty="0" err="1">
                <a:solidFill>
                  <a:srgbClr val="0070C0"/>
                </a:solidFill>
              </a:rPr>
              <a:t>Openclassrooms</a:t>
            </a:r>
            <a:r>
              <a:rPr lang="fr-FR" dirty="0">
                <a:solidFill>
                  <a:srgbClr val="0070C0"/>
                </a:solidFill>
              </a:rPr>
              <a:t> - Philip </a:t>
            </a:r>
            <a:r>
              <a:rPr lang="fr-FR" dirty="0" err="1">
                <a:solidFill>
                  <a:srgbClr val="0070C0"/>
                </a:solidFill>
              </a:rPr>
              <a:t>Mercan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956934-EFCB-628C-F38A-D02E0024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384D-9000-47A1-A152-C920D1A9B7F6}" type="slidenum">
              <a:rPr lang="fr-FR" smtClean="0">
                <a:solidFill>
                  <a:srgbClr val="0070C0"/>
                </a:solidFill>
              </a:rPr>
              <a:t>10</a:t>
            </a:fld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6" name="Image 5" descr="Une image contenant texte, Police, Graphique, logo">
            <a:extLst>
              <a:ext uri="{FF2B5EF4-FFF2-40B4-BE49-F238E27FC236}">
                <a16:creationId xmlns:a16="http://schemas.microsoft.com/office/drawing/2014/main" id="{6AEDB733-C5B2-2F84-1D60-13097708D9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" b="3439"/>
          <a:stretch/>
        </p:blipFill>
        <p:spPr>
          <a:xfrm>
            <a:off x="7094620" y="617781"/>
            <a:ext cx="4546259" cy="15666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8F4959-4FDC-730F-C3FE-676C12271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070C0"/>
                </a:solidFill>
              </a:rPr>
              <a:t>Utilisation de l’annotation @Transactional</a:t>
            </a:r>
          </a:p>
          <a:p>
            <a:pPr marL="0" indent="0">
              <a:buNone/>
            </a:pPr>
            <a:r>
              <a:rPr lang="fr-FR" dirty="0">
                <a:solidFill>
                  <a:srgbClr val="0070C0"/>
                </a:solidFill>
              </a:rPr>
              <a:t>Pour gérer le commit et le rollback des mouvements d’argent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6BAFBC1-F7AD-6EE6-D1F5-D7F169EC8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11" y="3754401"/>
            <a:ext cx="108775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06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D4FEB-9186-88CC-0BDA-6C5AB858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i="1" dirty="0">
                <a:solidFill>
                  <a:srgbClr val="0070C0"/>
                </a:solidFill>
              </a:rPr>
              <a:t>Gestion du dépôt et sortie </a:t>
            </a:r>
            <a:br>
              <a:rPr lang="fr-FR" sz="4000" b="1" i="1" dirty="0">
                <a:solidFill>
                  <a:srgbClr val="0070C0"/>
                </a:solidFill>
              </a:rPr>
            </a:br>
            <a:r>
              <a:rPr lang="fr-FR" sz="4000" b="1" i="1" dirty="0">
                <a:solidFill>
                  <a:srgbClr val="0070C0"/>
                </a:solidFill>
              </a:rPr>
              <a:t>d’argent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080EF7-D54B-79E1-672A-6F9FCE12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P6 -Formation Java </a:t>
            </a:r>
            <a:r>
              <a:rPr lang="fr-FR" dirty="0" err="1">
                <a:solidFill>
                  <a:srgbClr val="0070C0"/>
                </a:solidFill>
              </a:rPr>
              <a:t>Openclassrooms</a:t>
            </a:r>
            <a:r>
              <a:rPr lang="fr-FR" dirty="0">
                <a:solidFill>
                  <a:srgbClr val="0070C0"/>
                </a:solidFill>
              </a:rPr>
              <a:t> - Philip </a:t>
            </a:r>
            <a:r>
              <a:rPr lang="fr-FR" dirty="0" err="1">
                <a:solidFill>
                  <a:srgbClr val="0070C0"/>
                </a:solidFill>
              </a:rPr>
              <a:t>Mercan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956934-EFCB-628C-F38A-D02E0024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384D-9000-47A1-A152-C920D1A9B7F6}" type="slidenum">
              <a:rPr lang="fr-FR" smtClean="0">
                <a:solidFill>
                  <a:srgbClr val="0070C0"/>
                </a:solidFill>
              </a:rPr>
              <a:t>11</a:t>
            </a:fld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6" name="Image 5" descr="Une image contenant texte, Police, Graphique, logo">
            <a:extLst>
              <a:ext uri="{FF2B5EF4-FFF2-40B4-BE49-F238E27FC236}">
                <a16:creationId xmlns:a16="http://schemas.microsoft.com/office/drawing/2014/main" id="{6AEDB733-C5B2-2F84-1D60-13097708D9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" b="3439"/>
          <a:stretch/>
        </p:blipFill>
        <p:spPr>
          <a:xfrm>
            <a:off x="7382296" y="324519"/>
            <a:ext cx="4546259" cy="15666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8F4959-4FDC-730F-C3FE-676C12271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>
                <a:solidFill>
                  <a:srgbClr val="0070C0"/>
                </a:solidFill>
              </a:rPr>
              <a:t>Utilisation d’une application </a:t>
            </a:r>
            <a:r>
              <a:rPr lang="fr-FR" sz="2000" dirty="0" err="1">
                <a:solidFill>
                  <a:srgbClr val="0070C0"/>
                </a:solidFill>
              </a:rPr>
              <a:t>spring</a:t>
            </a:r>
            <a:r>
              <a:rPr lang="fr-FR" sz="2000" dirty="0">
                <a:solidFill>
                  <a:srgbClr val="0070C0"/>
                </a:solidFill>
              </a:rPr>
              <a:t> boot avec des </a:t>
            </a:r>
            <a:r>
              <a:rPr lang="fr-FR" sz="2000" dirty="0" err="1">
                <a:solidFill>
                  <a:srgbClr val="0070C0"/>
                </a:solidFill>
              </a:rPr>
              <a:t>endpoints</a:t>
            </a:r>
            <a:r>
              <a:rPr lang="fr-FR" sz="2000" dirty="0">
                <a:solidFill>
                  <a:srgbClr val="0070C0"/>
                </a:solidFill>
              </a:rPr>
              <a:t> que l’on appelle 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70C0"/>
                </a:solidFill>
              </a:rPr>
              <a:t>en REST pour gérer le dépôt et la sortie d’argent de l’application sur une carte spécifique :</a:t>
            </a:r>
          </a:p>
          <a:p>
            <a:pPr marL="0" indent="0">
              <a:buNone/>
            </a:pPr>
            <a:r>
              <a:rPr lang="fr-FR" sz="2000" b="1" i="1" dirty="0">
                <a:solidFill>
                  <a:srgbClr val="0070C0"/>
                </a:solidFill>
              </a:rPr>
              <a:t>4111 1111 1111 1111 </a:t>
            </a:r>
            <a:r>
              <a:rPr lang="fr-FR" sz="2000" i="1" dirty="0" err="1">
                <a:solidFill>
                  <a:srgbClr val="0070C0"/>
                </a:solidFill>
              </a:rPr>
              <a:t>exp</a:t>
            </a:r>
            <a:r>
              <a:rPr lang="fr-FR" sz="2000" b="1" i="1" dirty="0">
                <a:solidFill>
                  <a:srgbClr val="0070C0"/>
                </a:solidFill>
              </a:rPr>
              <a:t> 12/24 </a:t>
            </a:r>
            <a:r>
              <a:rPr lang="fr-FR" sz="2000" i="1" dirty="0" err="1">
                <a:solidFill>
                  <a:srgbClr val="0070C0"/>
                </a:solidFill>
              </a:rPr>
              <a:t>cvv</a:t>
            </a:r>
            <a:r>
              <a:rPr lang="fr-FR" sz="2000" b="1" i="1" dirty="0">
                <a:solidFill>
                  <a:srgbClr val="0070C0"/>
                </a:solidFill>
              </a:rPr>
              <a:t> 123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6AE3FE7-D65C-3921-865C-004C2C1C7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84" y="3094629"/>
            <a:ext cx="9120027" cy="296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19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D4FEB-9186-88CC-0BDA-6C5AB858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i="1" dirty="0" err="1">
                <a:solidFill>
                  <a:srgbClr val="0070C0"/>
                </a:solidFill>
              </a:rPr>
              <a:t>Demo</a:t>
            </a:r>
            <a:endParaRPr lang="fr-FR" sz="4000" b="1" i="1" dirty="0">
              <a:solidFill>
                <a:srgbClr val="0070C0"/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080EF7-D54B-79E1-672A-6F9FCE12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P6 -Formation Java </a:t>
            </a:r>
            <a:r>
              <a:rPr lang="fr-FR" dirty="0" err="1">
                <a:solidFill>
                  <a:srgbClr val="0070C0"/>
                </a:solidFill>
              </a:rPr>
              <a:t>Openclassrooms</a:t>
            </a:r>
            <a:r>
              <a:rPr lang="fr-FR" dirty="0">
                <a:solidFill>
                  <a:srgbClr val="0070C0"/>
                </a:solidFill>
              </a:rPr>
              <a:t> - Philip </a:t>
            </a:r>
            <a:r>
              <a:rPr lang="fr-FR" dirty="0" err="1">
                <a:solidFill>
                  <a:srgbClr val="0070C0"/>
                </a:solidFill>
              </a:rPr>
              <a:t>Mercan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956934-EFCB-628C-F38A-D02E0024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384D-9000-47A1-A152-C920D1A9B7F6}" type="slidenum">
              <a:rPr lang="fr-FR" smtClean="0">
                <a:solidFill>
                  <a:srgbClr val="0070C0"/>
                </a:solidFill>
              </a:rPr>
              <a:t>12</a:t>
            </a:fld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6" name="Image 5" descr="Une image contenant texte, Police, Graphique, logo">
            <a:extLst>
              <a:ext uri="{FF2B5EF4-FFF2-40B4-BE49-F238E27FC236}">
                <a16:creationId xmlns:a16="http://schemas.microsoft.com/office/drawing/2014/main" id="{6AEDB733-C5B2-2F84-1D60-13097708D9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" b="3439"/>
          <a:stretch/>
        </p:blipFill>
        <p:spPr>
          <a:xfrm>
            <a:off x="7382296" y="324519"/>
            <a:ext cx="4546259" cy="15666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8F4959-4FDC-730F-C3FE-676C12271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b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fr-FR" b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fr-FR" b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fr-FR" b="1" dirty="0">
                <a:solidFill>
                  <a:srgbClr val="0070C0"/>
                </a:solidFill>
              </a:rPr>
              <a:t>Il est temps de faire bouger votre argent</a:t>
            </a:r>
          </a:p>
        </p:txBody>
      </p:sp>
    </p:spTree>
    <p:extLst>
      <p:ext uri="{BB962C8B-B14F-4D97-AF65-F5344CB8AC3E}">
        <p14:creationId xmlns:p14="http://schemas.microsoft.com/office/powerpoint/2010/main" val="102768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D4FEB-9186-88CC-0BDA-6C5AB858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i="1" dirty="0">
                <a:solidFill>
                  <a:srgbClr val="0070C0"/>
                </a:solidFill>
              </a:rPr>
              <a:t>Q&amp;R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080EF7-D54B-79E1-672A-6F9FCE12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P6 -Formation Java </a:t>
            </a:r>
            <a:r>
              <a:rPr lang="fr-FR" dirty="0" err="1">
                <a:solidFill>
                  <a:srgbClr val="0070C0"/>
                </a:solidFill>
              </a:rPr>
              <a:t>Openclassrooms</a:t>
            </a:r>
            <a:r>
              <a:rPr lang="fr-FR" dirty="0">
                <a:solidFill>
                  <a:srgbClr val="0070C0"/>
                </a:solidFill>
              </a:rPr>
              <a:t> - Philip </a:t>
            </a:r>
            <a:r>
              <a:rPr lang="fr-FR" dirty="0" err="1">
                <a:solidFill>
                  <a:srgbClr val="0070C0"/>
                </a:solidFill>
              </a:rPr>
              <a:t>Mercan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956934-EFCB-628C-F38A-D02E0024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384D-9000-47A1-A152-C920D1A9B7F6}" type="slidenum">
              <a:rPr lang="fr-FR" smtClean="0">
                <a:solidFill>
                  <a:srgbClr val="0070C0"/>
                </a:solidFill>
              </a:rPr>
              <a:t>13</a:t>
            </a:fld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6" name="Image 5" descr="Une image contenant texte, Police, Graphique, logo">
            <a:extLst>
              <a:ext uri="{FF2B5EF4-FFF2-40B4-BE49-F238E27FC236}">
                <a16:creationId xmlns:a16="http://schemas.microsoft.com/office/drawing/2014/main" id="{6AEDB733-C5B2-2F84-1D60-13097708D9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" b="3439"/>
          <a:stretch/>
        </p:blipFill>
        <p:spPr>
          <a:xfrm>
            <a:off x="7382296" y="324519"/>
            <a:ext cx="4546259" cy="15666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8F4959-4FDC-730F-C3FE-676C12271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b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fr-FR" b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fr-FR" b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fr-FR" b="1" dirty="0">
                <a:solidFill>
                  <a:srgbClr val="0070C0"/>
                </a:solidFill>
              </a:rPr>
              <a:t>Il est temps de </a:t>
            </a:r>
            <a:r>
              <a:rPr lang="fr-FR" b="1">
                <a:solidFill>
                  <a:srgbClr val="0070C0"/>
                </a:solidFill>
              </a:rPr>
              <a:t>me transférer </a:t>
            </a:r>
            <a:r>
              <a:rPr lang="fr-FR" b="1" dirty="0">
                <a:solidFill>
                  <a:srgbClr val="0070C0"/>
                </a:solidFill>
              </a:rPr>
              <a:t>également vos questions !!! </a:t>
            </a:r>
          </a:p>
        </p:txBody>
      </p:sp>
    </p:spTree>
    <p:extLst>
      <p:ext uri="{BB962C8B-B14F-4D97-AF65-F5344CB8AC3E}">
        <p14:creationId xmlns:p14="http://schemas.microsoft.com/office/powerpoint/2010/main" val="267352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Graphique, logo">
            <a:extLst>
              <a:ext uri="{FF2B5EF4-FFF2-40B4-BE49-F238E27FC236}">
                <a16:creationId xmlns:a16="http://schemas.microsoft.com/office/drawing/2014/main" id="{6AEDB733-C5B2-2F84-1D60-13097708D9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" b="3439"/>
          <a:stretch/>
        </p:blipFill>
        <p:spPr>
          <a:xfrm>
            <a:off x="7300573" y="517734"/>
            <a:ext cx="4690085" cy="16162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D7D4FEB-9186-88CC-0BDA-6C5AB858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>
                <a:solidFill>
                  <a:srgbClr val="0070C0"/>
                </a:solidFill>
              </a:rPr>
              <a:t>Le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C00C3-612F-DB91-6833-994222673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solidFill>
                <a:srgbClr val="0070C0"/>
              </a:solidFill>
            </a:endParaRPr>
          </a:p>
          <a:p>
            <a:r>
              <a:rPr lang="fr-FR" dirty="0">
                <a:solidFill>
                  <a:srgbClr val="0070C0"/>
                </a:solidFill>
              </a:rPr>
              <a:t>J’ai été engagé pour réaliser le prototype du </a:t>
            </a:r>
          </a:p>
          <a:p>
            <a:pPr marL="0" indent="0">
              <a:buNone/>
            </a:pPr>
            <a:r>
              <a:rPr lang="fr-FR" dirty="0">
                <a:solidFill>
                  <a:srgbClr val="0070C0"/>
                </a:solidFill>
              </a:rPr>
              <a:t>Projet </a:t>
            </a:r>
            <a:r>
              <a:rPr lang="fr-FR" b="1" i="1" dirty="0" err="1">
                <a:solidFill>
                  <a:srgbClr val="0070C0"/>
                </a:solidFill>
              </a:rPr>
              <a:t>Pay</a:t>
            </a:r>
            <a:r>
              <a:rPr lang="fr-FR" b="1" i="1" dirty="0">
                <a:solidFill>
                  <a:srgbClr val="0070C0"/>
                </a:solidFill>
              </a:rPr>
              <a:t> </a:t>
            </a:r>
            <a:r>
              <a:rPr lang="fr-FR" b="1" i="1" dirty="0" err="1">
                <a:solidFill>
                  <a:srgbClr val="0070C0"/>
                </a:solidFill>
              </a:rPr>
              <a:t>My</a:t>
            </a:r>
            <a:r>
              <a:rPr lang="fr-FR" b="1" i="1" dirty="0">
                <a:solidFill>
                  <a:srgbClr val="0070C0"/>
                </a:solidFill>
              </a:rPr>
              <a:t> Buddy</a:t>
            </a:r>
            <a:r>
              <a:rPr lang="fr-FR" dirty="0">
                <a:solidFill>
                  <a:srgbClr val="0070C0"/>
                </a:solidFill>
              </a:rPr>
              <a:t>, une application qui permet des transferts d’argent entre amis</a:t>
            </a:r>
          </a:p>
          <a:p>
            <a:r>
              <a:rPr lang="fr-FR" dirty="0">
                <a:solidFill>
                  <a:srgbClr val="0070C0"/>
                </a:solidFill>
              </a:rPr>
              <a:t>Je dois réaliser le front et le back end (choix de </a:t>
            </a:r>
            <a:r>
              <a:rPr lang="fr-FR" b="1" i="1" dirty="0" err="1">
                <a:solidFill>
                  <a:srgbClr val="0070C0"/>
                </a:solidFill>
              </a:rPr>
              <a:t>bootstrap</a:t>
            </a:r>
            <a:r>
              <a:rPr lang="fr-FR" dirty="0">
                <a:solidFill>
                  <a:srgbClr val="0070C0"/>
                </a:solidFill>
              </a:rPr>
              <a:t> et </a:t>
            </a:r>
            <a:r>
              <a:rPr lang="fr-FR" b="1" i="1" dirty="0" err="1">
                <a:solidFill>
                  <a:srgbClr val="0070C0"/>
                </a:solidFill>
              </a:rPr>
              <a:t>spring</a:t>
            </a:r>
            <a:r>
              <a:rPr lang="fr-FR" b="1" i="1" dirty="0">
                <a:solidFill>
                  <a:srgbClr val="0070C0"/>
                </a:solidFill>
              </a:rPr>
              <a:t> boot </a:t>
            </a:r>
            <a:r>
              <a:rPr lang="fr-FR" dirty="0">
                <a:solidFill>
                  <a:srgbClr val="0070C0"/>
                </a:solidFill>
              </a:rPr>
              <a:t>avec </a:t>
            </a:r>
            <a:r>
              <a:rPr lang="fr-FR" b="1" i="1" dirty="0" err="1">
                <a:solidFill>
                  <a:srgbClr val="0070C0"/>
                </a:solidFill>
              </a:rPr>
              <a:t>thymeleaf</a:t>
            </a:r>
            <a:r>
              <a:rPr lang="fr-FR" dirty="0">
                <a:solidFill>
                  <a:srgbClr val="0070C0"/>
                </a:solidFill>
              </a:rPr>
              <a:t>)</a:t>
            </a:r>
          </a:p>
          <a:p>
            <a:r>
              <a:rPr lang="fr-FR" dirty="0">
                <a:solidFill>
                  <a:srgbClr val="0070C0"/>
                </a:solidFill>
              </a:rPr>
              <a:t>L’application prend 5% pour monétise l’application sur les transferts dans l’application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080EF7-D54B-79E1-672A-6F9FCE12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P6 -Formation Java </a:t>
            </a:r>
            <a:r>
              <a:rPr lang="fr-FR" dirty="0" err="1">
                <a:solidFill>
                  <a:srgbClr val="0070C0"/>
                </a:solidFill>
              </a:rPr>
              <a:t>Openclassrooms</a:t>
            </a:r>
            <a:r>
              <a:rPr lang="fr-FR" dirty="0">
                <a:solidFill>
                  <a:srgbClr val="0070C0"/>
                </a:solidFill>
              </a:rPr>
              <a:t> - Philip </a:t>
            </a:r>
            <a:r>
              <a:rPr lang="fr-FR" dirty="0" err="1">
                <a:solidFill>
                  <a:srgbClr val="0070C0"/>
                </a:solidFill>
              </a:rPr>
              <a:t>Mercan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956934-EFCB-628C-F38A-D02E0024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384D-9000-47A1-A152-C920D1A9B7F6}" type="slidenum">
              <a:rPr lang="fr-FR" smtClean="0">
                <a:solidFill>
                  <a:srgbClr val="0070C0"/>
                </a:solidFill>
              </a:rPr>
              <a:t>2</a:t>
            </a:fld>
            <a:endParaRPr lang="fr-F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2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Graphique, logo">
            <a:extLst>
              <a:ext uri="{FF2B5EF4-FFF2-40B4-BE49-F238E27FC236}">
                <a16:creationId xmlns:a16="http://schemas.microsoft.com/office/drawing/2014/main" id="{6AEDB733-C5B2-2F84-1D60-13097708D9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" b="3439"/>
          <a:stretch/>
        </p:blipFill>
        <p:spPr>
          <a:xfrm>
            <a:off x="7300573" y="517734"/>
            <a:ext cx="4690085" cy="16162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D7D4FEB-9186-88CC-0BDA-6C5AB858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>
                <a:solidFill>
                  <a:srgbClr val="0070C0"/>
                </a:solidFill>
              </a:rPr>
              <a:t>Le MCD</a:t>
            </a:r>
          </a:p>
        </p:txBody>
      </p:sp>
      <p:pic>
        <p:nvPicPr>
          <p:cNvPr id="8" name="Espace réservé du contenu 7" descr="Une image contenant texte, capture d’écran, Rectangle, Parallèle&#10;&#10;Description générée automatiquement">
            <a:extLst>
              <a:ext uri="{FF2B5EF4-FFF2-40B4-BE49-F238E27FC236}">
                <a16:creationId xmlns:a16="http://schemas.microsoft.com/office/drawing/2014/main" id="{BDEF4636-1118-9EE5-7622-3696CC1F4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14" y="1847850"/>
            <a:ext cx="6057745" cy="4351338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080EF7-D54B-79E1-672A-6F9FCE12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P6 -Formation Java </a:t>
            </a:r>
            <a:r>
              <a:rPr lang="fr-FR" dirty="0" err="1">
                <a:solidFill>
                  <a:srgbClr val="0070C0"/>
                </a:solidFill>
              </a:rPr>
              <a:t>Openclassrooms</a:t>
            </a:r>
            <a:r>
              <a:rPr lang="fr-FR" dirty="0">
                <a:solidFill>
                  <a:srgbClr val="0070C0"/>
                </a:solidFill>
              </a:rPr>
              <a:t> - Philip </a:t>
            </a:r>
            <a:r>
              <a:rPr lang="fr-FR" dirty="0" err="1">
                <a:solidFill>
                  <a:srgbClr val="0070C0"/>
                </a:solidFill>
              </a:rPr>
              <a:t>Mercan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956934-EFCB-628C-F38A-D02E0024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384D-9000-47A1-A152-C920D1A9B7F6}" type="slidenum">
              <a:rPr lang="fr-FR" smtClean="0">
                <a:solidFill>
                  <a:srgbClr val="0070C0"/>
                </a:solidFill>
              </a:rPr>
              <a:t>3</a:t>
            </a:fld>
            <a:endParaRPr lang="fr-F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96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Graphique, logo">
            <a:extLst>
              <a:ext uri="{FF2B5EF4-FFF2-40B4-BE49-F238E27FC236}">
                <a16:creationId xmlns:a16="http://schemas.microsoft.com/office/drawing/2014/main" id="{6AEDB733-C5B2-2F84-1D60-13097708D9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" b="3439"/>
          <a:stretch/>
        </p:blipFill>
        <p:spPr>
          <a:xfrm>
            <a:off x="7300573" y="517734"/>
            <a:ext cx="4690085" cy="16162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D7D4FEB-9186-88CC-0BDA-6C5AB858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>
                <a:solidFill>
                  <a:srgbClr val="0070C0"/>
                </a:solidFill>
              </a:rPr>
              <a:t>Le MPD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080EF7-D54B-79E1-672A-6F9FCE12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P6 -Formation Java </a:t>
            </a:r>
            <a:r>
              <a:rPr lang="fr-FR" dirty="0" err="1">
                <a:solidFill>
                  <a:srgbClr val="0070C0"/>
                </a:solidFill>
              </a:rPr>
              <a:t>Openclassrooms</a:t>
            </a:r>
            <a:r>
              <a:rPr lang="fr-FR" dirty="0">
                <a:solidFill>
                  <a:srgbClr val="0070C0"/>
                </a:solidFill>
              </a:rPr>
              <a:t> - Philip </a:t>
            </a:r>
            <a:r>
              <a:rPr lang="fr-FR" dirty="0" err="1">
                <a:solidFill>
                  <a:srgbClr val="0070C0"/>
                </a:solidFill>
              </a:rPr>
              <a:t>Mercan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956934-EFCB-628C-F38A-D02E0024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384D-9000-47A1-A152-C920D1A9B7F6}" type="slidenum">
              <a:rPr lang="fr-FR" smtClean="0">
                <a:solidFill>
                  <a:srgbClr val="0070C0"/>
                </a:solidFill>
              </a:rPr>
              <a:t>4</a:t>
            </a:fld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10" name="Espace réservé du contenu 9" descr="Une image contenant texte, capture d’écran, Police, écriture manuscrite&#10;&#10;Description générée automatiquement">
            <a:extLst>
              <a:ext uri="{FF2B5EF4-FFF2-40B4-BE49-F238E27FC236}">
                <a16:creationId xmlns:a16="http://schemas.microsoft.com/office/drawing/2014/main" id="{1912BE37-F9D4-2E15-ECD7-EDA531F10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32" y="1594884"/>
            <a:ext cx="5149241" cy="4604304"/>
          </a:xfrm>
        </p:spPr>
      </p:pic>
    </p:spTree>
    <p:extLst>
      <p:ext uri="{BB962C8B-B14F-4D97-AF65-F5344CB8AC3E}">
        <p14:creationId xmlns:p14="http://schemas.microsoft.com/office/powerpoint/2010/main" val="307202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D4FEB-9186-88CC-0BDA-6C5AB858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>
                <a:solidFill>
                  <a:srgbClr val="0070C0"/>
                </a:solidFill>
              </a:rPr>
              <a:t>Les scripts  1/2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080EF7-D54B-79E1-672A-6F9FCE12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P6 -Formation Java </a:t>
            </a:r>
            <a:r>
              <a:rPr lang="fr-FR" dirty="0" err="1">
                <a:solidFill>
                  <a:srgbClr val="0070C0"/>
                </a:solidFill>
              </a:rPr>
              <a:t>Openclassrooms</a:t>
            </a:r>
            <a:r>
              <a:rPr lang="fr-FR" dirty="0">
                <a:solidFill>
                  <a:srgbClr val="0070C0"/>
                </a:solidFill>
              </a:rPr>
              <a:t> - Philip </a:t>
            </a:r>
            <a:r>
              <a:rPr lang="fr-FR" dirty="0" err="1">
                <a:solidFill>
                  <a:srgbClr val="0070C0"/>
                </a:solidFill>
              </a:rPr>
              <a:t>Mercan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956934-EFCB-628C-F38A-D02E0024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384D-9000-47A1-A152-C920D1A9B7F6}" type="slidenum">
              <a:rPr lang="fr-FR" smtClean="0">
                <a:solidFill>
                  <a:srgbClr val="0070C0"/>
                </a:solidFill>
              </a:rPr>
              <a:t>5</a:t>
            </a:fld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89FD84C-01F7-BE17-008B-1D3E712C8D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7958" y="1401117"/>
            <a:ext cx="10230293" cy="501675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DROP DATABASE IF EXISTS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pmb;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CREATE DATABASE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pmb;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USE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pmb;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CREATE TABLE user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id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NOT NULL PRIMARY KEY AUTO_INCREMENT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firstname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VARCHAR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30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NOT NULL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lastname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VARCHAR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30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NOT NULL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role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VARCHAR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NOT NULL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email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VARCHAR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30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NOT NULL UNIQUE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password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VARCHAR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NOT NULL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INSERT INTO user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firstname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lastname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role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email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password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VALUES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'Phil'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'Admin'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'ADMIN'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'phil.admin@pmb.fr'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'$2a$10$zFvC9UAxeYJp3dnyv8cHHO0JupOZ6GtlGtAuWbCFzXn4znAShiGym'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'Phil'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'Pmb'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'USER'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'phil.pmb@test.fr'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'$2a$10$XeE2pyiMLbkJbXz46tzRf.SFSqlyBQAKis0dzL1jRlHMYHvhxME32'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'Bob'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'Cousy'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'USER'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'bob.cousy@test.fr'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'$2a$10$RdwowuvQO2Y25yyfS/KPxevbKbXNGaLROOk7NMrx7GEkOZRqfRufq'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'Shawna'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'Money'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'USER'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'shawna.money@test.fr'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'$2a$10$YMiVbLOHUtFsmdBasMMjtO7qrmKVHR4a.utE74AuJlOhlnT/W015O'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CREATE TABLE account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id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NOT NULL PRIMARY KEY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balance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DOUBLE NOT NULL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FOREIGN KEY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id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REFERENCES user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id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ON DELETE CASCADE ON UPDATE CASCADE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INSERT INTO account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id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balance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VALUES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0.0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500.0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250.0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100.0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 descr="Une image contenant texte, Police, Graphique, logo">
            <a:extLst>
              <a:ext uri="{FF2B5EF4-FFF2-40B4-BE49-F238E27FC236}">
                <a16:creationId xmlns:a16="http://schemas.microsoft.com/office/drawing/2014/main" id="{6AEDB733-C5B2-2F84-1D60-13097708D9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" b="3439"/>
          <a:stretch/>
        </p:blipFill>
        <p:spPr>
          <a:xfrm>
            <a:off x="7094620" y="617781"/>
            <a:ext cx="4546259" cy="15666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0682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D4FEB-9186-88CC-0BDA-6C5AB858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>
                <a:solidFill>
                  <a:srgbClr val="0070C0"/>
                </a:solidFill>
              </a:rPr>
              <a:t>Les scripts  2/2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080EF7-D54B-79E1-672A-6F9FCE12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P6 -Formation Java </a:t>
            </a:r>
            <a:r>
              <a:rPr lang="fr-FR" dirty="0" err="1">
                <a:solidFill>
                  <a:srgbClr val="0070C0"/>
                </a:solidFill>
              </a:rPr>
              <a:t>Openclassrooms</a:t>
            </a:r>
            <a:r>
              <a:rPr lang="fr-FR" dirty="0">
                <a:solidFill>
                  <a:srgbClr val="0070C0"/>
                </a:solidFill>
              </a:rPr>
              <a:t> - Philip </a:t>
            </a:r>
            <a:r>
              <a:rPr lang="fr-FR" dirty="0" err="1">
                <a:solidFill>
                  <a:srgbClr val="0070C0"/>
                </a:solidFill>
              </a:rPr>
              <a:t>Mercan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956934-EFCB-628C-F38A-D02E0024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384D-9000-47A1-A152-C920D1A9B7F6}" type="slidenum">
              <a:rPr lang="fr-FR" smtClean="0">
                <a:solidFill>
                  <a:srgbClr val="0070C0"/>
                </a:solidFill>
              </a:rPr>
              <a:t>6</a:t>
            </a:fld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260E914-0B68-34B1-EF9C-590CDEFEC4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CREATE TABLE connection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id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NOT NULL PRIMARY KEY AUTO_INCREMENT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sender_email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VARCHAR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30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NOT NULL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recipient_email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VARCHAR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30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NOT NULL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FOREIGN KEY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sender_email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REFERENCES user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email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ON DELETE CASCADE ON UPDATE CASCADE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FOREIGN KEY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recipient_email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REFERENCES user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email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ON DELETE CASCADE ON UPDATE CASCADE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INSERT INTO connection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sender_email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recipient_email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VALUES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'phil.pmb@test.fr'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'shawna.money@test.fr'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CREATE TABLE transaction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id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NOT NULL PRIMARY KEY AUTO_INCREMENT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creation_date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DATE NOT NULL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connection_id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NOT NULL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description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VARCHAR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30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NOT NULL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amount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DOUBLE NOT NULL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FOREIGN KEY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connection_id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REFERENCES connection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id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ON DELETE CASCADE ON UPDATE CASCADE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INSERT INTO transaction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creation_date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connection_id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description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amount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VALUES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CURRENT_DATE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'Movie tickets'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20.0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 descr="Une image contenant texte, Police, Graphique, logo">
            <a:extLst>
              <a:ext uri="{FF2B5EF4-FFF2-40B4-BE49-F238E27FC236}">
                <a16:creationId xmlns:a16="http://schemas.microsoft.com/office/drawing/2014/main" id="{6AEDB733-C5B2-2F84-1D60-13097708D9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" b="3439"/>
          <a:stretch/>
        </p:blipFill>
        <p:spPr>
          <a:xfrm>
            <a:off x="7094620" y="617781"/>
            <a:ext cx="4546259" cy="15666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6172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D4FEB-9186-88CC-0BDA-6C5AB858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i="1" dirty="0">
                <a:solidFill>
                  <a:srgbClr val="0070C0"/>
                </a:solidFill>
              </a:rPr>
              <a:t>Les écrans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080EF7-D54B-79E1-672A-6F9FCE12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P6 -Formation Java </a:t>
            </a:r>
            <a:r>
              <a:rPr lang="fr-FR" dirty="0" err="1">
                <a:solidFill>
                  <a:srgbClr val="0070C0"/>
                </a:solidFill>
              </a:rPr>
              <a:t>Openclassrooms</a:t>
            </a:r>
            <a:r>
              <a:rPr lang="fr-FR" dirty="0">
                <a:solidFill>
                  <a:srgbClr val="0070C0"/>
                </a:solidFill>
              </a:rPr>
              <a:t> - Philip </a:t>
            </a:r>
            <a:r>
              <a:rPr lang="fr-FR" dirty="0" err="1">
                <a:solidFill>
                  <a:srgbClr val="0070C0"/>
                </a:solidFill>
              </a:rPr>
              <a:t>Mercan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956934-EFCB-628C-F38A-D02E0024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384D-9000-47A1-A152-C920D1A9B7F6}" type="slidenum">
              <a:rPr lang="fr-FR" smtClean="0">
                <a:solidFill>
                  <a:srgbClr val="0070C0"/>
                </a:solidFill>
              </a:rPr>
              <a:t>7</a:t>
            </a:fld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6" name="Image 5" descr="Une image contenant texte, Police, Graphique, logo">
            <a:extLst>
              <a:ext uri="{FF2B5EF4-FFF2-40B4-BE49-F238E27FC236}">
                <a16:creationId xmlns:a16="http://schemas.microsoft.com/office/drawing/2014/main" id="{6AEDB733-C5B2-2F84-1D60-13097708D9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" b="3439"/>
          <a:stretch/>
        </p:blipFill>
        <p:spPr>
          <a:xfrm>
            <a:off x="7382296" y="324519"/>
            <a:ext cx="4546259" cy="15666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8F4959-4FDC-730F-C3FE-676C12271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400" b="1" dirty="0">
                <a:solidFill>
                  <a:srgbClr val="0070C0"/>
                </a:solidFill>
              </a:rPr>
              <a:t>Login                                                                                            Home</a:t>
            </a:r>
          </a:p>
          <a:p>
            <a:pPr marL="0" indent="0">
              <a:buNone/>
            </a:pPr>
            <a:endParaRPr lang="fr-FR" sz="1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1400" b="1" dirty="0">
                <a:solidFill>
                  <a:srgbClr val="0070C0"/>
                </a:solidFill>
              </a:rPr>
              <a:t>Transfer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7FBDF3F-DBE1-6F06-58FC-4DAEEEC45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05" y="2326186"/>
            <a:ext cx="3529922" cy="197176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5138BD5-4520-DA4D-0C5A-B19769D6A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208" y="2532636"/>
            <a:ext cx="4546259" cy="163713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2E043C1-2582-424D-3D89-CEAC13BFD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8266" y="4600697"/>
            <a:ext cx="6202166" cy="162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0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D4FEB-9186-88CC-0BDA-6C5AB858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>
                <a:solidFill>
                  <a:srgbClr val="0070C0"/>
                </a:solidFill>
              </a:rPr>
              <a:t>Sécurisation de l’accès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080EF7-D54B-79E1-672A-6F9FCE12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P6 -Formation Java </a:t>
            </a:r>
            <a:r>
              <a:rPr lang="fr-FR" dirty="0" err="1">
                <a:solidFill>
                  <a:srgbClr val="0070C0"/>
                </a:solidFill>
              </a:rPr>
              <a:t>Openclassrooms</a:t>
            </a:r>
            <a:r>
              <a:rPr lang="fr-FR" dirty="0">
                <a:solidFill>
                  <a:srgbClr val="0070C0"/>
                </a:solidFill>
              </a:rPr>
              <a:t> - Philip </a:t>
            </a:r>
            <a:r>
              <a:rPr lang="fr-FR" dirty="0" err="1">
                <a:solidFill>
                  <a:srgbClr val="0070C0"/>
                </a:solidFill>
              </a:rPr>
              <a:t>Mercan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956934-EFCB-628C-F38A-D02E0024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384D-9000-47A1-A152-C920D1A9B7F6}" type="slidenum">
              <a:rPr lang="fr-FR" smtClean="0">
                <a:solidFill>
                  <a:srgbClr val="0070C0"/>
                </a:solidFill>
              </a:rPr>
              <a:t>8</a:t>
            </a:fld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79352A4-076A-D06F-C746-6582CA0910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@Bean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SecurityFilterChain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filterChain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(HttpSecurity http)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throws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Exception 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http.authorizeHttpRequests(auth -&gt;{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auth.requestMatchers(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"http://localhost:8082/external-account"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"/login"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"/register"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"/index"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"/registration-success"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"/login-check"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"forbidden-access"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).permitAll();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auth.requestMatchers(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"/admin"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"/transfer-management"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"/user-management"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).hasRole(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"ADMIN"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auth.requestMatchers(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"/home"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"/transfer"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"/transfers"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"contact"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"/connection"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).hasRole(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"USER"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auth.anyRequest().authenticated();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}).formLogin(form -&gt; form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.loginPage(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"/login"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.successHandler(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CustomSuccessHandler())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.failureUrl(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"/login?error=true"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.oauth2Login(form-&gt; form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.loginPage(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"/login"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.defaultSuccessUrl(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"/login-check"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.failureUrl(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"/login?error=true"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.userInfoEndpoint((userInfo) -&gt; userInfo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.userAuthoritiesMapper(grantedAuthoritiesMapper())))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.build();</a:t>
            </a: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 descr="Une image contenant texte, Police, Graphique, logo">
            <a:extLst>
              <a:ext uri="{FF2B5EF4-FFF2-40B4-BE49-F238E27FC236}">
                <a16:creationId xmlns:a16="http://schemas.microsoft.com/office/drawing/2014/main" id="{6AEDB733-C5B2-2F84-1D60-13097708D9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" b="3439"/>
          <a:stretch/>
        </p:blipFill>
        <p:spPr>
          <a:xfrm>
            <a:off x="7094620" y="617781"/>
            <a:ext cx="4546259" cy="15666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094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D4FEB-9186-88CC-0BDA-6C5AB858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i="1" dirty="0">
                <a:solidFill>
                  <a:srgbClr val="0070C0"/>
                </a:solidFill>
              </a:rPr>
              <a:t>Gestion des </a:t>
            </a:r>
            <a:r>
              <a:rPr lang="fr-FR" sz="4000" b="1" i="1" dirty="0" err="1">
                <a:solidFill>
                  <a:srgbClr val="0070C0"/>
                </a:solidFill>
              </a:rPr>
              <a:t>users</a:t>
            </a:r>
            <a:r>
              <a:rPr lang="fr-FR" sz="4000" b="1" i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080EF7-D54B-79E1-672A-6F9FCE12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P6 -Formation Java </a:t>
            </a:r>
            <a:r>
              <a:rPr lang="fr-FR" dirty="0" err="1">
                <a:solidFill>
                  <a:srgbClr val="0070C0"/>
                </a:solidFill>
              </a:rPr>
              <a:t>Openclassrooms</a:t>
            </a:r>
            <a:r>
              <a:rPr lang="fr-FR" dirty="0">
                <a:solidFill>
                  <a:srgbClr val="0070C0"/>
                </a:solidFill>
              </a:rPr>
              <a:t> - Philip </a:t>
            </a:r>
            <a:r>
              <a:rPr lang="fr-FR" dirty="0" err="1">
                <a:solidFill>
                  <a:srgbClr val="0070C0"/>
                </a:solidFill>
              </a:rPr>
              <a:t>Mercan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956934-EFCB-628C-F38A-D02E0024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384D-9000-47A1-A152-C920D1A9B7F6}" type="slidenum">
              <a:rPr lang="fr-FR" smtClean="0">
                <a:solidFill>
                  <a:srgbClr val="0070C0"/>
                </a:solidFill>
              </a:rPr>
              <a:t>9</a:t>
            </a:fld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6" name="Image 5" descr="Une image contenant texte, Police, Graphique, logo">
            <a:extLst>
              <a:ext uri="{FF2B5EF4-FFF2-40B4-BE49-F238E27FC236}">
                <a16:creationId xmlns:a16="http://schemas.microsoft.com/office/drawing/2014/main" id="{6AEDB733-C5B2-2F84-1D60-13097708D9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" b="3439"/>
          <a:stretch/>
        </p:blipFill>
        <p:spPr>
          <a:xfrm>
            <a:off x="7382296" y="324519"/>
            <a:ext cx="4546259" cy="15666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8F4959-4FDC-730F-C3FE-676C12271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70C0"/>
                </a:solidFill>
              </a:rPr>
              <a:t>Les </a:t>
            </a:r>
            <a:r>
              <a:rPr lang="fr-FR" sz="2000" dirty="0" err="1">
                <a:solidFill>
                  <a:srgbClr val="0070C0"/>
                </a:solidFill>
              </a:rPr>
              <a:t>users</a:t>
            </a:r>
            <a:r>
              <a:rPr lang="fr-FR" sz="2000" dirty="0">
                <a:solidFill>
                  <a:srgbClr val="0070C0"/>
                </a:solidFill>
              </a:rPr>
              <a:t> peuvent provenir du social login avec Google ou être des </a:t>
            </a:r>
            <a:r>
              <a:rPr lang="fr-FR" sz="2000" dirty="0" err="1">
                <a:solidFill>
                  <a:srgbClr val="0070C0"/>
                </a:solidFill>
              </a:rPr>
              <a:t>users</a:t>
            </a:r>
            <a:r>
              <a:rPr lang="fr-FR" sz="2000" dirty="0">
                <a:solidFill>
                  <a:srgbClr val="0070C0"/>
                </a:solidFill>
              </a:rPr>
              <a:t> de l’application qui se connectent avec leur email et mot de passe via le formulaire classique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5D3D5B1-B04B-2338-0B74-1A5B2ED2E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722" y="3638861"/>
            <a:ext cx="11188556" cy="163121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static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getUserAuthenticatedEmail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@AuthenticationPrincipal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OidcUser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oidcUser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Principal user){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(user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instanceof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UsernamePasswordAuthenticationToken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user.getName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if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(user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instanceof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OAuth2AuthenticationToken){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oidcUser.getEmail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logger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.error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"No user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connected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found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in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Pay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My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Buddy"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throw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RuntimeException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Cannot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find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an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oidc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user or a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current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user of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Pay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My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Buddy"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215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1113</Words>
  <Application>Microsoft Office PowerPoint</Application>
  <PresentationFormat>Grand écran</PresentationFormat>
  <Paragraphs>70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JetBrains Mono</vt:lpstr>
      <vt:lpstr>Thème Office</vt:lpstr>
      <vt:lpstr>Projet 6 : Concevoir une application web Java de A à Z</vt:lpstr>
      <vt:lpstr>Le contexte</vt:lpstr>
      <vt:lpstr>Le MCD</vt:lpstr>
      <vt:lpstr>Le MPD</vt:lpstr>
      <vt:lpstr>Les scripts  1/2</vt:lpstr>
      <vt:lpstr>Les scripts  2/2</vt:lpstr>
      <vt:lpstr>Les écrans</vt:lpstr>
      <vt:lpstr>Sécurisation de l’accès</vt:lpstr>
      <vt:lpstr>Gestion des users </vt:lpstr>
      <vt:lpstr>Gestion des transactions</vt:lpstr>
      <vt:lpstr>Gestion du dépôt et sortie  d’argent</vt:lpstr>
      <vt:lpstr>Demo</vt:lpstr>
      <vt:lpstr>Q&amp;R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6 : Concevoir une application web Java de A à Z</dc:title>
  <dc:creator>MERCAN Philip</dc:creator>
  <cp:lastModifiedBy>MERCAN Philip</cp:lastModifiedBy>
  <cp:revision>1</cp:revision>
  <dcterms:created xsi:type="dcterms:W3CDTF">2024-03-27T17:23:39Z</dcterms:created>
  <dcterms:modified xsi:type="dcterms:W3CDTF">2024-03-31T14:52:57Z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bfbbd0f-0666-461a-9212-afe773a25324_Enabled">
    <vt:lpwstr>true</vt:lpwstr>
  </property>
  <property fmtid="{D5CDD505-2E9C-101B-9397-08002B2CF9AE}" pid="3" name="MSIP_Label_bbfbbd0f-0666-461a-9212-afe773a25324_SetDate">
    <vt:lpwstr>2024-03-27T17:23:48Z</vt:lpwstr>
  </property>
  <property fmtid="{D5CDD505-2E9C-101B-9397-08002B2CF9AE}" pid="4" name="MSIP_Label_bbfbbd0f-0666-461a-9212-afe773a25324_Method">
    <vt:lpwstr>Standard</vt:lpwstr>
  </property>
  <property fmtid="{D5CDD505-2E9C-101B-9397-08002B2CF9AE}" pid="5" name="MSIP_Label_bbfbbd0f-0666-461a-9212-afe773a25324_Name">
    <vt:lpwstr>AFA Confidentiel</vt:lpwstr>
  </property>
  <property fmtid="{D5CDD505-2E9C-101B-9397-08002B2CF9AE}" pid="6" name="MSIP_Label_bbfbbd0f-0666-461a-9212-afe773a25324_SiteId">
    <vt:lpwstr>396b38cc-aa65-492b-bb0e-3d94ed25a97b</vt:lpwstr>
  </property>
  <property fmtid="{D5CDD505-2E9C-101B-9397-08002B2CF9AE}" pid="7" name="MSIP_Label_bbfbbd0f-0666-461a-9212-afe773a25324_ActionId">
    <vt:lpwstr>439c661a-5916-488b-bd0b-48acb7e33cf9</vt:lpwstr>
  </property>
  <property fmtid="{D5CDD505-2E9C-101B-9397-08002B2CF9AE}" pid="8" name="MSIP_Label_bbfbbd0f-0666-461a-9212-afe773a25324_ContentBits">
    <vt:lpwstr>3</vt:lpwstr>
  </property>
  <property fmtid="{D5CDD505-2E9C-101B-9397-08002B2CF9AE}" pid="9" name="ClassificationContentMarkingFooterLocations">
    <vt:lpwstr>Thème Office:8</vt:lpwstr>
  </property>
  <property fmtid="{D5CDD505-2E9C-101B-9397-08002B2CF9AE}" pid="10" name="ClassificationContentMarkingFooterText">
    <vt:lpwstr>
 Classification : Confidentiel </vt:lpwstr>
  </property>
</Properties>
</file>