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F4CF8-3F1C-4BA0-AFA2-9847CCA57249}" v="236" dt="2024-03-27T17:29:00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CAN Philip" userId="5edfcc92-fba0-402b-bc9d-3026e2fd137b" providerId="ADAL" clId="{F3EF4CF8-3F1C-4BA0-AFA2-9847CCA57249}"/>
    <pc:docChg chg="undo custSel addSld modSld">
      <pc:chgData name="MERCAN Philip" userId="5edfcc92-fba0-402b-bc9d-3026e2fd137b" providerId="ADAL" clId="{F3EF4CF8-3F1C-4BA0-AFA2-9847CCA57249}" dt="2024-03-27T17:30:16.350" v="663" actId="207"/>
      <pc:docMkLst>
        <pc:docMk/>
      </pc:docMkLst>
      <pc:sldChg chg="addSp modSp new mod setBg addAnim">
        <pc:chgData name="MERCAN Philip" userId="5edfcc92-fba0-402b-bc9d-3026e2fd137b" providerId="ADAL" clId="{F3EF4CF8-3F1C-4BA0-AFA2-9847CCA57249}" dt="2024-03-27T17:30:16.350" v="663" actId="207"/>
        <pc:sldMkLst>
          <pc:docMk/>
          <pc:sldMk cId="2482353394" sldId="256"/>
        </pc:sldMkLst>
        <pc:spChg chg="mod">
          <ac:chgData name="MERCAN Philip" userId="5edfcc92-fba0-402b-bc9d-3026e2fd137b" providerId="ADAL" clId="{F3EF4CF8-3F1C-4BA0-AFA2-9847CCA57249}" dt="2024-03-27T17:30:16.350" v="663" actId="207"/>
          <ac:spMkLst>
            <pc:docMk/>
            <pc:sldMk cId="2482353394" sldId="256"/>
            <ac:spMk id="2" creationId="{D0194CFF-E8FB-557D-661A-6B0658EFBF28}"/>
          </ac:spMkLst>
        </pc:spChg>
        <pc:spChg chg="mod ord">
          <ac:chgData name="MERCAN Philip" userId="5edfcc92-fba0-402b-bc9d-3026e2fd137b" providerId="ADAL" clId="{F3EF4CF8-3F1C-4BA0-AFA2-9847CCA57249}" dt="2024-03-27T17:24:46.966" v="68" actId="26606"/>
          <ac:spMkLst>
            <pc:docMk/>
            <pc:sldMk cId="2482353394" sldId="256"/>
            <ac:spMk id="3" creationId="{E8E86B85-FD18-A32C-EA00-5F659A963EF9}"/>
          </ac:spMkLst>
        </pc:spChg>
        <pc:spChg chg="add">
          <ac:chgData name="MERCAN Philip" userId="5edfcc92-fba0-402b-bc9d-3026e2fd137b" providerId="ADAL" clId="{F3EF4CF8-3F1C-4BA0-AFA2-9847CCA57249}" dt="2024-03-27T17:24:46.966" v="68" actId="26606"/>
          <ac:spMkLst>
            <pc:docMk/>
            <pc:sldMk cId="2482353394" sldId="256"/>
            <ac:spMk id="10" creationId="{870A1295-61BC-4214-AA3E-D396673024D0}"/>
          </ac:spMkLst>
        </pc:spChg>
        <pc:grpChg chg="add">
          <ac:chgData name="MERCAN Philip" userId="5edfcc92-fba0-402b-bc9d-3026e2fd137b" providerId="ADAL" clId="{F3EF4CF8-3F1C-4BA0-AFA2-9847CCA57249}" dt="2024-03-27T17:24:46.966" v="68" actId="26606"/>
          <ac:grpSpMkLst>
            <pc:docMk/>
            <pc:sldMk cId="2482353394" sldId="256"/>
            <ac:grpSpMk id="12" creationId="{0B139475-2B26-4CA9-9413-DE741E49F7BB}"/>
          </ac:grpSpMkLst>
        </pc:grpChg>
        <pc:picChg chg="add mod">
          <ac:chgData name="MERCAN Philip" userId="5edfcc92-fba0-402b-bc9d-3026e2fd137b" providerId="ADAL" clId="{F3EF4CF8-3F1C-4BA0-AFA2-9847CCA57249}" dt="2024-03-27T17:28:12.655" v="582" actId="14861"/>
          <ac:picMkLst>
            <pc:docMk/>
            <pc:sldMk cId="2482353394" sldId="256"/>
            <ac:picMk id="5" creationId="{E07C976D-BBB9-B2AE-B6F5-58ED47AE36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E84DC-F713-CC46-B4C9-5593B56FA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26B665-8600-814D-8947-458FE1007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052E79-8C4E-43BC-DD72-94B0F6C9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84F66-00A0-EE3E-DBF4-DE48B661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BC92B-238C-31CD-E60B-2F70A8CD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78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98DA9-1DD7-61FC-B129-2B986056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86A95D-FEFB-F246-637A-D768BF79C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4E3FB-A0F3-DFF7-E1B7-8A47823C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CD91F-CD7E-9752-AB53-22D883A4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20BEED-4E03-8952-C073-DC29F912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56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AA8065-2FF2-21B4-8B1F-D3BCC21C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398D58-8292-AB72-B384-D65988C8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C63A11-4AB4-5936-D869-9E4C6C4D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D81E23-41B3-7B1C-A7A1-6E7DBB8A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6D4BB-0EC6-75FD-4249-57E6AFA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3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4A9F8-54D6-64FB-FEF6-A70176C2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21782-D797-6985-5850-87E6C5C5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CCF4AF-75FC-BE94-C7DD-85C5CB69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BE0B02-C4E1-888E-8B41-232BFC42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0AD78-FC1D-7359-73B3-AFAFD8A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04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254A4-75BE-6F46-A9FB-83248D61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1ED403-021E-2E3E-E66B-4A3EBD6A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E8E541-8D2C-3C23-7A76-FDA5CAC9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8F79AD-4C72-0BAE-720C-C6D26589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274F5A-3791-212A-B4D4-6C64382D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39596-9801-743B-BA72-958D6F47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0CA0C4-5CD2-2FEB-C7A6-F04EB4D36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2B01FF-2C1B-06AD-47F8-006E0F80B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593365-A610-B145-4957-9BA77E9E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5997C-8A3F-515B-2EBC-C762BFF8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1E8F6-75DE-163A-5CFA-9C861EC1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7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C5F9C-278E-5493-4304-04A58B09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23C624-F1FD-1B91-7BB4-3D3AB20E0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D4FBFF-A321-D812-5202-8E803A13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75A559-1A2B-73B7-9930-B16921F7E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F0FF70-157C-D1F9-3F0F-FF3A93DC3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B8C3C4-BEC5-E78C-407E-89D2D542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6280F7-52B0-5AA4-B544-E3895DE2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4988AF-AAFC-327A-2758-7603D290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45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07422-E288-0DFD-9456-D38F2EE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D563E5-B419-932D-BB70-53387995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78BC73-DF40-2ABF-9C66-23AB09BD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7B25B-101B-413F-1B21-6E39C638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25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88B0C3-3CCC-CE07-554D-D4F554CD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3E9644-3BF1-BFB1-81CF-CC96CBEB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2E5624-DCDB-275B-698C-80D2D70B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9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13FD7-D11A-B8D9-38F4-9ECFBE5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4F11A-B8CC-E2D1-3736-D1428121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721B0-B4F2-7755-149F-0E8DB266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50AF45-7CEA-23FB-8BA7-CFC588A2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0AE99A-BE1C-832E-C953-F7C07127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FAEF59-2003-033A-2193-E1B1E2DD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8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A95C4-D23E-1BED-AACC-FF9F23C9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B007FC-C2E6-EEF9-108E-6164F06E7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A64084-2E1E-F605-85B2-1DA50CF20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EA021B-9457-D45E-4FE3-53A58D0E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E0D78F-73D3-CBED-BB0D-9708890D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DE16E6-04AB-18C2-BF80-0A59DC14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5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3A8BC8-C5F4-9FD0-1AC2-90DCBA6C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835401-FDEC-E735-49B5-697FBC09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32FE5-2345-0FED-40B7-642A11FF3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81EC-622F-4D10-9D93-BF6E9F3D70C7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D3BFC-FDCC-5229-8DF9-F677D7C2F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5B415-8A9F-73C9-BC2A-E017E138A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723164-082A-4211-8688-FE3B313EC5F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489700"/>
            <a:ext cx="1474788" cy="3048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238392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194CFF-E8FB-557D-661A-6B0658EF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fr-FR" sz="37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 6 : Concevoir une application web Java de A à Z</a:t>
            </a:r>
          </a:p>
        </p:txBody>
      </p:sp>
      <p:pic>
        <p:nvPicPr>
          <p:cNvPr id="5" name="Image 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E07C976D-BBB9-B2AE-B6F5-58ED47AE3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3221016" y="128001"/>
            <a:ext cx="5333963" cy="183812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E8E86B85-FD18-A32C-EA00-5F659A963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lang="fr-FR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5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Projet 6 : Concevoir une application web Java de A à 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 : Concevoir une application web Java de A à Z</dc:title>
  <dc:creator>MERCAN Philip</dc:creator>
  <cp:lastModifiedBy>MERCAN Philip</cp:lastModifiedBy>
  <cp:revision>1</cp:revision>
  <dcterms:created xsi:type="dcterms:W3CDTF">2024-03-27T17:23:39Z</dcterms:created>
  <dcterms:modified xsi:type="dcterms:W3CDTF">2024-03-27T17:30:23Z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2024-03-27T17:23:48Z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439c661a-5916-488b-bd0b-48acb7e33cf9</vt:lpwstr>
  </property>
  <property fmtid="{D5CDD505-2E9C-101B-9397-08002B2CF9AE}" pid="8" name="MSIP_Label_bbfbbd0f-0666-461a-9212-afe773a25324_ContentBits">
    <vt:lpwstr>3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
 Classification : Confidentiel </vt:lpwstr>
  </property>
</Properties>
</file>