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1828" y="5855284"/>
            <a:ext cx="3601075" cy="3403016"/>
          </a:xfrm>
          <a:custGeom>
            <a:avLst/>
            <a:gdLst/>
            <a:ahLst/>
            <a:cxnLst/>
            <a:rect r="r" b="b" t="t" l="l"/>
            <a:pathLst>
              <a:path h="3403016" w="3601075">
                <a:moveTo>
                  <a:pt x="0" y="0"/>
                </a:moveTo>
                <a:lnTo>
                  <a:pt x="3601074" y="0"/>
                </a:lnTo>
                <a:lnTo>
                  <a:pt x="3601074" y="3403016"/>
                </a:lnTo>
                <a:lnTo>
                  <a:pt x="0" y="34030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12809" y="6553764"/>
            <a:ext cx="2479112" cy="321510"/>
          </a:xfrm>
          <a:custGeom>
            <a:avLst/>
            <a:gdLst/>
            <a:ahLst/>
            <a:cxnLst/>
            <a:rect r="r" b="b" t="t" l="l"/>
            <a:pathLst>
              <a:path h="321510" w="2479112">
                <a:moveTo>
                  <a:pt x="0" y="0"/>
                </a:moveTo>
                <a:lnTo>
                  <a:pt x="2479112" y="0"/>
                </a:lnTo>
                <a:lnTo>
                  <a:pt x="2479112" y="321509"/>
                </a:lnTo>
                <a:lnTo>
                  <a:pt x="0" y="321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442723" y="1151899"/>
            <a:ext cx="2507689" cy="1618159"/>
          </a:xfrm>
          <a:custGeom>
            <a:avLst/>
            <a:gdLst/>
            <a:ahLst/>
            <a:cxnLst/>
            <a:rect r="r" b="b" t="t" l="l"/>
            <a:pathLst>
              <a:path h="1618159" w="2507689">
                <a:moveTo>
                  <a:pt x="0" y="0"/>
                </a:moveTo>
                <a:lnTo>
                  <a:pt x="2507689" y="0"/>
                </a:lnTo>
                <a:lnTo>
                  <a:pt x="2507689" y="1618159"/>
                </a:lnTo>
                <a:lnTo>
                  <a:pt x="0" y="16181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502660"/>
            <a:ext cx="2412887" cy="1846955"/>
          </a:xfrm>
          <a:custGeom>
            <a:avLst/>
            <a:gdLst/>
            <a:ahLst/>
            <a:cxnLst/>
            <a:rect r="r" b="b" t="t" l="l"/>
            <a:pathLst>
              <a:path h="1846955" w="2412887">
                <a:moveTo>
                  <a:pt x="0" y="0"/>
                </a:moveTo>
                <a:lnTo>
                  <a:pt x="2412887" y="0"/>
                </a:lnTo>
                <a:lnTo>
                  <a:pt x="2412887" y="1846955"/>
                </a:lnTo>
                <a:lnTo>
                  <a:pt x="0" y="18469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2235143" y="2349615"/>
            <a:ext cx="0" cy="3717712"/>
          </a:xfrm>
          <a:prstGeom prst="line">
            <a:avLst/>
          </a:prstGeom>
          <a:ln cap="flat" w="114300">
            <a:solidFill>
              <a:srgbClr val="00BF6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882502" y="3239419"/>
            <a:ext cx="705283" cy="952052"/>
          </a:xfrm>
          <a:custGeom>
            <a:avLst/>
            <a:gdLst/>
            <a:ahLst/>
            <a:cxnLst/>
            <a:rect r="r" b="b" t="t" l="l"/>
            <a:pathLst>
              <a:path h="952052" w="705283">
                <a:moveTo>
                  <a:pt x="0" y="0"/>
                </a:moveTo>
                <a:lnTo>
                  <a:pt x="705283" y="0"/>
                </a:lnTo>
                <a:lnTo>
                  <a:pt x="705283" y="952051"/>
                </a:lnTo>
                <a:lnTo>
                  <a:pt x="0" y="95205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flipH="true">
            <a:off x="4076126" y="1425788"/>
            <a:ext cx="9309447" cy="4429496"/>
          </a:xfrm>
          <a:prstGeom prst="line">
            <a:avLst/>
          </a:prstGeom>
          <a:ln cap="flat" w="114300">
            <a:solidFill>
              <a:srgbClr val="00BF6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8564423" y="949762"/>
            <a:ext cx="705283" cy="952052"/>
          </a:xfrm>
          <a:custGeom>
            <a:avLst/>
            <a:gdLst/>
            <a:ahLst/>
            <a:cxnLst/>
            <a:rect r="r" b="b" t="t" l="l"/>
            <a:pathLst>
              <a:path h="952052" w="705283">
                <a:moveTo>
                  <a:pt x="0" y="0"/>
                </a:moveTo>
                <a:lnTo>
                  <a:pt x="705282" y="0"/>
                </a:lnTo>
                <a:lnTo>
                  <a:pt x="705282" y="952052"/>
                </a:lnTo>
                <a:lnTo>
                  <a:pt x="0" y="9520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 flipH="true">
            <a:off x="4549071" y="2284622"/>
            <a:ext cx="8570256" cy="3570662"/>
          </a:xfrm>
          <a:prstGeom prst="line">
            <a:avLst/>
          </a:prstGeom>
          <a:ln cap="flat" w="114300">
            <a:solidFill>
              <a:srgbClr val="FF6161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7375548" y="1816937"/>
            <a:ext cx="705283" cy="952052"/>
          </a:xfrm>
          <a:custGeom>
            <a:avLst/>
            <a:gdLst/>
            <a:ahLst/>
            <a:cxnLst/>
            <a:rect r="r" b="b" t="t" l="l"/>
            <a:pathLst>
              <a:path h="952052" w="705283">
                <a:moveTo>
                  <a:pt x="0" y="0"/>
                </a:moveTo>
                <a:lnTo>
                  <a:pt x="705283" y="0"/>
                </a:lnTo>
                <a:lnTo>
                  <a:pt x="705283" y="952052"/>
                </a:lnTo>
                <a:lnTo>
                  <a:pt x="0" y="95205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442723" y="3239419"/>
            <a:ext cx="2507689" cy="1618159"/>
          </a:xfrm>
          <a:custGeom>
            <a:avLst/>
            <a:gdLst/>
            <a:ahLst/>
            <a:cxnLst/>
            <a:rect r="r" b="b" t="t" l="l"/>
            <a:pathLst>
              <a:path h="1618159" w="2507689">
                <a:moveTo>
                  <a:pt x="0" y="0"/>
                </a:moveTo>
                <a:lnTo>
                  <a:pt x="2507689" y="0"/>
                </a:lnTo>
                <a:lnTo>
                  <a:pt x="2507689" y="1618159"/>
                </a:lnTo>
                <a:lnTo>
                  <a:pt x="0" y="16181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85480" y="6662142"/>
            <a:ext cx="2357754" cy="2010521"/>
          </a:xfrm>
          <a:custGeom>
            <a:avLst/>
            <a:gdLst/>
            <a:ahLst/>
            <a:cxnLst/>
            <a:rect r="r" b="b" t="t" l="l"/>
            <a:pathLst>
              <a:path h="2010521" w="2357754">
                <a:moveTo>
                  <a:pt x="0" y="0"/>
                </a:moveTo>
                <a:lnTo>
                  <a:pt x="2357754" y="0"/>
                </a:lnTo>
                <a:lnTo>
                  <a:pt x="2357754" y="2010521"/>
                </a:lnTo>
                <a:lnTo>
                  <a:pt x="0" y="20105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DAGfGFT2v4U</dc:identifier>
  <dcterms:modified xsi:type="dcterms:W3CDTF">2011-08-01T06:04:30Z</dcterms:modified>
  <cp:revision>1</cp:revision>
</cp:coreProperties>
</file>