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B647-1DC3-0DBC-59D8-F984FFACB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5CCFD-BDAD-0756-68BC-BA7B71B8F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37A04-A48D-DCE8-4735-55D0CAEB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03C1-F8D6-4B15-AE71-CD0BB6338A1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7B60C-6A38-11BD-E6DB-B623975FA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45270-8895-A87F-36FC-6A1B5A57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B69B-4107-49BB-92D1-34F342894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EEE6-4B47-6B30-990A-8E8E63E29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AAB0A-C631-27BE-AE59-EC74707AB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EACC4-ED7B-C185-CAB2-0887720E8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03C1-F8D6-4B15-AE71-CD0BB6338A1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D9BCB-F70F-90ED-F496-ED7A110D0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D4A4B-CA81-12DF-567E-C84239FF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B69B-4107-49BB-92D1-34F342894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2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FB2BB9-E97D-0C26-309E-CEFF1FBD7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DE9C03-9840-EE6D-32A2-3D013FA37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BBD09-CAFF-AC81-04AC-2D3435E0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03C1-F8D6-4B15-AE71-CD0BB6338A1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44AF5-1A8F-9B52-175E-1011F7F3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4E0B0-D301-9755-1496-83B1C024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B69B-4107-49BB-92D1-34F342894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6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41DD-91C8-D579-56F4-08AA0B13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6E457-0912-345B-FEEA-5F3F352D9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47A0E-15BB-E153-EEBD-49ABA0C9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03C1-F8D6-4B15-AE71-CD0BB6338A1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9A239-6644-3E86-F190-720FCA5E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0096F-84D6-1A89-4D34-A40454A4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B69B-4107-49BB-92D1-34F342894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4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3F35-EE9B-2BC7-76CC-8275D9AF9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731E1-1DC2-30B1-4AE7-450752C39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85C88-9C22-49B7-CC3D-37135F056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03C1-F8D6-4B15-AE71-CD0BB6338A1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E2522-6C6E-F37A-9533-342C425AF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06AFD-3224-20A3-9B3A-246B7B48C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B69B-4107-49BB-92D1-34F342894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2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B32E9-7E72-7CA7-4551-CC35E223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95FCB-D983-0915-F503-8D5ABB880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43AAF-1F33-0EBB-D395-262D9ACF6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94056-433A-F2F4-7C6B-B4D754D5C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03C1-F8D6-4B15-AE71-CD0BB6338A1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6EB6E-327F-277B-EA89-B417B3897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9B643-6962-4539-10B2-AA24FF76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B69B-4107-49BB-92D1-34F342894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6298-B740-EDB4-B716-00169C6D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D0886-CA67-67E4-C1B0-9A8F7EEDA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A15B9-E8B3-7DEB-DFD6-D01D16285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19A399-0656-2FCF-FBA3-9EA9D0B7D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D305EC-6CF8-E125-C9FC-BE587CBAF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74C400-7B9F-9F78-7B87-6437CEEB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03C1-F8D6-4B15-AE71-CD0BB6338A1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EBCAAF-6995-99FB-2744-B2079AF2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2D827E-8696-DF60-74D5-0FA0315B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B69B-4107-49BB-92D1-34F342894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79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B589-3FDB-60B3-DAFF-867B60791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5DFCCC-2FF4-1BC0-C5AB-1D66B3178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03C1-F8D6-4B15-AE71-CD0BB6338A1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A3F69-A42A-D4B3-6AAE-82AA9C78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1CD49-B4BB-D043-1BDF-8013FCFB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B69B-4107-49BB-92D1-34F342894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0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05F9D2-2954-6B39-3F3D-2B4C095A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03C1-F8D6-4B15-AE71-CD0BB6338A1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C6E85B-6E49-DF7E-7DF3-E5961C0E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93122-DEFF-DB43-8325-86D815267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B69B-4107-49BB-92D1-34F342894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5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3159C-586E-F9F2-9111-772CD4368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EFFF5-FFC1-0CA5-A4E8-C5DEC385F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2A593-BE25-99AE-996B-9B77618E6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0D100-ED0B-BC61-D066-99333B83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03C1-F8D6-4B15-AE71-CD0BB6338A1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95CFD-A310-B221-F83B-58B35FBE0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09E36-ECB8-A985-D995-28B6CF8D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B69B-4107-49BB-92D1-34F342894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7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3081-C54B-3CB0-619C-834E8D02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D2E3EF-FE8D-591F-7900-F55B86D16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30D35-B543-D339-CA80-0437D1E37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443AC-2AE1-9EF3-3FC6-B25CF4C4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03C1-F8D6-4B15-AE71-CD0BB6338A1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BA157-AAFC-0453-83EF-D8163497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5E1C5-6A67-87E9-6B25-37BCDDC3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AB69B-4107-49BB-92D1-34F342894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2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BBCDCA-A434-407E-6BD8-C59751933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F21C6-6446-28D2-5A61-F06C08CB0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B689D-B46B-9A33-77C6-C0DC25FFD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7B03C1-F8D6-4B15-AE71-CD0BB6338A1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D35BA-1769-161E-D4A8-9327EEAE7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F15A5-2C3D-72C4-ED5A-96B2A0E6C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9AB69B-4107-49BB-92D1-34F342894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4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43A481D-4174-C67A-B753-A2197AAEEA62}"/>
              </a:ext>
            </a:extLst>
          </p:cNvPr>
          <p:cNvGrpSpPr/>
          <p:nvPr/>
        </p:nvGrpSpPr>
        <p:grpSpPr>
          <a:xfrm>
            <a:off x="3049046" y="1419262"/>
            <a:ext cx="3223491" cy="1514764"/>
            <a:chOff x="3049046" y="1419262"/>
            <a:chExt cx="3223491" cy="15147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2FB05C-1B95-4AB6-317E-181C3A1C10E3}"/>
                </a:ext>
              </a:extLst>
            </p:cNvPr>
            <p:cNvSpPr/>
            <p:nvPr/>
          </p:nvSpPr>
          <p:spPr>
            <a:xfrm>
              <a:off x="3049046" y="1419262"/>
              <a:ext cx="3223491" cy="1514764"/>
            </a:xfrm>
            <a:prstGeom prst="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193B3ED-45AB-1C62-D41F-16FB40C307E7}"/>
                </a:ext>
              </a:extLst>
            </p:cNvPr>
            <p:cNvSpPr txBox="1"/>
            <p:nvPr/>
          </p:nvSpPr>
          <p:spPr>
            <a:xfrm>
              <a:off x="3681693" y="2235560"/>
              <a:ext cx="1958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Buck Converter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D5D34E-52EE-E26E-5740-47A1BAFCD6E3}"/>
                </a:ext>
              </a:extLst>
            </p:cNvPr>
            <p:cNvSpPr txBox="1"/>
            <p:nvPr/>
          </p:nvSpPr>
          <p:spPr>
            <a:xfrm>
              <a:off x="3681693" y="1721301"/>
              <a:ext cx="1958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Circuit Model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3D5E1F-4BC1-FF3C-F654-66DC732B4F72}"/>
              </a:ext>
            </a:extLst>
          </p:cNvPr>
          <p:cNvGrpSpPr/>
          <p:nvPr/>
        </p:nvGrpSpPr>
        <p:grpSpPr>
          <a:xfrm>
            <a:off x="3105684" y="3387610"/>
            <a:ext cx="3110214" cy="964328"/>
            <a:chOff x="3105684" y="3387610"/>
            <a:chExt cx="3110214" cy="96432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853279B-6C13-592C-DDE6-0BDB418EB9E7}"/>
                </a:ext>
              </a:extLst>
            </p:cNvPr>
            <p:cNvSpPr/>
            <p:nvPr/>
          </p:nvSpPr>
          <p:spPr>
            <a:xfrm>
              <a:off x="3105684" y="3387610"/>
              <a:ext cx="3110214" cy="964328"/>
            </a:xfrm>
            <a:prstGeom prst="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22D95E-3943-C95E-3350-B20DC0BA97CF}"/>
                </a:ext>
              </a:extLst>
            </p:cNvPr>
            <p:cNvSpPr txBox="1"/>
            <p:nvPr/>
          </p:nvSpPr>
          <p:spPr>
            <a:xfrm>
              <a:off x="3681693" y="3685108"/>
              <a:ext cx="1958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Controller</a:t>
              </a:r>
            </a:p>
          </p:txBody>
        </p:sp>
      </p:grp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063DE77B-C0CF-7A8B-4DE1-4B9607053EAA}"/>
              </a:ext>
            </a:extLst>
          </p:cNvPr>
          <p:cNvSpPr/>
          <p:nvPr/>
        </p:nvSpPr>
        <p:spPr>
          <a:xfrm>
            <a:off x="6507801" y="2118830"/>
            <a:ext cx="681487" cy="1630392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0027AD-415D-3A9E-0B24-EE28B3B9E26C}"/>
                  </a:ext>
                </a:extLst>
              </p:cNvPr>
              <p:cNvSpPr txBox="1"/>
              <p:nvPr/>
            </p:nvSpPr>
            <p:spPr>
              <a:xfrm>
                <a:off x="7112132" y="2505670"/>
                <a:ext cx="195819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cs typeface="times" panose="02020603050405020304" pitchFamily="18" charset="0"/>
                  </a:rPr>
                  <a:t>State feedback</a:t>
                </a:r>
              </a:p>
              <a:p>
                <a:pPr algn="ctr"/>
                <a:r>
                  <a:rPr lang="en-US" b="1" dirty="0">
                    <a:cs typeface="times" panose="02020603050405020304" pitchFamily="18" charset="0"/>
                  </a:rPr>
                  <a:t>Case1: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>
                  <a:cs typeface="times" panose="02020603050405020304" pitchFamily="18" charset="0"/>
                </a:endParaRPr>
              </a:p>
              <a:p>
                <a:pPr algn="ctr"/>
                <a:r>
                  <a:rPr lang="en-US" b="1" dirty="0">
                    <a:cs typeface="times" panose="02020603050405020304" pitchFamily="18" charset="0"/>
                  </a:rPr>
                  <a:t>Case2: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0027AD-415D-3A9E-0B24-EE28B3B9E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132" y="2505670"/>
                <a:ext cx="1958196" cy="923330"/>
              </a:xfrm>
              <a:prstGeom prst="rect">
                <a:avLst/>
              </a:prstGeom>
              <a:blipFill>
                <a:blip r:embed="rId2"/>
                <a:stretch>
                  <a:fillRect t="-2632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32E8AB5A-0FBA-8B24-F207-69AE1DECDDC4}"/>
              </a:ext>
            </a:extLst>
          </p:cNvPr>
          <p:cNvSpPr/>
          <p:nvPr/>
        </p:nvSpPr>
        <p:spPr>
          <a:xfrm>
            <a:off x="1996209" y="3930083"/>
            <a:ext cx="931653" cy="2974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EA0405-7D57-AF0B-53CD-6CF819C52AB3}"/>
                  </a:ext>
                </a:extLst>
              </p:cNvPr>
              <p:cNvSpPr txBox="1"/>
              <p:nvPr/>
            </p:nvSpPr>
            <p:spPr>
              <a:xfrm>
                <a:off x="245546" y="3781157"/>
                <a:ext cx="1958196" cy="672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Reference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EA0405-7D57-AF0B-53CD-6CF819C52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46" y="3781157"/>
                <a:ext cx="1958196" cy="672556"/>
              </a:xfrm>
              <a:prstGeom prst="rect">
                <a:avLst/>
              </a:prstGeom>
              <a:blipFill>
                <a:blip r:embed="rId3"/>
                <a:stretch>
                  <a:fillRect t="-3604" b="-4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Curved Left 20">
            <a:extLst>
              <a:ext uri="{FF2B5EF4-FFF2-40B4-BE49-F238E27FC236}">
                <a16:creationId xmlns:a16="http://schemas.microsoft.com/office/drawing/2014/main" id="{D7EEE961-01AC-D3EB-3BFA-1607B2FACCCA}"/>
              </a:ext>
            </a:extLst>
          </p:cNvPr>
          <p:cNvSpPr/>
          <p:nvPr/>
        </p:nvSpPr>
        <p:spPr>
          <a:xfrm rot="10800000">
            <a:off x="2075656" y="2013988"/>
            <a:ext cx="681487" cy="1630392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C8D992-BD1C-341E-C903-441AEEEB534C}"/>
              </a:ext>
            </a:extLst>
          </p:cNvPr>
          <p:cNvSpPr txBox="1"/>
          <p:nvPr/>
        </p:nvSpPr>
        <p:spPr>
          <a:xfrm>
            <a:off x="252256" y="2013703"/>
            <a:ext cx="1958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cs typeface="times" panose="02020603050405020304" pitchFamily="18" charset="0"/>
              </a:rPr>
              <a:t>Circuit Input</a:t>
            </a:r>
          </a:p>
          <a:p>
            <a:pPr algn="ctr"/>
            <a:r>
              <a:rPr lang="en-US" dirty="0">
                <a:cs typeface="times" panose="02020603050405020304" pitchFamily="18" charset="0"/>
              </a:rPr>
              <a:t>Gate signal</a:t>
            </a:r>
          </a:p>
        </p:txBody>
      </p:sp>
    </p:spTree>
    <p:extLst>
      <p:ext uri="{BB962C8B-B14F-4D97-AF65-F5344CB8AC3E}">
        <p14:creationId xmlns:p14="http://schemas.microsoft.com/office/powerpoint/2010/main" val="161921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F7E487D5-411F-6784-81B8-A565BA10B0E6}"/>
              </a:ext>
            </a:extLst>
          </p:cNvPr>
          <p:cNvGrpSpPr/>
          <p:nvPr/>
        </p:nvGrpSpPr>
        <p:grpSpPr>
          <a:xfrm>
            <a:off x="563591" y="725053"/>
            <a:ext cx="8134580" cy="4540135"/>
            <a:chOff x="563591" y="725053"/>
            <a:chExt cx="8134580" cy="454013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36878F8A-7BD2-7738-3B47-8FD545F5F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7436" y="725053"/>
              <a:ext cx="7566892" cy="454013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557A233-09C4-FD0B-7C52-E5DD7760D9A1}"/>
                    </a:ext>
                  </a:extLst>
                </p:cNvPr>
                <p:cNvSpPr txBox="1"/>
                <p:nvPr/>
              </p:nvSpPr>
              <p:spPr>
                <a:xfrm>
                  <a:off x="563593" y="2683427"/>
                  <a:ext cx="894271" cy="3919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557A233-09C4-FD0B-7C52-E5DD7760D9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593" y="2683427"/>
                  <a:ext cx="894271" cy="391902"/>
                </a:xfrm>
                <a:prstGeom prst="rect">
                  <a:avLst/>
                </a:prstGeom>
                <a:blipFill>
                  <a:blip r:embed="rId4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0C14388-5AE1-E380-3B67-61CF68A182AF}"/>
                    </a:ext>
                  </a:extLst>
                </p:cNvPr>
                <p:cNvSpPr txBox="1"/>
                <p:nvPr/>
              </p:nvSpPr>
              <p:spPr>
                <a:xfrm>
                  <a:off x="4871050" y="2099706"/>
                  <a:ext cx="89427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0C14388-5AE1-E380-3B67-61CF68A18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1050" y="2099706"/>
                  <a:ext cx="89427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906AB1F-A984-6E11-22F1-07809F52989F}"/>
                    </a:ext>
                  </a:extLst>
                </p:cNvPr>
                <p:cNvSpPr txBox="1"/>
                <p:nvPr/>
              </p:nvSpPr>
              <p:spPr>
                <a:xfrm>
                  <a:off x="1892061" y="1840889"/>
                  <a:ext cx="89427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𝑮𝒂𝒕𝒆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906AB1F-A984-6E11-22F1-07809F5298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061" y="1840889"/>
                  <a:ext cx="89427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C80BB0-94F3-9B7A-0110-B00701E6FCBF}"/>
                </a:ext>
              </a:extLst>
            </p:cNvPr>
            <p:cNvSpPr txBox="1"/>
            <p:nvPr/>
          </p:nvSpPr>
          <p:spPr>
            <a:xfrm>
              <a:off x="563592" y="2099706"/>
              <a:ext cx="8942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+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8EF10E-4D34-24DD-322D-843428CA55A9}"/>
                </a:ext>
              </a:extLst>
            </p:cNvPr>
            <p:cNvSpPr txBox="1"/>
            <p:nvPr/>
          </p:nvSpPr>
          <p:spPr>
            <a:xfrm>
              <a:off x="563591" y="3388099"/>
              <a:ext cx="8942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-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19CAE70-48A3-597C-0F9D-47D2888F701A}"/>
                </a:ext>
              </a:extLst>
            </p:cNvPr>
            <p:cNvCxnSpPr/>
            <p:nvPr/>
          </p:nvCxnSpPr>
          <p:spPr>
            <a:xfrm>
              <a:off x="4973128" y="2494918"/>
              <a:ext cx="690113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2E7F4A9-1D10-D203-806C-405999C65D8B}"/>
                    </a:ext>
                  </a:extLst>
                </p:cNvPr>
                <p:cNvSpPr txBox="1"/>
                <p:nvPr/>
              </p:nvSpPr>
              <p:spPr>
                <a:xfrm>
                  <a:off x="7803900" y="3388099"/>
                  <a:ext cx="89427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2E7F4A9-1D10-D203-806C-405999C65D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3900" y="3388099"/>
                  <a:ext cx="89427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81B8A4-C321-DE81-ACDC-B15EA5861270}"/>
                </a:ext>
              </a:extLst>
            </p:cNvPr>
            <p:cNvSpPr txBox="1"/>
            <p:nvPr/>
          </p:nvSpPr>
          <p:spPr>
            <a:xfrm>
              <a:off x="7803898" y="4075337"/>
              <a:ext cx="8942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-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241CEC-BBF9-E8C4-657F-55C3BB3C3F4F}"/>
                </a:ext>
              </a:extLst>
            </p:cNvPr>
            <p:cNvSpPr txBox="1"/>
            <p:nvPr/>
          </p:nvSpPr>
          <p:spPr>
            <a:xfrm>
              <a:off x="7803898" y="2675148"/>
              <a:ext cx="8942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+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2107FD6-5E9F-0223-49F5-DD429469E4B4}"/>
                    </a:ext>
                  </a:extLst>
                </p:cNvPr>
                <p:cNvSpPr txBox="1"/>
                <p:nvPr/>
              </p:nvSpPr>
              <p:spPr>
                <a:xfrm>
                  <a:off x="4875363" y="2879378"/>
                  <a:ext cx="89427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2107FD6-5E9F-0223-49F5-DD429469E4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63" y="2879378"/>
                  <a:ext cx="89427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AB73FFB-1C52-43B2-178E-824BFF7A3F42}"/>
                    </a:ext>
                  </a:extLst>
                </p:cNvPr>
                <p:cNvSpPr txBox="1"/>
                <p:nvPr/>
              </p:nvSpPr>
              <p:spPr>
                <a:xfrm>
                  <a:off x="5318184" y="3429000"/>
                  <a:ext cx="89427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AB73FFB-1C52-43B2-178E-824BFF7A3F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8184" y="3429000"/>
                  <a:ext cx="89427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7D322BE-AC84-AC04-CCD2-697F802A6179}"/>
                    </a:ext>
                  </a:extLst>
                </p:cNvPr>
                <p:cNvSpPr txBox="1"/>
                <p:nvPr/>
              </p:nvSpPr>
              <p:spPr>
                <a:xfrm>
                  <a:off x="7006086" y="3388099"/>
                  <a:ext cx="89427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7D322BE-AC84-AC04-CCD2-697F802A6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086" y="3388099"/>
                  <a:ext cx="894271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96291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32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Hyeongmeen BAIK</dc:creator>
  <cp:lastModifiedBy>Hyeongmeen BAIK</cp:lastModifiedBy>
  <cp:revision>2</cp:revision>
  <dcterms:created xsi:type="dcterms:W3CDTF">2024-09-13T12:37:31Z</dcterms:created>
  <dcterms:modified xsi:type="dcterms:W3CDTF">2024-09-13T13:22:12Z</dcterms:modified>
</cp:coreProperties>
</file>