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9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DC4EF-C190-40BC-B35B-1F56E11757A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5CBC-C005-4D2C-A166-E2F23941F88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1285852" y="357166"/>
            <a:ext cx="1381035" cy="81250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68183" y="500042"/>
            <a:ext cx="299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latin typeface="Bookman Old Style" pitchFamily="18" charset="0"/>
              </a:rPr>
              <a:t>LngLearnApp</a:t>
            </a:r>
            <a:endParaRPr lang="fr-FR" sz="3200" b="1" dirty="0">
              <a:latin typeface="Bookman Old Style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42976" y="5286388"/>
            <a:ext cx="684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2000" b="1" dirty="0">
              <a:latin typeface="Bookman Old Style" pitchFamily="18" charset="0"/>
            </a:endParaRPr>
          </a:p>
        </p:txBody>
      </p:sp>
      <p:pic>
        <p:nvPicPr>
          <p:cNvPr id="7" name="Image 6" descr="spla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785926"/>
            <a:ext cx="5655459" cy="3066789"/>
          </a:xfrm>
          <a:prstGeom prst="rect">
            <a:avLst/>
          </a:prstGeom>
        </p:spPr>
      </p:pic>
      <p:pic>
        <p:nvPicPr>
          <p:cNvPr id="8" name="Image 7" descr="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357166"/>
            <a:ext cx="1381035" cy="812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45370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14546" y="571480"/>
            <a:ext cx="447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Permettre à l’élève de mesurer sa progression</a:t>
            </a:r>
            <a:endParaRPr lang="fr-F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2183563" cy="343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Connecteur droit avec flèche 10"/>
          <p:cNvCxnSpPr/>
          <p:nvPr/>
        </p:nvCxnSpPr>
        <p:spPr>
          <a:xfrm flipV="1">
            <a:off x="2000232" y="2571744"/>
            <a:ext cx="2000264" cy="14287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928802"/>
            <a:ext cx="2336338" cy="370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45370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71604" y="642918"/>
            <a:ext cx="6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possibilité de recevoir des exercices personnalisés : Homework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785926"/>
            <a:ext cx="2398538" cy="373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214686"/>
            <a:ext cx="2838457" cy="294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2428892" cy="384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Connecteur droit avec flèche 12"/>
          <p:cNvCxnSpPr/>
          <p:nvPr/>
        </p:nvCxnSpPr>
        <p:spPr>
          <a:xfrm>
            <a:off x="2357422" y="3357562"/>
            <a:ext cx="928694" cy="6429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857752" y="4357694"/>
            <a:ext cx="1357322" cy="2857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71604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85852" y="785794"/>
            <a:ext cx="2682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Pour l’enseignant …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071802" y="1357298"/>
            <a:ext cx="44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une nouvelle forme de coaching de ses élèves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85786" y="2428868"/>
            <a:ext cx="690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d’alimenter chaque semaine l’application en nouvelles leçons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85786" y="3143248"/>
            <a:ext cx="539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de personnaliser le programme des exercices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500166" y="4071942"/>
            <a:ext cx="335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Grâce à un « </a:t>
            </a:r>
            <a:r>
              <a:rPr lang="fr-FR" dirty="0" err="1" smtClean="0"/>
              <a:t>backend</a:t>
            </a:r>
            <a:r>
              <a:rPr lang="fr-FR" dirty="0" smtClean="0"/>
              <a:t> » minimal…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357686" y="4714884"/>
            <a:ext cx="347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mais déjà entièrement fonctionnel 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45370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11885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785786" y="928670"/>
            <a:ext cx="7684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Pour l’enseignant : les fichiers de données sont téléchargés depuis sa machine sur le Cloud</a:t>
            </a:r>
          </a:p>
          <a:p>
            <a:endParaRPr lang="fr-FR" sz="1600" dirty="0"/>
          </a:p>
          <a:p>
            <a:r>
              <a:rPr lang="fr-FR" sz="1600" dirty="0" smtClean="0"/>
              <a:t>Ils sont ainsi mis à disposition de l’application pour les élèves</a:t>
            </a:r>
            <a:endParaRPr lang="fr-FR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166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810"/>
            <a:ext cx="76295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642910" y="2571744"/>
            <a:ext cx="20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fichier des leçons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442" y="1071546"/>
            <a:ext cx="58102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oneTexte 14"/>
          <p:cNvSpPr txBox="1"/>
          <p:nvPr/>
        </p:nvSpPr>
        <p:spPr>
          <a:xfrm>
            <a:off x="2643174" y="571480"/>
            <a:ext cx="37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données fournies par l’enseignant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43042" y="1928802"/>
            <a:ext cx="1143008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166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2910" y="2571744"/>
            <a:ext cx="232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fichier des exercices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6442" y="1071546"/>
            <a:ext cx="58102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oneTexte 14"/>
          <p:cNvSpPr txBox="1"/>
          <p:nvPr/>
        </p:nvSpPr>
        <p:spPr>
          <a:xfrm>
            <a:off x="2643174" y="571480"/>
            <a:ext cx="37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données fournies par l’enseignant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000372"/>
            <a:ext cx="72580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714480" y="1571612"/>
            <a:ext cx="1143008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285992"/>
            <a:ext cx="3000396" cy="455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166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442" y="1071546"/>
            <a:ext cx="58102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oneTexte 14"/>
          <p:cNvSpPr txBox="1"/>
          <p:nvPr/>
        </p:nvSpPr>
        <p:spPr>
          <a:xfrm>
            <a:off x="2643174" y="571480"/>
            <a:ext cx="37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données fournies par l’enseignant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14480" y="1357298"/>
            <a:ext cx="1143008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42910" y="2571744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fichier des dates de leçons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166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643174" y="571480"/>
            <a:ext cx="37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données fournies par l’enseignant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357430"/>
            <a:ext cx="8892737" cy="273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571472" y="1785926"/>
            <a:ext cx="623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répertoire par élève pour un coaching personnalisé de l’élève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166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643174" y="571480"/>
            <a:ext cx="37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données fournies par l’enseignant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42910" y="1285860"/>
            <a:ext cx="623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répertoire par élève pour un coaching personnalisé de l’élève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8660751" cy="266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785786" y="1785926"/>
            <a:ext cx="644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Dans ce répertoire l’enseig</a:t>
            </a:r>
            <a:r>
              <a:rPr lang="fr-FR" sz="1400" dirty="0" smtClean="0"/>
              <a:t>nant peut déposer des exercices personnalisés (homework)</a:t>
            </a:r>
            <a:endParaRPr lang="fr-FR" sz="1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072074"/>
            <a:ext cx="6705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5984" y="4143380"/>
            <a:ext cx="1714512" cy="357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166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643174" y="571480"/>
            <a:ext cx="37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données fournies par l’enseignant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42910" y="1142984"/>
            <a:ext cx="623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répertoire par élève pour un coaching personnalisé de l’élève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660751" cy="266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785786" y="1643050"/>
            <a:ext cx="606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Dans ce répertoire l’enseig</a:t>
            </a:r>
            <a:r>
              <a:rPr lang="fr-FR" sz="1400" dirty="0" smtClean="0"/>
              <a:t>nant peut vérifier le dernier travail effectué par l’élève</a:t>
            </a:r>
            <a:endParaRPr lang="fr-FR" sz="1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5143512"/>
            <a:ext cx="5610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285720" y="4857760"/>
            <a:ext cx="27146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Une trace du dernier travail effectué par l’élève est mise à disposition de l’enseignant pour évaluer les difficultés éventuelles, et les erreurs récurrentes de son élève, et </a:t>
            </a:r>
            <a:r>
              <a:rPr lang="fr-FR" sz="1400" dirty="0" smtClean="0"/>
              <a:t>réajuster ainsi le niveau des exercices…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5984" y="4357694"/>
            <a:ext cx="1714512" cy="357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45370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71868" y="1071546"/>
            <a:ext cx="207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Vos objectifs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578761" y="2285992"/>
            <a:ext cx="60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Permettre à vos clients de réviser une micro leçon chaque jour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267187" y="2964653"/>
            <a:ext cx="465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S’entrainer à l’aide de quelques exercices courts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51820" y="3643314"/>
            <a:ext cx="428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Vérifier l’acquisition des leçons précédentes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11814" y="4321975"/>
            <a:ext cx="456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Faciliter le contact entre le formateur et l’élève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572477" y="5000636"/>
            <a:ext cx="604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Faciliter la gestion des rendez-vous de l’élève avec l’enseignant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571480"/>
            <a:ext cx="5459683" cy="588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166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00430" y="428604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166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928794" y="571480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L’élève peut continuer à travailler sans connexion Internet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2444428" cy="380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2857488" y="1285860"/>
            <a:ext cx="41682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fichiers mis à disposition par l’enseignant sont chargés sur le téléphone de l’élève.</a:t>
            </a:r>
          </a:p>
          <a:p>
            <a:endParaRPr lang="fr-FR" dirty="0" smtClean="0"/>
          </a:p>
          <a:p>
            <a:r>
              <a:rPr lang="fr-FR" dirty="0" smtClean="0"/>
              <a:t>Ils restent utilisables même quand la connexion avec internet n’est plus disponible.</a:t>
            </a:r>
          </a:p>
          <a:p>
            <a:endParaRPr lang="fr-FR" dirty="0" smtClean="0"/>
          </a:p>
          <a:p>
            <a:r>
              <a:rPr lang="fr-FR" sz="1400" dirty="0" smtClean="0"/>
              <a:t>(Il suffit que les fichiers de leçon et d’exercices  aient été chargés une première fois avec le réseau pour qu’ils restent utilisables ensuite.)</a:t>
            </a:r>
            <a:endParaRPr lang="fr-FR" sz="1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0549" y="3286124"/>
            <a:ext cx="2031412" cy="316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1428728" y="357166"/>
            <a:ext cx="1381035" cy="81250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44346" y="500042"/>
            <a:ext cx="299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latin typeface="Bookman Old Style" pitchFamily="18" charset="0"/>
              </a:rPr>
              <a:t>LngLearnApp</a:t>
            </a:r>
            <a:endParaRPr lang="fr-FR" sz="3200" b="1" dirty="0">
              <a:latin typeface="Bookman Old Style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81180" y="1285860"/>
            <a:ext cx="552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600" b="1" dirty="0">
              <a:latin typeface="Bookman Old Style" pitchFamily="18" charset="0"/>
            </a:endParaRPr>
          </a:p>
        </p:txBody>
      </p:sp>
      <p:pic>
        <p:nvPicPr>
          <p:cNvPr id="7" name="Image 6" descr="spla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329" y="2143116"/>
            <a:ext cx="4726765" cy="2563186"/>
          </a:xfrm>
          <a:prstGeom prst="rect">
            <a:avLst/>
          </a:prstGeom>
        </p:spPr>
      </p:pic>
      <p:pic>
        <p:nvPicPr>
          <p:cNvPr id="8" name="Image 7" descr="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357166"/>
            <a:ext cx="1381035" cy="81250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85852" y="5286388"/>
            <a:ext cx="651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Bookman Old Style" pitchFamily="18" charset="0"/>
              </a:rPr>
              <a:t>Il est temps de passer à une démonstration en live…</a:t>
            </a:r>
            <a:endParaRPr lang="fr-FR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70814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45370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203" y="642918"/>
            <a:ext cx="2332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Notre réponse</a:t>
            </a:r>
            <a:endParaRPr lang="fr-FR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6756" y="1357298"/>
            <a:ext cx="2857520" cy="497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166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00166" y="85723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Une application personnalisée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2428879" cy="382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3643306" y="1643050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Votre client s’identifie pour avoir accès aux informations qui lui sont délivrées personnellement , en particulier :</a:t>
            </a:r>
          </a:p>
          <a:p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Le calendrier de ses formations</a:t>
            </a:r>
          </a:p>
          <a:p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Des exercices personnalisés si besoin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286116" y="4000504"/>
            <a:ext cx="550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Un code d’accès personnel est délivré à l’élève par l’enseignant</a:t>
            </a:r>
            <a:endParaRPr lang="fr-F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45370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00166" y="571480"/>
            <a:ext cx="60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Permettre à vos clients de réviser une micro leçon chaque jour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2183563" cy="343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571744"/>
            <a:ext cx="2428892" cy="386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Connecteur droit avec flèche 16"/>
          <p:cNvCxnSpPr/>
          <p:nvPr/>
        </p:nvCxnSpPr>
        <p:spPr>
          <a:xfrm>
            <a:off x="2214546" y="3000372"/>
            <a:ext cx="1071570" cy="14287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2214554"/>
            <a:ext cx="2260569" cy="360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Connecteur droit avec flèche 19"/>
          <p:cNvCxnSpPr/>
          <p:nvPr/>
        </p:nvCxnSpPr>
        <p:spPr>
          <a:xfrm flipV="1">
            <a:off x="4857752" y="2928934"/>
            <a:ext cx="1714512" cy="2857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45370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5984" y="357166"/>
            <a:ext cx="414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S’entrainer à l’aide de quelques exercices courts</a:t>
            </a:r>
            <a:endParaRPr lang="fr-FR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214423"/>
            <a:ext cx="204068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500306"/>
            <a:ext cx="1931587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Connecteur droit avec flèche 16"/>
          <p:cNvCxnSpPr/>
          <p:nvPr/>
        </p:nvCxnSpPr>
        <p:spPr>
          <a:xfrm>
            <a:off x="2214546" y="2857496"/>
            <a:ext cx="602519" cy="10715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230259"/>
            <a:ext cx="2260569" cy="360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Connecteur droit avec flèche 19"/>
          <p:cNvCxnSpPr/>
          <p:nvPr/>
        </p:nvCxnSpPr>
        <p:spPr>
          <a:xfrm flipV="1">
            <a:off x="4071934" y="2071678"/>
            <a:ext cx="1214446" cy="92869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3071810"/>
            <a:ext cx="2119314" cy="30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Connecteur droit avec flèche 24"/>
          <p:cNvCxnSpPr/>
          <p:nvPr/>
        </p:nvCxnSpPr>
        <p:spPr>
          <a:xfrm>
            <a:off x="5429256" y="2857496"/>
            <a:ext cx="1214446" cy="7858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3929066"/>
            <a:ext cx="1631611" cy="248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ZoneTexte 26"/>
          <p:cNvSpPr txBox="1"/>
          <p:nvPr/>
        </p:nvSpPr>
        <p:spPr>
          <a:xfrm>
            <a:off x="6643702" y="2786058"/>
            <a:ext cx="2151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Exercices spécifiques à la leçon</a:t>
            </a:r>
            <a:endParaRPr lang="fr-FR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4786314" y="3643314"/>
            <a:ext cx="149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Exercices de révision</a:t>
            </a:r>
            <a:endParaRPr lang="fr-FR" sz="1200" b="1" dirty="0"/>
          </a:p>
        </p:txBody>
      </p:sp>
      <p:cxnSp>
        <p:nvCxnSpPr>
          <p:cNvPr id="16" name="Connecteur en angle 15"/>
          <p:cNvCxnSpPr/>
          <p:nvPr/>
        </p:nvCxnSpPr>
        <p:spPr>
          <a:xfrm>
            <a:off x="2928926" y="4071942"/>
            <a:ext cx="1857388" cy="500066"/>
          </a:xfrm>
          <a:prstGeom prst="bentConnector3">
            <a:avLst>
              <a:gd name="adj1" fmla="val -2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428860" y="642918"/>
            <a:ext cx="3823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Vérifier l’acquisition des leçons précédentes</a:t>
            </a:r>
            <a:endParaRPr lang="fr-F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00166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14546" y="571480"/>
            <a:ext cx="465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S’entrainer à l’aide de quelques exercices courts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2190752" cy="307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285992"/>
            <a:ext cx="2485832" cy="348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Connecteur droit avec flèche 18"/>
          <p:cNvCxnSpPr/>
          <p:nvPr/>
        </p:nvCxnSpPr>
        <p:spPr>
          <a:xfrm flipV="1">
            <a:off x="2500298" y="3643314"/>
            <a:ext cx="2786082" cy="500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71604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14546" y="571480"/>
            <a:ext cx="465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Faciliter le contact entre le formateur et l’élève</a:t>
            </a:r>
            <a:endParaRPr lang="fr-F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2183563" cy="343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857364"/>
            <a:ext cx="2434893" cy="341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Connecteur droit avec flèche 10"/>
          <p:cNvCxnSpPr/>
          <p:nvPr/>
        </p:nvCxnSpPr>
        <p:spPr>
          <a:xfrm flipV="1">
            <a:off x="2214546" y="2928934"/>
            <a:ext cx="1500198" cy="7143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08" y="6550223"/>
            <a:ext cx="484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Bookman Old Style" pitchFamily="18" charset="0"/>
              </a:rPr>
              <a:t>Une nouvelle façon d’aider vos élèves à apprendre</a:t>
            </a:r>
            <a:endParaRPr lang="fr-FR" sz="1400" b="1" dirty="0">
              <a:latin typeface="Bookman Old Style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45370" y="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ookman Old Style" pitchFamily="18" charset="0"/>
              </a:rPr>
              <a:t>Présentation d’un prototype d’Appli sur smartphone</a:t>
            </a:r>
            <a:endParaRPr lang="fr-FR" dirty="0">
              <a:latin typeface="Bookman Old Style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14546" y="428604"/>
            <a:ext cx="456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Gérer les rendez-vous pour les prochains cours</a:t>
            </a:r>
            <a:endParaRPr lang="fr-F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2183563" cy="343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928670"/>
            <a:ext cx="2928958" cy="465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2714620"/>
            <a:ext cx="2111400" cy="335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Connecteur droit avec flèche 10"/>
          <p:cNvCxnSpPr/>
          <p:nvPr/>
        </p:nvCxnSpPr>
        <p:spPr>
          <a:xfrm rot="5400000" flipH="1" flipV="1">
            <a:off x="1857356" y="2428868"/>
            <a:ext cx="1571636" cy="85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643570" y="4286256"/>
            <a:ext cx="1428760" cy="1000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723</Words>
  <Application>Microsoft Office PowerPoint</Application>
  <PresentationFormat>Affichage à l'écran (4:3)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BERTHELOT</dc:creator>
  <cp:lastModifiedBy>BERTHELOT</cp:lastModifiedBy>
  <cp:revision>34</cp:revision>
  <dcterms:created xsi:type="dcterms:W3CDTF">2017-06-11T06:02:48Z</dcterms:created>
  <dcterms:modified xsi:type="dcterms:W3CDTF">2017-06-11T08:35:14Z</dcterms:modified>
</cp:coreProperties>
</file>