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8C6DE2-0E40-4B9C-B97D-065A6B6B4C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606C1D-7E7B-41A6-B303-8EB1E20E7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CF30C-F67D-4C83-9FBB-61B29220A8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7BF3D-5C98-4A19-922F-B96C812169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77F489-C393-48D8-A7BA-4197F63D74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0FE7E-DF58-401A-9461-3B38087D9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0E40EB-7F1E-4200-B993-4B278544A4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008C4-C520-485A-AC36-5825A7CC26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CA75D8-DDF5-4C90-98E1-5ECA59E9A0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64E7D-55F5-49B6-99ED-6CAF9A08B3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A3837-0AD2-4E01-A8D7-E068AA115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8B2411-F488-40D7-8974-D0D9B17A88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Click to edit the title text format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Click to edit the outline text format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800" spc="-1" strike="noStrike">
                <a:solidFill>
                  <a:srgbClr val="ffffff"/>
                </a:solidFill>
                <a:latin typeface="Open Sans"/>
              </a:rPr>
              <a:t>Second Outline Level</a:t>
            </a:r>
            <a:endParaRPr b="0" lang="pl-PL" sz="2800" spc="-1" strike="noStrike">
              <a:solidFill>
                <a:srgbClr val="ffffff"/>
              </a:solidFill>
              <a:latin typeface="Open Sans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400" spc="-1" strike="noStrike">
                <a:solidFill>
                  <a:srgbClr val="ffffff"/>
                </a:solidFill>
                <a:latin typeface="Open Sans"/>
              </a:rPr>
              <a:t>Third Outline Level</a:t>
            </a:r>
            <a:endParaRPr b="0" lang="pl-PL" sz="2400" spc="-1" strike="noStrike">
              <a:solidFill>
                <a:srgbClr val="ffffff"/>
              </a:solidFill>
              <a:latin typeface="Open Sans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Fourth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Fifth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Sixth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ffffff"/>
                </a:solidFill>
                <a:latin typeface="Open Sans"/>
              </a:rPr>
              <a:t>Seventh Outline Level</a:t>
            </a:r>
            <a:endParaRPr b="0" lang="pl-PL" sz="20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F1028A0-61A5-4628-A72E-ABB33E54520A}" type="slidenum"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XML Solutions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3200" spc="-1" strike="noStrike">
                <a:solidFill>
                  <a:srgbClr val="ffffff"/>
                </a:solidFill>
                <a:latin typeface="Verdana"/>
              </a:rPr>
              <a:t>Kasson Davis, Tucker Sparkman,</a:t>
            </a:r>
            <a:br>
              <a:rPr sz="3200"/>
            </a:br>
            <a:r>
              <a:rPr b="0" lang="pl-PL" sz="3200" spc="-1" strike="noStrike">
                <a:solidFill>
                  <a:srgbClr val="ffffff"/>
                </a:solidFill>
                <a:latin typeface="Verdana"/>
              </a:rPr>
              <a:t>Ellis Nielsen </a:t>
            </a:r>
            <a:endParaRPr b="0" lang="pl-PL" sz="3200" spc="-1" strike="noStrike">
              <a:solidFill>
                <a:srgbClr val="ffffff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Hybrid Approach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Best of both worlds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Classes can be written and used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Xpath can be used for individual use cases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Solution 4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68360" y="173520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The </a:t>
            </a:r>
            <a:r>
              <a:rPr b="1" i="1" lang="pl-PL" sz="3200" spc="-1" strike="noStrike">
                <a:solidFill>
                  <a:srgbClr val="ffffff"/>
                </a:solidFill>
                <a:latin typeface="Open Sans"/>
              </a:rPr>
              <a:t>Best</a:t>
            </a: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 solution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 did not ask for permission from Professor Davis.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Best Solution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Have 1106 students create a solution.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Or have 1106 students do the project for us.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Solution 4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What is one more lab for 1106? 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Solution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PROs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Freshman write the code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 will not have to do the project anymore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 aren’t freshman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CONs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Freshman </a:t>
            </a:r>
            <a:r>
              <a:rPr b="0" i="1" lang="pl-PL" sz="3200" spc="-1" strike="noStrike">
                <a:solidFill>
                  <a:srgbClr val="ffffff"/>
                </a:solidFill>
                <a:latin typeface="Open Sans"/>
              </a:rPr>
              <a:t>write</a:t>
            </a: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 the code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1106 Students might hate 1106 more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 have to convience Professor Davis to allow it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Verdana"/>
              </a:rPr>
              <a:t>Solutions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49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We have three main solutions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Struct / Class Approach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XML Xpath Approach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Hybrid Approach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Class Struct Approach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Users use a agreed upon method on XMLDoc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The method returns a class instance from the XML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This instance is a ptr of the abstraction of the data element, i.e. Metrics, MassBalance, etc.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Example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1800000"/>
            <a:ext cx="10080000" cy="147312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943560" y="3420000"/>
            <a:ext cx="8193240" cy="39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UML Diagram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916560" y="2713320"/>
            <a:ext cx="8247240" cy="21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Class Struct Approach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Pros: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Easy access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Less error prone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Cons: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XML group will have to do more work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Not very flexible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Xpath Solution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68360" y="180000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Xpath is a query language for XML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Similar to a file path ”home/documents/CSE3310”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  <a:p>
            <a:pPr marL="432000" indent="-324000"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ffffff"/>
                </a:solidFill>
                <a:latin typeface="Open Sans"/>
              </a:rPr>
              <a:t>Has operations for selecting a single element, or getting multiple</a:t>
            </a: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Example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368360" y="1440000"/>
            <a:ext cx="7343640" cy="61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pl-PL" sz="4800" spc="-1" strike="noStrike">
                <a:solidFill>
                  <a:srgbClr val="ffffff"/>
                </a:solidFill>
                <a:latin typeface="Open Sans"/>
              </a:rPr>
              <a:t>Example Cont.</a:t>
            </a:r>
            <a:endParaRPr b="1" lang="pl-PL" sz="4800" spc="-1" strike="noStrike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09"/>
              </a:spcAft>
              <a:buNone/>
            </a:pPr>
            <a:endParaRPr b="0" lang="pl-PL" sz="3200" spc="-1" strike="noStrike">
              <a:solidFill>
                <a:srgbClr val="ffffff"/>
              </a:solidFill>
              <a:latin typeface="Open San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9783720" cy="342000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2340000" y="4855320"/>
            <a:ext cx="4762080" cy="27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LibreOffice/7.4.3.2$Windows_X86_64 LibreOffice_project/1048a8393ae2eeec98dff31b5c133c5f1d08b890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2024-10-07T13:17:20Z</dcterms:created>
  <dc:creator/>
  <dc:description>Creative Commons License
Some rights reserved. This work is licensed under a
Creative Commons Attribution-Noncommercial-Share Alike 3.0 License.
http://th3-prophetman.deviantart.com/art/CS3-55376632
</dc:description>
  <dc:language>en-US</dc:language>
  <cp:lastModifiedBy/>
  <dcterms:modified xsi:type="dcterms:W3CDTF">2024-10-07T15:28:57Z</dcterms:modified>
  <cp:revision>3</cp:revision>
  <dc:subject/>
  <dc:title>cs3</dc:title>
</cp:coreProperties>
</file>