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CA41-3003-4122-A626-B144F74DC59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1EED-0EB1-44DC-B326-F77F275B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s://exceljet.net/keyboard-shortcut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watch?v=NQHbYu8qT2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158" y="34063"/>
            <a:ext cx="443851" cy="53869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264225"/>
              </p:ext>
            </p:extLst>
          </p:nvPr>
        </p:nvGraphicFramePr>
        <p:xfrm>
          <a:off x="760001" y="615962"/>
          <a:ext cx="11016000" cy="54864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152142"/>
                <a:gridCol w="3623858"/>
                <a:gridCol w="324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Call active cell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Fix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Calculate sheet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Go to next worksheet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Go to previous</a:t>
                      </a:r>
                      <a:r>
                        <a:rPr lang="en-US" sz="1800" b="0" baseline="0" dirty="0" smtClean="0"/>
                        <a:t> worksheet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Extend</a:t>
                      </a:r>
                      <a:r>
                        <a:rPr lang="en-US" sz="1800" b="0" baseline="0" dirty="0" smtClean="0"/>
                        <a:t> selection by one cell to the right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Extend</a:t>
                      </a:r>
                      <a:r>
                        <a:rPr lang="en-US" sz="1800" b="0" baseline="0" dirty="0" smtClean="0"/>
                        <a:t> selection to last cell to the right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Move to the last</a:t>
                      </a:r>
                      <a:r>
                        <a:rPr lang="en-US" sz="1800" b="0" baseline="0" dirty="0" smtClean="0"/>
                        <a:t> cell to the right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Format cell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Open VBA editor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Special Paste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Undo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99" y="108262"/>
            <a:ext cx="440801" cy="39616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5222981" y="1029118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F4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222981" y="1772212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5833930" y="1772212"/>
            <a:ext cx="612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PgDn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22981" y="2128024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5833930" y="2128024"/>
            <a:ext cx="612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PgUp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5223869" y="677443"/>
            <a:ext cx="541197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F2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5222981" y="2506814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Shift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833930" y="2506814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→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222981" y="2866540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833930" y="2866540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Shift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5222981" y="3596088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5833930" y="3596088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233712" y="1400119"/>
            <a:ext cx="541197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F9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222981" y="3968181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5833930" y="3968181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5222981" y="4320078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833930" y="4320078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5222981" y="4688769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5833930" y="4688769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6443529" y="2866540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→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5222981" y="3227400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5833930" y="3227400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→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769749" y="1763774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⌥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442103" y="1763774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→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769749" y="2128551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⌥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442103" y="2128551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60785" y="66398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^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433139" y="66398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433139" y="322739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→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60785" y="3587125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433139" y="3587125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760785" y="2506812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⇧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433139" y="2506812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9433139" y="2866537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⇧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103123" y="2866537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760785" y="396077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9433139" y="396077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760785" y="430370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9433139" y="430370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8760785" y="468527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9433139" y="468527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760785" y="1395816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433139" y="1395816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760785" y="103361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9433139" y="103361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071268" y="653912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938702" y="6550803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⇧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071268" y="623707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938702" y="6235873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^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88642" y="6157519"/>
            <a:ext cx="116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588642" y="6479375"/>
            <a:ext cx="116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430318" y="6152205"/>
            <a:ext cx="116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430318" y="6483400"/>
            <a:ext cx="116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69702" y="6307588"/>
            <a:ext cx="4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https://exceljet.net/keyboard-shortcuts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233712" y="5047233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844661" y="5047233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F11</a:t>
            </a:r>
            <a:endParaRPr lang="en-US" sz="1400" dirty="0"/>
          </a:p>
        </p:txBody>
      </p:sp>
      <p:sp>
        <p:nvSpPr>
          <p:cNvPr id="98" name="Rounded Rectangle 97"/>
          <p:cNvSpPr/>
          <p:nvPr/>
        </p:nvSpPr>
        <p:spPr>
          <a:xfrm>
            <a:off x="8758637" y="5056623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430991" y="5056623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⌥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0778236" y="6226680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⌥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295610" y="6159277"/>
            <a:ext cx="116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103122" y="5051821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222981" y="5404183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</a:t>
            </a:r>
            <a:endParaRPr lang="en-US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833930" y="5404183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6443529" y="5404182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9433139" y="542210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^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0103123" y="542210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760785" y="5422108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⌘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222981" y="5786888"/>
            <a:ext cx="541193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Cntl</a:t>
            </a:r>
            <a:endParaRPr lang="en-US" sz="14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833930" y="5786888"/>
            <a:ext cx="540000" cy="25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8760785" y="5779482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9433139" y="5779482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8758638" y="2876639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758637" y="3224366"/>
            <a:ext cx="541193" cy="2551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68857" y="1641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79999"/>
              </p:ext>
            </p:extLst>
          </p:nvPr>
        </p:nvGraphicFramePr>
        <p:xfrm>
          <a:off x="760000" y="615962"/>
          <a:ext cx="10971335" cy="58521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089906"/>
                <a:gridCol w="68814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Conditional Formatting (custom formula)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Home -&gt; Conditional Formatting -&gt; New Rule… -&gt; Select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Use</a:t>
                      </a:r>
                      <a:r>
                        <a:rPr lang="en-US" sz="1800" baseline="0" dirty="0" smtClean="0"/>
                        <a:t> a formula to determine which cells to format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Show precedents </a:t>
                      </a:r>
                      <a:r>
                        <a:rPr lang="en-US" sz="1800" b="0" baseline="0" dirty="0" smtClean="0"/>
                        <a:t>cells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Formulas</a:t>
                      </a:r>
                      <a:r>
                        <a:rPr lang="en-US" sz="1800" baseline="0" dirty="0" smtClean="0"/>
                        <a:t> -&gt; Trace Precedents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Show VBA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Alt + F11 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Developer -&gt; Visual Basic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Goal seek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What-If</a:t>
                      </a:r>
                      <a:r>
                        <a:rPr lang="en-US" sz="1800" baseline="0" dirty="0" smtClean="0"/>
                        <a:t> Analysis</a:t>
                      </a:r>
                      <a:r>
                        <a:rPr lang="en-US" sz="1800" dirty="0" smtClean="0"/>
                        <a:t> -&gt; Goal Seek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Solver (install)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Home (Microsoft office button) -&gt; Excel Options -&gt; Add-Ins -&gt; Go -&gt; Select Solver Add-In -&gt; Ok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Solver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</a:t>
                      </a:r>
                      <a:r>
                        <a:rPr lang="en-US" sz="1800" baseline="0" dirty="0" smtClean="0"/>
                        <a:t> Solver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Text</a:t>
                      </a:r>
                      <a:r>
                        <a:rPr lang="en-US" sz="1800" b="0" baseline="0" dirty="0" smtClean="0"/>
                        <a:t> to Columns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Text to Columns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Sort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Sort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Filter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Filter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Validation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Protect Sheet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Review -&gt; Protect Sheet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 </a:t>
                      </a:r>
                      <a:r>
                        <a:rPr lang="en-US" sz="1800" dirty="0" err="1" smtClean="0"/>
                        <a:t>toolpak</a:t>
                      </a:r>
                      <a:r>
                        <a:rPr lang="en-US" sz="1800" baseline="0" dirty="0" smtClean="0"/>
                        <a:t> (install)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Home (Microsoft office button) -&gt; Excel Options -&gt; Add-Ins -&gt; Go -&gt; Select Analysis </a:t>
                      </a:r>
                      <a:r>
                        <a:rPr lang="en-US" sz="1800" dirty="0" err="1" smtClean="0"/>
                        <a:t>ToolPack</a:t>
                      </a:r>
                      <a:r>
                        <a:rPr lang="en-US" sz="1800" dirty="0" smtClean="0"/>
                        <a:t> Add-In -&gt; Ok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 </a:t>
                      </a:r>
                      <a:r>
                        <a:rPr lang="en-US" sz="1800" dirty="0" err="1" smtClean="0"/>
                        <a:t>toolpak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Data Analysis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99" y="108262"/>
            <a:ext cx="440801" cy="3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002879"/>
              </p:ext>
            </p:extLst>
          </p:nvPr>
        </p:nvGraphicFramePr>
        <p:xfrm>
          <a:off x="760000" y="615962"/>
          <a:ext cx="10971335" cy="47548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089906"/>
                <a:gridCol w="68814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Pivot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Insert -&gt; Pivot</a:t>
                      </a:r>
                      <a:r>
                        <a:rPr lang="en-US" sz="1800" baseline="0" dirty="0" smtClean="0"/>
                        <a:t> table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Define/Edit</a:t>
                      </a:r>
                      <a:r>
                        <a:rPr lang="en-US" sz="1800" b="0" baseline="0" dirty="0" smtClean="0"/>
                        <a:t> Variable Names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99" y="108262"/>
            <a:ext cx="440801" cy="3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0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85" y="0"/>
            <a:ext cx="443851" cy="53869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992089"/>
              </p:ext>
            </p:extLst>
          </p:nvPr>
        </p:nvGraphicFramePr>
        <p:xfrm>
          <a:off x="760000" y="615962"/>
          <a:ext cx="10971335" cy="612647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089906"/>
                <a:gridCol w="68814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Conditional Formatting (custom formula)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Home -&gt; Conditional Formatting -&gt; New Rule… -&gt; Style: Classic -&gt; Use</a:t>
                      </a:r>
                      <a:r>
                        <a:rPr lang="en-US" sz="1800" baseline="0" dirty="0" smtClean="0"/>
                        <a:t> a formula to determine which cells to format | format with: custom format…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Show precedents </a:t>
                      </a:r>
                      <a:r>
                        <a:rPr lang="en-US" sz="1800" b="0" baseline="0" dirty="0" smtClean="0"/>
                        <a:t>cells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Formulas</a:t>
                      </a:r>
                      <a:r>
                        <a:rPr lang="en-US" sz="1800" baseline="0" dirty="0" smtClean="0"/>
                        <a:t> -&gt; Trace Precedents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Show VBA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Fn</a:t>
                      </a:r>
                      <a:r>
                        <a:rPr lang="en-US" sz="1800" dirty="0" smtClean="0"/>
                        <a:t> + Options + F11 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Excel (menu) -&gt; Preferences... -&gt; Ribbon -&gt; (Check on) Developer -&gt; Ok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Goal seek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 -&gt; Goal Seek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Solver (install)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Tools -&gt; add-ins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Solver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</a:t>
                      </a:r>
                      <a:r>
                        <a:rPr lang="en-US" sz="1800" baseline="0" dirty="0" smtClean="0"/>
                        <a:t> Solver -&gt; (Check on) </a:t>
                      </a:r>
                      <a:r>
                        <a:rPr lang="en-US" sz="1800" baseline="0" dirty="0" err="1" smtClean="0"/>
                        <a:t>Sover.Xlam</a:t>
                      </a:r>
                      <a:r>
                        <a:rPr lang="en-US" sz="1800" baseline="0" dirty="0" smtClean="0"/>
                        <a:t> -&gt; Ok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Text</a:t>
                      </a:r>
                      <a:r>
                        <a:rPr lang="en-US" sz="1800" b="0" baseline="0" dirty="0" smtClean="0"/>
                        <a:t> to Columns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Text to columns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Sort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Sort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Filter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Filter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Validation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Protect Sheet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Tools -&gt; Protection -&gt; Protect Sheet</a:t>
                      </a:r>
                    </a:p>
                    <a:p>
                      <a:r>
                        <a:rPr lang="en-US" sz="1800" dirty="0" smtClean="0"/>
                        <a:t>Review -&gt; Sheet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 </a:t>
                      </a:r>
                      <a:r>
                        <a:rPr lang="en-US" sz="1800" dirty="0" err="1" smtClean="0"/>
                        <a:t>toolpak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(install)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http://www.analystsoft.com/en/products/statplusmacle/ -&gt; Download  -&gt; Run (see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>
                          <a:hlinkClick r:id="rId3"/>
                        </a:rPr>
                        <a:t>https://www.youtube.com/watch?v=NQHbYu8qT2k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 </a:t>
                      </a:r>
                      <a:r>
                        <a:rPr lang="en-US" sz="1800" dirty="0" err="1" smtClean="0"/>
                        <a:t>toolpak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Click on </a:t>
                      </a:r>
                      <a:r>
                        <a:rPr lang="en-US" sz="1800" dirty="0" err="1" smtClean="0"/>
                        <a:t>StatPlus</a:t>
                      </a:r>
                      <a:r>
                        <a:rPr lang="en-US" sz="1800" dirty="0" smtClean="0"/>
                        <a:t> -&gt; Statistics (menu)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2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031771"/>
              </p:ext>
            </p:extLst>
          </p:nvPr>
        </p:nvGraphicFramePr>
        <p:xfrm>
          <a:off x="760000" y="615962"/>
          <a:ext cx="10971335" cy="47548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089906"/>
                <a:gridCol w="68814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Pivot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-&gt; Pivot</a:t>
                      </a:r>
                      <a:r>
                        <a:rPr lang="en-US" sz="1800" baseline="0" dirty="0" smtClean="0"/>
                        <a:t> table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Define/Edit</a:t>
                      </a:r>
                      <a:r>
                        <a:rPr lang="en-US" sz="1800" b="0" baseline="0" dirty="0" smtClean="0"/>
                        <a:t> Variable Names</a:t>
                      </a: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Insert (top menu) -&gt; Names…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85" y="0"/>
            <a:ext cx="443851" cy="5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4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499</Words>
  <Application>Microsoft Macintosh PowerPoint</Application>
  <PresentationFormat>Custom</PresentationFormat>
  <Paragraphs>148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CharlesT</dc:creator>
  <cp:lastModifiedBy>Charles Thraves</cp:lastModifiedBy>
  <cp:revision>36</cp:revision>
  <cp:lastPrinted>2017-01-25T20:46:18Z</cp:lastPrinted>
  <dcterms:created xsi:type="dcterms:W3CDTF">2015-04-29T18:03:45Z</dcterms:created>
  <dcterms:modified xsi:type="dcterms:W3CDTF">2017-01-25T20:53:07Z</dcterms:modified>
</cp:coreProperties>
</file>