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7" r:id="rId3"/>
    <p:sldId id="266" r:id="rId4"/>
    <p:sldId id="262" r:id="rId5"/>
    <p:sldId id="259" r:id="rId6"/>
    <p:sldId id="267" r:id="rId7"/>
    <p:sldId id="270" r:id="rId8"/>
    <p:sldId id="260" r:id="rId9"/>
    <p:sldId id="265" r:id="rId10"/>
    <p:sldId id="269" r:id="rId11"/>
    <p:sldId id="280" r:id="rId12"/>
    <p:sldId id="272" r:id="rId13"/>
    <p:sldId id="25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2E0"/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>
        <p:guide orient="horz" pos="7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8DA51-D76C-0C42-B083-726C785BAB9A}" type="doc">
      <dgm:prSet loTypeId="urn:microsoft.com/office/officeart/2005/8/layout/process1" loCatId="" qsTypeId="urn:microsoft.com/office/officeart/2005/8/quickstyle/simple4" qsCatId="simple" csTypeId="urn:microsoft.com/office/officeart/2005/8/colors/colorful2" csCatId="colorful" phldr="1"/>
      <dgm:spPr/>
    </dgm:pt>
    <dgm:pt modelId="{F0BF9723-8B64-FA47-BFDF-EA7E9E7823A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Raw data</a:t>
          </a:r>
          <a:endParaRPr lang="en-US" b="1" dirty="0">
            <a:solidFill>
              <a:schemeClr val="tx1"/>
            </a:solidFill>
          </a:endParaRPr>
        </a:p>
      </dgm:t>
    </dgm:pt>
    <dgm:pt modelId="{12428C6C-0F21-A14E-AE94-D00EA395F1BA}" type="parTrans" cxnId="{88AE86AD-4A32-F94F-BD83-CBF199A424B6}">
      <dgm:prSet/>
      <dgm:spPr/>
      <dgm:t>
        <a:bodyPr/>
        <a:lstStyle/>
        <a:p>
          <a:endParaRPr lang="en-US"/>
        </a:p>
      </dgm:t>
    </dgm:pt>
    <dgm:pt modelId="{0CE08727-56C9-F84B-9ADC-AC9BAB843585}" type="sibTrans" cxnId="{88AE86AD-4A32-F94F-BD83-CBF199A424B6}">
      <dgm:prSet/>
      <dgm:spPr/>
      <dgm:t>
        <a:bodyPr/>
        <a:lstStyle/>
        <a:p>
          <a:endParaRPr lang="en-US"/>
        </a:p>
      </dgm:t>
    </dgm:pt>
    <dgm:pt modelId="{C0688758-0F66-4B40-8E5F-78A2A8051ED5}">
      <dgm:prSet phldrT="[Text]"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Compute quantities</a:t>
          </a:r>
          <a:endParaRPr lang="en-US" b="1" dirty="0">
            <a:solidFill>
              <a:srgbClr val="000000"/>
            </a:solidFill>
          </a:endParaRPr>
        </a:p>
      </dgm:t>
    </dgm:pt>
    <dgm:pt modelId="{65C65DDE-6050-904A-BB24-FD0B24C81B7F}" type="parTrans" cxnId="{BEB8F83C-F035-4D49-B2AC-27CA3E6CB40C}">
      <dgm:prSet/>
      <dgm:spPr/>
      <dgm:t>
        <a:bodyPr/>
        <a:lstStyle/>
        <a:p>
          <a:endParaRPr lang="en-US"/>
        </a:p>
      </dgm:t>
    </dgm:pt>
    <dgm:pt modelId="{0ABBDA9B-52EF-5449-8119-C756B2194AC4}" type="sibTrans" cxnId="{BEB8F83C-F035-4D49-B2AC-27CA3E6CB40C}">
      <dgm:prSet/>
      <dgm:spPr/>
      <dgm:t>
        <a:bodyPr/>
        <a:lstStyle/>
        <a:p>
          <a:endParaRPr lang="en-US"/>
        </a:p>
      </dgm:t>
    </dgm:pt>
    <dgm:pt modelId="{312DBCF7-D943-EB4B-A443-A4E6620BB8B2}">
      <dgm:prSet phldrT="[Text]"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Display</a:t>
          </a:r>
          <a:endParaRPr lang="en-US" b="1" dirty="0">
            <a:solidFill>
              <a:srgbClr val="000000"/>
            </a:solidFill>
          </a:endParaRPr>
        </a:p>
      </dgm:t>
    </dgm:pt>
    <dgm:pt modelId="{97029470-AB92-B148-B12E-3AF9678000A8}" type="parTrans" cxnId="{457F398A-F51A-3C4F-82B7-DC23A269B50F}">
      <dgm:prSet/>
      <dgm:spPr/>
      <dgm:t>
        <a:bodyPr/>
        <a:lstStyle/>
        <a:p>
          <a:endParaRPr lang="en-US"/>
        </a:p>
      </dgm:t>
    </dgm:pt>
    <dgm:pt modelId="{11A1E255-9AFF-F649-BAE2-EF9F33609B2D}" type="sibTrans" cxnId="{457F398A-F51A-3C4F-82B7-DC23A269B50F}">
      <dgm:prSet/>
      <dgm:spPr/>
      <dgm:t>
        <a:bodyPr/>
        <a:lstStyle/>
        <a:p>
          <a:endParaRPr lang="en-US"/>
        </a:p>
      </dgm:t>
    </dgm:pt>
    <dgm:pt modelId="{71C2B2CA-F13A-974E-9628-C7B88A24F072}">
      <dgm:prSet phldrT="[Text]"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Statistically Analyze</a:t>
          </a:r>
          <a:endParaRPr lang="en-US" b="1" dirty="0">
            <a:solidFill>
              <a:srgbClr val="000000"/>
            </a:solidFill>
          </a:endParaRPr>
        </a:p>
      </dgm:t>
    </dgm:pt>
    <dgm:pt modelId="{AB59F2F5-131B-C347-BCDA-487A9EEAB371}" type="parTrans" cxnId="{8A4D5BCF-B926-3542-B1D6-FE4A0C82D7F6}">
      <dgm:prSet/>
      <dgm:spPr/>
      <dgm:t>
        <a:bodyPr/>
        <a:lstStyle/>
        <a:p>
          <a:endParaRPr lang="en-US"/>
        </a:p>
      </dgm:t>
    </dgm:pt>
    <dgm:pt modelId="{71BF45CB-8C8C-4B44-8484-6E65CA010B22}" type="sibTrans" cxnId="{8A4D5BCF-B926-3542-B1D6-FE4A0C82D7F6}">
      <dgm:prSet/>
      <dgm:spPr/>
      <dgm:t>
        <a:bodyPr/>
        <a:lstStyle/>
        <a:p>
          <a:endParaRPr lang="en-US"/>
        </a:p>
      </dgm:t>
    </dgm:pt>
    <dgm:pt modelId="{BA681B60-1024-5244-84F9-2E10EB086C8A}" type="pres">
      <dgm:prSet presAssocID="{48D8DA51-D76C-0C42-B083-726C785BAB9A}" presName="Name0" presStyleCnt="0">
        <dgm:presLayoutVars>
          <dgm:dir/>
          <dgm:resizeHandles val="exact"/>
        </dgm:presLayoutVars>
      </dgm:prSet>
      <dgm:spPr/>
    </dgm:pt>
    <dgm:pt modelId="{52B12041-9920-BB45-83CB-F257B6D4A135}" type="pres">
      <dgm:prSet presAssocID="{F0BF9723-8B64-FA47-BFDF-EA7E9E7823A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1B7BF-8FD4-9246-9F34-5D46EAAF5390}" type="pres">
      <dgm:prSet presAssocID="{0CE08727-56C9-F84B-9ADC-AC9BAB84358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40415A8-FD2B-0543-B24F-C47D13490DD5}" type="pres">
      <dgm:prSet presAssocID="{0CE08727-56C9-F84B-9ADC-AC9BAB84358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AC8D5E8-7B6F-4640-84D8-516C6A8FB045}" type="pres">
      <dgm:prSet presAssocID="{C0688758-0F66-4B40-8E5F-78A2A8051ED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28EB0-299F-174E-ACA9-758C9B834B23}" type="pres">
      <dgm:prSet presAssocID="{0ABBDA9B-52EF-5449-8119-C756B2194AC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91299BA-31B8-8D4A-B046-D0E1910ADEBB}" type="pres">
      <dgm:prSet presAssocID="{0ABBDA9B-52EF-5449-8119-C756B2194AC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1BBF489-EE23-E743-B0F7-51CF8BA13F2C}" type="pres">
      <dgm:prSet presAssocID="{312DBCF7-D943-EB4B-A443-A4E6620BB8B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6E66E-DCE7-7943-BC85-FDC95FAC3A9F}" type="pres">
      <dgm:prSet presAssocID="{11A1E255-9AFF-F649-BAE2-EF9F33609B2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8F8E812-D4F0-5D4A-88E9-453429B6B42D}" type="pres">
      <dgm:prSet presAssocID="{11A1E255-9AFF-F649-BAE2-EF9F33609B2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B8C15B4-0BC2-0942-841A-90BF765F4AF4}" type="pres">
      <dgm:prSet presAssocID="{71C2B2CA-F13A-974E-9628-C7B88A24F07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23D627-1F9E-C04F-8897-D6285C5AD13A}" type="presOf" srcId="{0ABBDA9B-52EF-5449-8119-C756B2194AC4}" destId="{5CE28EB0-299F-174E-ACA9-758C9B834B23}" srcOrd="0" destOrd="0" presId="urn:microsoft.com/office/officeart/2005/8/layout/process1"/>
    <dgm:cxn modelId="{8A4D5BCF-B926-3542-B1D6-FE4A0C82D7F6}" srcId="{48D8DA51-D76C-0C42-B083-726C785BAB9A}" destId="{71C2B2CA-F13A-974E-9628-C7B88A24F072}" srcOrd="3" destOrd="0" parTransId="{AB59F2F5-131B-C347-BCDA-487A9EEAB371}" sibTransId="{71BF45CB-8C8C-4B44-8484-6E65CA010B22}"/>
    <dgm:cxn modelId="{ECE62A43-E850-7F4F-AF39-47A007425251}" type="presOf" srcId="{F0BF9723-8B64-FA47-BFDF-EA7E9E7823A5}" destId="{52B12041-9920-BB45-83CB-F257B6D4A135}" srcOrd="0" destOrd="0" presId="urn:microsoft.com/office/officeart/2005/8/layout/process1"/>
    <dgm:cxn modelId="{84EA7031-A986-964F-A8F8-DF8389560FC3}" type="presOf" srcId="{71C2B2CA-F13A-974E-9628-C7B88A24F072}" destId="{7B8C15B4-0BC2-0942-841A-90BF765F4AF4}" srcOrd="0" destOrd="0" presId="urn:microsoft.com/office/officeart/2005/8/layout/process1"/>
    <dgm:cxn modelId="{04BCAF1A-DF1E-9048-8E36-688D1F5F3D6E}" type="presOf" srcId="{C0688758-0F66-4B40-8E5F-78A2A8051ED5}" destId="{CAC8D5E8-7B6F-4640-84D8-516C6A8FB045}" srcOrd="0" destOrd="0" presId="urn:microsoft.com/office/officeart/2005/8/layout/process1"/>
    <dgm:cxn modelId="{6FC7D96A-857B-DE4C-A3ED-ADF63676E3A8}" type="presOf" srcId="{0ABBDA9B-52EF-5449-8119-C756B2194AC4}" destId="{791299BA-31B8-8D4A-B046-D0E1910ADEBB}" srcOrd="1" destOrd="0" presId="urn:microsoft.com/office/officeart/2005/8/layout/process1"/>
    <dgm:cxn modelId="{7EA879F8-D666-1948-8046-35BA200BC64B}" type="presOf" srcId="{0CE08727-56C9-F84B-9ADC-AC9BAB843585}" destId="{E40415A8-FD2B-0543-B24F-C47D13490DD5}" srcOrd="1" destOrd="0" presId="urn:microsoft.com/office/officeart/2005/8/layout/process1"/>
    <dgm:cxn modelId="{457F398A-F51A-3C4F-82B7-DC23A269B50F}" srcId="{48D8DA51-D76C-0C42-B083-726C785BAB9A}" destId="{312DBCF7-D943-EB4B-A443-A4E6620BB8B2}" srcOrd="2" destOrd="0" parTransId="{97029470-AB92-B148-B12E-3AF9678000A8}" sibTransId="{11A1E255-9AFF-F649-BAE2-EF9F33609B2D}"/>
    <dgm:cxn modelId="{17F1FBDD-585F-0246-954F-F416130A1748}" type="presOf" srcId="{11A1E255-9AFF-F649-BAE2-EF9F33609B2D}" destId="{F8F8E812-D4F0-5D4A-88E9-453429B6B42D}" srcOrd="1" destOrd="0" presId="urn:microsoft.com/office/officeart/2005/8/layout/process1"/>
    <dgm:cxn modelId="{BEB8F83C-F035-4D49-B2AC-27CA3E6CB40C}" srcId="{48D8DA51-D76C-0C42-B083-726C785BAB9A}" destId="{C0688758-0F66-4B40-8E5F-78A2A8051ED5}" srcOrd="1" destOrd="0" parTransId="{65C65DDE-6050-904A-BB24-FD0B24C81B7F}" sibTransId="{0ABBDA9B-52EF-5449-8119-C756B2194AC4}"/>
    <dgm:cxn modelId="{88AE86AD-4A32-F94F-BD83-CBF199A424B6}" srcId="{48D8DA51-D76C-0C42-B083-726C785BAB9A}" destId="{F0BF9723-8B64-FA47-BFDF-EA7E9E7823A5}" srcOrd="0" destOrd="0" parTransId="{12428C6C-0F21-A14E-AE94-D00EA395F1BA}" sibTransId="{0CE08727-56C9-F84B-9ADC-AC9BAB843585}"/>
    <dgm:cxn modelId="{4C253047-E61A-0847-88FA-6FDAFD5D84ED}" type="presOf" srcId="{0CE08727-56C9-F84B-9ADC-AC9BAB843585}" destId="{29E1B7BF-8FD4-9246-9F34-5D46EAAF5390}" srcOrd="0" destOrd="0" presId="urn:microsoft.com/office/officeart/2005/8/layout/process1"/>
    <dgm:cxn modelId="{606B59FA-9BE3-3E42-B27D-0A78136AB3C3}" type="presOf" srcId="{312DBCF7-D943-EB4B-A443-A4E6620BB8B2}" destId="{61BBF489-EE23-E743-B0F7-51CF8BA13F2C}" srcOrd="0" destOrd="0" presId="urn:microsoft.com/office/officeart/2005/8/layout/process1"/>
    <dgm:cxn modelId="{F75320C6-249B-924C-84CC-6EE58D9FD83D}" type="presOf" srcId="{11A1E255-9AFF-F649-BAE2-EF9F33609B2D}" destId="{5AE6E66E-DCE7-7943-BC85-FDC95FAC3A9F}" srcOrd="0" destOrd="0" presId="urn:microsoft.com/office/officeart/2005/8/layout/process1"/>
    <dgm:cxn modelId="{34D744FA-DE83-EC45-9966-C4354A2B88E5}" type="presOf" srcId="{48D8DA51-D76C-0C42-B083-726C785BAB9A}" destId="{BA681B60-1024-5244-84F9-2E10EB086C8A}" srcOrd="0" destOrd="0" presId="urn:microsoft.com/office/officeart/2005/8/layout/process1"/>
    <dgm:cxn modelId="{4E23842E-AA5B-AE47-B202-32C599A811CB}" type="presParOf" srcId="{BA681B60-1024-5244-84F9-2E10EB086C8A}" destId="{52B12041-9920-BB45-83CB-F257B6D4A135}" srcOrd="0" destOrd="0" presId="urn:microsoft.com/office/officeart/2005/8/layout/process1"/>
    <dgm:cxn modelId="{DBF8082D-3EEE-854D-9BDF-6F10C1A6A9C0}" type="presParOf" srcId="{BA681B60-1024-5244-84F9-2E10EB086C8A}" destId="{29E1B7BF-8FD4-9246-9F34-5D46EAAF5390}" srcOrd="1" destOrd="0" presId="urn:microsoft.com/office/officeart/2005/8/layout/process1"/>
    <dgm:cxn modelId="{2FEDB687-D757-2E44-BED3-2A4AC48AC60B}" type="presParOf" srcId="{29E1B7BF-8FD4-9246-9F34-5D46EAAF5390}" destId="{E40415A8-FD2B-0543-B24F-C47D13490DD5}" srcOrd="0" destOrd="0" presId="urn:microsoft.com/office/officeart/2005/8/layout/process1"/>
    <dgm:cxn modelId="{50C12E26-2006-D043-AF58-3C5057771ECB}" type="presParOf" srcId="{BA681B60-1024-5244-84F9-2E10EB086C8A}" destId="{CAC8D5E8-7B6F-4640-84D8-516C6A8FB045}" srcOrd="2" destOrd="0" presId="urn:microsoft.com/office/officeart/2005/8/layout/process1"/>
    <dgm:cxn modelId="{AE1D61AF-667E-EF46-B1D5-BF312D48D493}" type="presParOf" srcId="{BA681B60-1024-5244-84F9-2E10EB086C8A}" destId="{5CE28EB0-299F-174E-ACA9-758C9B834B23}" srcOrd="3" destOrd="0" presId="urn:microsoft.com/office/officeart/2005/8/layout/process1"/>
    <dgm:cxn modelId="{3C75FBC9-C705-C54F-B33C-6BAF879FA33E}" type="presParOf" srcId="{5CE28EB0-299F-174E-ACA9-758C9B834B23}" destId="{791299BA-31B8-8D4A-B046-D0E1910ADEBB}" srcOrd="0" destOrd="0" presId="urn:microsoft.com/office/officeart/2005/8/layout/process1"/>
    <dgm:cxn modelId="{9D2A3B50-2843-1544-A11C-716855F61786}" type="presParOf" srcId="{BA681B60-1024-5244-84F9-2E10EB086C8A}" destId="{61BBF489-EE23-E743-B0F7-51CF8BA13F2C}" srcOrd="4" destOrd="0" presId="urn:microsoft.com/office/officeart/2005/8/layout/process1"/>
    <dgm:cxn modelId="{249CC826-D368-904E-AD44-13B573587E58}" type="presParOf" srcId="{BA681B60-1024-5244-84F9-2E10EB086C8A}" destId="{5AE6E66E-DCE7-7943-BC85-FDC95FAC3A9F}" srcOrd="5" destOrd="0" presId="urn:microsoft.com/office/officeart/2005/8/layout/process1"/>
    <dgm:cxn modelId="{3D6D7EBB-C1B0-394A-8996-127C00BF646C}" type="presParOf" srcId="{5AE6E66E-DCE7-7943-BC85-FDC95FAC3A9F}" destId="{F8F8E812-D4F0-5D4A-88E9-453429B6B42D}" srcOrd="0" destOrd="0" presId="urn:microsoft.com/office/officeart/2005/8/layout/process1"/>
    <dgm:cxn modelId="{5B333287-8784-0345-AA0D-7F74EAA9F2C6}" type="presParOf" srcId="{BA681B60-1024-5244-84F9-2E10EB086C8A}" destId="{7B8C15B4-0BC2-0942-841A-90BF765F4AF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8DA51-D76C-0C42-B083-726C785BAB9A}" type="doc">
      <dgm:prSet loTypeId="urn:microsoft.com/office/officeart/2005/8/layout/process1" loCatId="" qsTypeId="urn:microsoft.com/office/officeart/2005/8/quickstyle/simple4" qsCatId="simple" csTypeId="urn:microsoft.com/office/officeart/2005/8/colors/colorful2" csCatId="colorful" phldr="1"/>
      <dgm:spPr/>
    </dgm:pt>
    <dgm:pt modelId="{F0BF9723-8B64-FA47-BFDF-EA7E9E7823A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Raw data</a:t>
          </a:r>
          <a:endParaRPr lang="en-US" b="1" dirty="0">
            <a:solidFill>
              <a:schemeClr val="tx1"/>
            </a:solidFill>
          </a:endParaRPr>
        </a:p>
      </dgm:t>
    </dgm:pt>
    <dgm:pt modelId="{12428C6C-0F21-A14E-AE94-D00EA395F1BA}" type="parTrans" cxnId="{88AE86AD-4A32-F94F-BD83-CBF199A424B6}">
      <dgm:prSet/>
      <dgm:spPr/>
      <dgm:t>
        <a:bodyPr/>
        <a:lstStyle/>
        <a:p>
          <a:endParaRPr lang="en-US"/>
        </a:p>
      </dgm:t>
    </dgm:pt>
    <dgm:pt modelId="{0CE08727-56C9-F84B-9ADC-AC9BAB843585}" type="sibTrans" cxnId="{88AE86AD-4A32-F94F-BD83-CBF199A424B6}">
      <dgm:prSet/>
      <dgm:spPr/>
      <dgm:t>
        <a:bodyPr/>
        <a:lstStyle/>
        <a:p>
          <a:endParaRPr lang="en-US"/>
        </a:p>
      </dgm:t>
    </dgm:pt>
    <dgm:pt modelId="{C0688758-0F66-4B40-8E5F-78A2A8051ED5}">
      <dgm:prSet phldrT="[Text]"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Compute quantities</a:t>
          </a:r>
          <a:endParaRPr lang="en-US" b="1" dirty="0">
            <a:solidFill>
              <a:srgbClr val="000000"/>
            </a:solidFill>
          </a:endParaRPr>
        </a:p>
      </dgm:t>
    </dgm:pt>
    <dgm:pt modelId="{65C65DDE-6050-904A-BB24-FD0B24C81B7F}" type="parTrans" cxnId="{BEB8F83C-F035-4D49-B2AC-27CA3E6CB40C}">
      <dgm:prSet/>
      <dgm:spPr/>
      <dgm:t>
        <a:bodyPr/>
        <a:lstStyle/>
        <a:p>
          <a:endParaRPr lang="en-US"/>
        </a:p>
      </dgm:t>
    </dgm:pt>
    <dgm:pt modelId="{0ABBDA9B-52EF-5449-8119-C756B2194AC4}" type="sibTrans" cxnId="{BEB8F83C-F035-4D49-B2AC-27CA3E6CB40C}">
      <dgm:prSet/>
      <dgm:spPr/>
      <dgm:t>
        <a:bodyPr/>
        <a:lstStyle/>
        <a:p>
          <a:endParaRPr lang="en-US"/>
        </a:p>
      </dgm:t>
    </dgm:pt>
    <dgm:pt modelId="{312DBCF7-D943-EB4B-A443-A4E6620BB8B2}">
      <dgm:prSet phldrT="[Text]"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Display</a:t>
          </a:r>
          <a:endParaRPr lang="en-US" b="1" dirty="0">
            <a:solidFill>
              <a:srgbClr val="000000"/>
            </a:solidFill>
          </a:endParaRPr>
        </a:p>
      </dgm:t>
    </dgm:pt>
    <dgm:pt modelId="{97029470-AB92-B148-B12E-3AF9678000A8}" type="parTrans" cxnId="{457F398A-F51A-3C4F-82B7-DC23A269B50F}">
      <dgm:prSet/>
      <dgm:spPr/>
      <dgm:t>
        <a:bodyPr/>
        <a:lstStyle/>
        <a:p>
          <a:endParaRPr lang="en-US"/>
        </a:p>
      </dgm:t>
    </dgm:pt>
    <dgm:pt modelId="{11A1E255-9AFF-F649-BAE2-EF9F33609B2D}" type="sibTrans" cxnId="{457F398A-F51A-3C4F-82B7-DC23A269B50F}">
      <dgm:prSet/>
      <dgm:spPr/>
      <dgm:t>
        <a:bodyPr/>
        <a:lstStyle/>
        <a:p>
          <a:endParaRPr lang="en-US"/>
        </a:p>
      </dgm:t>
    </dgm:pt>
    <dgm:pt modelId="{71C2B2CA-F13A-974E-9628-C7B88A24F072}">
      <dgm:prSet phldrT="[Text]"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Analyse</a:t>
          </a:r>
          <a:endParaRPr lang="en-US" b="1" dirty="0">
            <a:solidFill>
              <a:srgbClr val="000000"/>
            </a:solidFill>
          </a:endParaRPr>
        </a:p>
      </dgm:t>
    </dgm:pt>
    <dgm:pt modelId="{AB59F2F5-131B-C347-BCDA-487A9EEAB371}" type="parTrans" cxnId="{8A4D5BCF-B926-3542-B1D6-FE4A0C82D7F6}">
      <dgm:prSet/>
      <dgm:spPr/>
      <dgm:t>
        <a:bodyPr/>
        <a:lstStyle/>
        <a:p>
          <a:endParaRPr lang="en-US"/>
        </a:p>
      </dgm:t>
    </dgm:pt>
    <dgm:pt modelId="{71BF45CB-8C8C-4B44-8484-6E65CA010B22}" type="sibTrans" cxnId="{8A4D5BCF-B926-3542-B1D6-FE4A0C82D7F6}">
      <dgm:prSet/>
      <dgm:spPr/>
      <dgm:t>
        <a:bodyPr/>
        <a:lstStyle/>
        <a:p>
          <a:endParaRPr lang="en-US"/>
        </a:p>
      </dgm:t>
    </dgm:pt>
    <dgm:pt modelId="{0B00F5D7-D311-E74E-B2A0-6132CE94656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Convert to zoo</a:t>
          </a:r>
          <a:endParaRPr lang="en-US" b="1" dirty="0">
            <a:solidFill>
              <a:schemeClr val="tx1"/>
            </a:solidFill>
          </a:endParaRPr>
        </a:p>
      </dgm:t>
    </dgm:pt>
    <dgm:pt modelId="{B378A876-E043-4944-9F84-9E17EB8EE687}" type="parTrans" cxnId="{D23BF72F-0B12-7C47-B9A6-E94B81053F64}">
      <dgm:prSet/>
      <dgm:spPr/>
      <dgm:t>
        <a:bodyPr/>
        <a:lstStyle/>
        <a:p>
          <a:endParaRPr lang="en-US"/>
        </a:p>
      </dgm:t>
    </dgm:pt>
    <dgm:pt modelId="{DA1CDE1F-56B3-6B4F-8164-ABD8066E5929}" type="sibTrans" cxnId="{D23BF72F-0B12-7C47-B9A6-E94B81053F64}">
      <dgm:prSet/>
      <dgm:spPr/>
      <dgm:t>
        <a:bodyPr/>
        <a:lstStyle/>
        <a:p>
          <a:endParaRPr lang="en-US"/>
        </a:p>
      </dgm:t>
    </dgm:pt>
    <dgm:pt modelId="{3843743E-8E06-7C4D-B6B0-003505C564A2}">
      <dgm:prSet phldrT="[Text]"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Append zoo file</a:t>
          </a:r>
          <a:endParaRPr lang="en-US" b="1" dirty="0">
            <a:solidFill>
              <a:srgbClr val="000000"/>
            </a:solidFill>
          </a:endParaRPr>
        </a:p>
      </dgm:t>
    </dgm:pt>
    <dgm:pt modelId="{7BE3DC78-D5B5-5E44-858A-2DEB099CB4E0}" type="parTrans" cxnId="{7AB28FA9-8CA4-7041-8EED-5FDCE4EACC1D}">
      <dgm:prSet/>
      <dgm:spPr/>
      <dgm:t>
        <a:bodyPr/>
        <a:lstStyle/>
        <a:p>
          <a:endParaRPr lang="en-US"/>
        </a:p>
      </dgm:t>
    </dgm:pt>
    <dgm:pt modelId="{7AD18EE4-4D2A-BA45-869A-CE44BAD2E8E4}" type="sibTrans" cxnId="{7AB28FA9-8CA4-7041-8EED-5FDCE4EACC1D}">
      <dgm:prSet/>
      <dgm:spPr/>
      <dgm:t>
        <a:bodyPr/>
        <a:lstStyle/>
        <a:p>
          <a:endParaRPr lang="en-US"/>
        </a:p>
      </dgm:t>
    </dgm:pt>
    <dgm:pt modelId="{BA681B60-1024-5244-84F9-2E10EB086C8A}" type="pres">
      <dgm:prSet presAssocID="{48D8DA51-D76C-0C42-B083-726C785BAB9A}" presName="Name0" presStyleCnt="0">
        <dgm:presLayoutVars>
          <dgm:dir/>
          <dgm:resizeHandles val="exact"/>
        </dgm:presLayoutVars>
      </dgm:prSet>
      <dgm:spPr/>
    </dgm:pt>
    <dgm:pt modelId="{52B12041-9920-BB45-83CB-F257B6D4A135}" type="pres">
      <dgm:prSet presAssocID="{F0BF9723-8B64-FA47-BFDF-EA7E9E7823A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1B7BF-8FD4-9246-9F34-5D46EAAF5390}" type="pres">
      <dgm:prSet presAssocID="{0CE08727-56C9-F84B-9ADC-AC9BAB84358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40415A8-FD2B-0543-B24F-C47D13490DD5}" type="pres">
      <dgm:prSet presAssocID="{0CE08727-56C9-F84B-9ADC-AC9BAB84358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E68322E-970B-5C48-B040-DB546D4ED9BB}" type="pres">
      <dgm:prSet presAssocID="{0B00F5D7-D311-E74E-B2A0-6132CE94656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E9957-0151-5545-888C-7EC31701DAB8}" type="pres">
      <dgm:prSet presAssocID="{DA1CDE1F-56B3-6B4F-8164-ABD8066E5929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670FB50-307F-E94D-847A-57FADFE8955B}" type="pres">
      <dgm:prSet presAssocID="{DA1CDE1F-56B3-6B4F-8164-ABD8066E5929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AC8D5E8-7B6F-4640-84D8-516C6A8FB045}" type="pres">
      <dgm:prSet presAssocID="{C0688758-0F66-4B40-8E5F-78A2A8051ED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28EB0-299F-174E-ACA9-758C9B834B23}" type="pres">
      <dgm:prSet presAssocID="{0ABBDA9B-52EF-5449-8119-C756B2194AC4}" presName="sibTrans" presStyleLbl="sibTrans2D1" presStyleIdx="2" presStyleCnt="5"/>
      <dgm:spPr/>
      <dgm:t>
        <a:bodyPr/>
        <a:lstStyle/>
        <a:p>
          <a:endParaRPr lang="en-US"/>
        </a:p>
      </dgm:t>
    </dgm:pt>
    <dgm:pt modelId="{791299BA-31B8-8D4A-B046-D0E1910ADEBB}" type="pres">
      <dgm:prSet presAssocID="{0ABBDA9B-52EF-5449-8119-C756B2194AC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B57B977-F675-8344-BFD2-2C1F9F586976}" type="pres">
      <dgm:prSet presAssocID="{3843743E-8E06-7C4D-B6B0-003505C564A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A9C26-51C2-4048-AAC8-F767892515DB}" type="pres">
      <dgm:prSet presAssocID="{7AD18EE4-4D2A-BA45-869A-CE44BAD2E8E4}" presName="sibTrans" presStyleLbl="sibTrans2D1" presStyleIdx="3" presStyleCnt="5"/>
      <dgm:spPr/>
      <dgm:t>
        <a:bodyPr/>
        <a:lstStyle/>
        <a:p>
          <a:endParaRPr lang="en-US"/>
        </a:p>
      </dgm:t>
    </dgm:pt>
    <dgm:pt modelId="{16860CCD-D8E0-014D-AEE1-CA0F57E3A17F}" type="pres">
      <dgm:prSet presAssocID="{7AD18EE4-4D2A-BA45-869A-CE44BAD2E8E4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1BBF489-EE23-E743-B0F7-51CF8BA13F2C}" type="pres">
      <dgm:prSet presAssocID="{312DBCF7-D943-EB4B-A443-A4E6620BB8B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6E66E-DCE7-7943-BC85-FDC95FAC3A9F}" type="pres">
      <dgm:prSet presAssocID="{11A1E255-9AFF-F649-BAE2-EF9F33609B2D}" presName="sibTrans" presStyleLbl="sibTrans2D1" presStyleIdx="4" presStyleCnt="5"/>
      <dgm:spPr/>
      <dgm:t>
        <a:bodyPr/>
        <a:lstStyle/>
        <a:p>
          <a:endParaRPr lang="en-US"/>
        </a:p>
      </dgm:t>
    </dgm:pt>
    <dgm:pt modelId="{F8F8E812-D4F0-5D4A-88E9-453429B6B42D}" type="pres">
      <dgm:prSet presAssocID="{11A1E255-9AFF-F649-BAE2-EF9F33609B2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7B8C15B4-0BC2-0942-841A-90BF765F4AF4}" type="pres">
      <dgm:prSet presAssocID="{71C2B2CA-F13A-974E-9628-C7B88A24F07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6477D2-EDAA-A44E-B13B-9DC56137426D}" type="presOf" srcId="{71C2B2CA-F13A-974E-9628-C7B88A24F072}" destId="{7B8C15B4-0BC2-0942-841A-90BF765F4AF4}" srcOrd="0" destOrd="0" presId="urn:microsoft.com/office/officeart/2005/8/layout/process1"/>
    <dgm:cxn modelId="{D23BF72F-0B12-7C47-B9A6-E94B81053F64}" srcId="{48D8DA51-D76C-0C42-B083-726C785BAB9A}" destId="{0B00F5D7-D311-E74E-B2A0-6132CE946562}" srcOrd="1" destOrd="0" parTransId="{B378A876-E043-4944-9F84-9E17EB8EE687}" sibTransId="{DA1CDE1F-56B3-6B4F-8164-ABD8066E5929}"/>
    <dgm:cxn modelId="{8A4D5BCF-B926-3542-B1D6-FE4A0C82D7F6}" srcId="{48D8DA51-D76C-0C42-B083-726C785BAB9A}" destId="{71C2B2CA-F13A-974E-9628-C7B88A24F072}" srcOrd="5" destOrd="0" parTransId="{AB59F2F5-131B-C347-BCDA-487A9EEAB371}" sibTransId="{71BF45CB-8C8C-4B44-8484-6E65CA010B22}"/>
    <dgm:cxn modelId="{9F8A54CD-29BF-5140-90B4-F26B111E4935}" type="presOf" srcId="{0B00F5D7-D311-E74E-B2A0-6132CE946562}" destId="{4E68322E-970B-5C48-B040-DB546D4ED9BB}" srcOrd="0" destOrd="0" presId="urn:microsoft.com/office/officeart/2005/8/layout/process1"/>
    <dgm:cxn modelId="{7AB28FA9-8CA4-7041-8EED-5FDCE4EACC1D}" srcId="{48D8DA51-D76C-0C42-B083-726C785BAB9A}" destId="{3843743E-8E06-7C4D-B6B0-003505C564A2}" srcOrd="3" destOrd="0" parTransId="{7BE3DC78-D5B5-5E44-858A-2DEB099CB4E0}" sibTransId="{7AD18EE4-4D2A-BA45-869A-CE44BAD2E8E4}"/>
    <dgm:cxn modelId="{BB8E984D-AE9E-654E-A92A-7D287F44EBC3}" type="presOf" srcId="{7AD18EE4-4D2A-BA45-869A-CE44BAD2E8E4}" destId="{16860CCD-D8E0-014D-AEE1-CA0F57E3A17F}" srcOrd="1" destOrd="0" presId="urn:microsoft.com/office/officeart/2005/8/layout/process1"/>
    <dgm:cxn modelId="{35BA921A-DE2D-844B-B51E-6B8C9B9B9C0F}" type="presOf" srcId="{0CE08727-56C9-F84B-9ADC-AC9BAB843585}" destId="{29E1B7BF-8FD4-9246-9F34-5D46EAAF5390}" srcOrd="0" destOrd="0" presId="urn:microsoft.com/office/officeart/2005/8/layout/process1"/>
    <dgm:cxn modelId="{3C6C8CA8-1232-3C47-A23C-1167D2930288}" type="presOf" srcId="{0ABBDA9B-52EF-5449-8119-C756B2194AC4}" destId="{791299BA-31B8-8D4A-B046-D0E1910ADEBB}" srcOrd="1" destOrd="0" presId="urn:microsoft.com/office/officeart/2005/8/layout/process1"/>
    <dgm:cxn modelId="{B5D41E48-7465-B541-BED9-3B90BEA1E5F9}" type="presOf" srcId="{11A1E255-9AFF-F649-BAE2-EF9F33609B2D}" destId="{F8F8E812-D4F0-5D4A-88E9-453429B6B42D}" srcOrd="1" destOrd="0" presId="urn:microsoft.com/office/officeart/2005/8/layout/process1"/>
    <dgm:cxn modelId="{34AE92F9-8469-504C-9C43-084BCBB49C39}" type="presOf" srcId="{DA1CDE1F-56B3-6B4F-8164-ABD8066E5929}" destId="{D59E9957-0151-5545-888C-7EC31701DAB8}" srcOrd="0" destOrd="0" presId="urn:microsoft.com/office/officeart/2005/8/layout/process1"/>
    <dgm:cxn modelId="{45794C9C-F355-D948-8C61-7E636B1BCCCD}" type="presOf" srcId="{C0688758-0F66-4B40-8E5F-78A2A8051ED5}" destId="{CAC8D5E8-7B6F-4640-84D8-516C6A8FB045}" srcOrd="0" destOrd="0" presId="urn:microsoft.com/office/officeart/2005/8/layout/process1"/>
    <dgm:cxn modelId="{457F398A-F51A-3C4F-82B7-DC23A269B50F}" srcId="{48D8DA51-D76C-0C42-B083-726C785BAB9A}" destId="{312DBCF7-D943-EB4B-A443-A4E6620BB8B2}" srcOrd="4" destOrd="0" parTransId="{97029470-AB92-B148-B12E-3AF9678000A8}" sibTransId="{11A1E255-9AFF-F649-BAE2-EF9F33609B2D}"/>
    <dgm:cxn modelId="{C2F29A0D-D6F5-B642-B827-6F109353AC92}" type="presOf" srcId="{DA1CDE1F-56B3-6B4F-8164-ABD8066E5929}" destId="{0670FB50-307F-E94D-847A-57FADFE8955B}" srcOrd="1" destOrd="0" presId="urn:microsoft.com/office/officeart/2005/8/layout/process1"/>
    <dgm:cxn modelId="{5F7A888B-77B4-1545-825C-B163DE91C8F6}" type="presOf" srcId="{3843743E-8E06-7C4D-B6B0-003505C564A2}" destId="{BB57B977-F675-8344-BFD2-2C1F9F586976}" srcOrd="0" destOrd="0" presId="urn:microsoft.com/office/officeart/2005/8/layout/process1"/>
    <dgm:cxn modelId="{2875C563-FAA2-C34D-BE3F-F17860CEA4B2}" type="presOf" srcId="{11A1E255-9AFF-F649-BAE2-EF9F33609B2D}" destId="{5AE6E66E-DCE7-7943-BC85-FDC95FAC3A9F}" srcOrd="0" destOrd="0" presId="urn:microsoft.com/office/officeart/2005/8/layout/process1"/>
    <dgm:cxn modelId="{EE465D73-050B-B341-A69E-514E49DE7599}" type="presOf" srcId="{48D8DA51-D76C-0C42-B083-726C785BAB9A}" destId="{BA681B60-1024-5244-84F9-2E10EB086C8A}" srcOrd="0" destOrd="0" presId="urn:microsoft.com/office/officeart/2005/8/layout/process1"/>
    <dgm:cxn modelId="{BEB8F83C-F035-4D49-B2AC-27CA3E6CB40C}" srcId="{48D8DA51-D76C-0C42-B083-726C785BAB9A}" destId="{C0688758-0F66-4B40-8E5F-78A2A8051ED5}" srcOrd="2" destOrd="0" parTransId="{65C65DDE-6050-904A-BB24-FD0B24C81B7F}" sibTransId="{0ABBDA9B-52EF-5449-8119-C756B2194AC4}"/>
    <dgm:cxn modelId="{D077CB75-33E4-4D48-9FF7-256C355C18A1}" type="presOf" srcId="{0ABBDA9B-52EF-5449-8119-C756B2194AC4}" destId="{5CE28EB0-299F-174E-ACA9-758C9B834B23}" srcOrd="0" destOrd="0" presId="urn:microsoft.com/office/officeart/2005/8/layout/process1"/>
    <dgm:cxn modelId="{88AE86AD-4A32-F94F-BD83-CBF199A424B6}" srcId="{48D8DA51-D76C-0C42-B083-726C785BAB9A}" destId="{F0BF9723-8B64-FA47-BFDF-EA7E9E7823A5}" srcOrd="0" destOrd="0" parTransId="{12428C6C-0F21-A14E-AE94-D00EA395F1BA}" sibTransId="{0CE08727-56C9-F84B-9ADC-AC9BAB843585}"/>
    <dgm:cxn modelId="{D0B3D950-F3FA-8843-BFAB-4355323F9BBE}" type="presOf" srcId="{0CE08727-56C9-F84B-9ADC-AC9BAB843585}" destId="{E40415A8-FD2B-0543-B24F-C47D13490DD5}" srcOrd="1" destOrd="0" presId="urn:microsoft.com/office/officeart/2005/8/layout/process1"/>
    <dgm:cxn modelId="{25C1A060-175E-774F-86D0-867DDDAE9B84}" type="presOf" srcId="{F0BF9723-8B64-FA47-BFDF-EA7E9E7823A5}" destId="{52B12041-9920-BB45-83CB-F257B6D4A135}" srcOrd="0" destOrd="0" presId="urn:microsoft.com/office/officeart/2005/8/layout/process1"/>
    <dgm:cxn modelId="{7E6E4209-404E-234A-86DB-138642E6D943}" type="presOf" srcId="{312DBCF7-D943-EB4B-A443-A4E6620BB8B2}" destId="{61BBF489-EE23-E743-B0F7-51CF8BA13F2C}" srcOrd="0" destOrd="0" presId="urn:microsoft.com/office/officeart/2005/8/layout/process1"/>
    <dgm:cxn modelId="{FFAB212D-9FC4-CB45-901E-B7940A1C670E}" type="presOf" srcId="{7AD18EE4-4D2A-BA45-869A-CE44BAD2E8E4}" destId="{69BA9C26-51C2-4048-AAC8-F767892515DB}" srcOrd="0" destOrd="0" presId="urn:microsoft.com/office/officeart/2005/8/layout/process1"/>
    <dgm:cxn modelId="{086D241F-9F7D-9542-B8A8-6BF9EE5070C4}" type="presParOf" srcId="{BA681B60-1024-5244-84F9-2E10EB086C8A}" destId="{52B12041-9920-BB45-83CB-F257B6D4A135}" srcOrd="0" destOrd="0" presId="urn:microsoft.com/office/officeart/2005/8/layout/process1"/>
    <dgm:cxn modelId="{F126888C-9A68-5845-ACC3-6C5F1B236B31}" type="presParOf" srcId="{BA681B60-1024-5244-84F9-2E10EB086C8A}" destId="{29E1B7BF-8FD4-9246-9F34-5D46EAAF5390}" srcOrd="1" destOrd="0" presId="urn:microsoft.com/office/officeart/2005/8/layout/process1"/>
    <dgm:cxn modelId="{8F56B069-2577-814C-9602-617DFA256C49}" type="presParOf" srcId="{29E1B7BF-8FD4-9246-9F34-5D46EAAF5390}" destId="{E40415A8-FD2B-0543-B24F-C47D13490DD5}" srcOrd="0" destOrd="0" presId="urn:microsoft.com/office/officeart/2005/8/layout/process1"/>
    <dgm:cxn modelId="{91DA3E14-1D59-6E48-86EB-CCCA1E42A864}" type="presParOf" srcId="{BA681B60-1024-5244-84F9-2E10EB086C8A}" destId="{4E68322E-970B-5C48-B040-DB546D4ED9BB}" srcOrd="2" destOrd="0" presId="urn:microsoft.com/office/officeart/2005/8/layout/process1"/>
    <dgm:cxn modelId="{F13FE0FC-AB36-C243-A5B3-B2256A1B2934}" type="presParOf" srcId="{BA681B60-1024-5244-84F9-2E10EB086C8A}" destId="{D59E9957-0151-5545-888C-7EC31701DAB8}" srcOrd="3" destOrd="0" presId="urn:microsoft.com/office/officeart/2005/8/layout/process1"/>
    <dgm:cxn modelId="{178BD0B5-1942-4E49-B476-1EEC4AD999CA}" type="presParOf" srcId="{D59E9957-0151-5545-888C-7EC31701DAB8}" destId="{0670FB50-307F-E94D-847A-57FADFE8955B}" srcOrd="0" destOrd="0" presId="urn:microsoft.com/office/officeart/2005/8/layout/process1"/>
    <dgm:cxn modelId="{22D68E89-4502-AA4E-A8E9-37406C4CB382}" type="presParOf" srcId="{BA681B60-1024-5244-84F9-2E10EB086C8A}" destId="{CAC8D5E8-7B6F-4640-84D8-516C6A8FB045}" srcOrd="4" destOrd="0" presId="urn:microsoft.com/office/officeart/2005/8/layout/process1"/>
    <dgm:cxn modelId="{0D3115E3-6961-E249-8FA5-C733FFD8E4E4}" type="presParOf" srcId="{BA681B60-1024-5244-84F9-2E10EB086C8A}" destId="{5CE28EB0-299F-174E-ACA9-758C9B834B23}" srcOrd="5" destOrd="0" presId="urn:microsoft.com/office/officeart/2005/8/layout/process1"/>
    <dgm:cxn modelId="{107E3EFE-546E-CC47-9C03-F052B10C3A31}" type="presParOf" srcId="{5CE28EB0-299F-174E-ACA9-758C9B834B23}" destId="{791299BA-31B8-8D4A-B046-D0E1910ADEBB}" srcOrd="0" destOrd="0" presId="urn:microsoft.com/office/officeart/2005/8/layout/process1"/>
    <dgm:cxn modelId="{C9908B6B-9995-B74B-AB31-01D2A0BDA1A7}" type="presParOf" srcId="{BA681B60-1024-5244-84F9-2E10EB086C8A}" destId="{BB57B977-F675-8344-BFD2-2C1F9F586976}" srcOrd="6" destOrd="0" presId="urn:microsoft.com/office/officeart/2005/8/layout/process1"/>
    <dgm:cxn modelId="{9C031F89-1AB0-E04D-BFE7-D7D5BB5BB122}" type="presParOf" srcId="{BA681B60-1024-5244-84F9-2E10EB086C8A}" destId="{69BA9C26-51C2-4048-AAC8-F767892515DB}" srcOrd="7" destOrd="0" presId="urn:microsoft.com/office/officeart/2005/8/layout/process1"/>
    <dgm:cxn modelId="{43CB0D07-7BD1-BA4E-BDA1-B37B533A6060}" type="presParOf" srcId="{69BA9C26-51C2-4048-AAC8-F767892515DB}" destId="{16860CCD-D8E0-014D-AEE1-CA0F57E3A17F}" srcOrd="0" destOrd="0" presId="urn:microsoft.com/office/officeart/2005/8/layout/process1"/>
    <dgm:cxn modelId="{BFCB8065-0BCF-F94B-92A7-F92AA156AF91}" type="presParOf" srcId="{BA681B60-1024-5244-84F9-2E10EB086C8A}" destId="{61BBF489-EE23-E743-B0F7-51CF8BA13F2C}" srcOrd="8" destOrd="0" presId="urn:microsoft.com/office/officeart/2005/8/layout/process1"/>
    <dgm:cxn modelId="{F338D284-8FFB-4C48-A573-EFA667F3ACFC}" type="presParOf" srcId="{BA681B60-1024-5244-84F9-2E10EB086C8A}" destId="{5AE6E66E-DCE7-7943-BC85-FDC95FAC3A9F}" srcOrd="9" destOrd="0" presId="urn:microsoft.com/office/officeart/2005/8/layout/process1"/>
    <dgm:cxn modelId="{C33A04DD-BDBD-4943-9074-B7D2A131C02E}" type="presParOf" srcId="{5AE6E66E-DCE7-7943-BC85-FDC95FAC3A9F}" destId="{F8F8E812-D4F0-5D4A-88E9-453429B6B42D}" srcOrd="0" destOrd="0" presId="urn:microsoft.com/office/officeart/2005/8/layout/process1"/>
    <dgm:cxn modelId="{293FBFEC-2FED-F947-BD46-6FB452A7C067}" type="presParOf" srcId="{BA681B60-1024-5244-84F9-2E10EB086C8A}" destId="{7B8C15B4-0BC2-0942-841A-90BF765F4AF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12041-9920-BB45-83CB-F257B6D4A135}">
      <dsp:nvSpPr>
        <dsp:cNvPr id="0" name=""/>
        <dsp:cNvSpPr/>
      </dsp:nvSpPr>
      <dsp:spPr>
        <a:xfrm>
          <a:off x="3857" y="1070923"/>
          <a:ext cx="1686422" cy="10118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Raw data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3493" y="1100559"/>
        <a:ext cx="1627150" cy="952581"/>
      </dsp:txXfrm>
    </dsp:sp>
    <dsp:sp modelId="{29E1B7BF-8FD4-9246-9F34-5D46EAAF5390}">
      <dsp:nvSpPr>
        <dsp:cNvPr id="0" name=""/>
        <dsp:cNvSpPr/>
      </dsp:nvSpPr>
      <dsp:spPr>
        <a:xfrm>
          <a:off x="1858922" y="1367734"/>
          <a:ext cx="357521" cy="418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58922" y="1451380"/>
        <a:ext cx="250265" cy="250940"/>
      </dsp:txXfrm>
    </dsp:sp>
    <dsp:sp modelId="{CAC8D5E8-7B6F-4640-84D8-516C6A8FB045}">
      <dsp:nvSpPr>
        <dsp:cNvPr id="0" name=""/>
        <dsp:cNvSpPr/>
      </dsp:nvSpPr>
      <dsp:spPr>
        <a:xfrm>
          <a:off x="2364848" y="1070923"/>
          <a:ext cx="1686422" cy="10118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00000"/>
                <a:satOff val="-16668"/>
                <a:lumOff val="20000"/>
                <a:alphaOff val="0"/>
                <a:shade val="51000"/>
                <a:satMod val="130000"/>
              </a:schemeClr>
            </a:gs>
            <a:gs pos="80000">
              <a:schemeClr val="accent2">
                <a:hueOff val="-4800000"/>
                <a:satOff val="-16668"/>
                <a:lumOff val="20000"/>
                <a:alphaOff val="0"/>
                <a:shade val="93000"/>
                <a:satMod val="130000"/>
              </a:schemeClr>
            </a:gs>
            <a:gs pos="100000">
              <a:schemeClr val="accent2">
                <a:hueOff val="-4800000"/>
                <a:satOff val="-16668"/>
                <a:lumOff val="2000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</a:rPr>
            <a:t>Compute quantities</a:t>
          </a:r>
          <a:endParaRPr lang="en-US" sz="2000" b="1" kern="1200" dirty="0">
            <a:solidFill>
              <a:srgbClr val="000000"/>
            </a:solidFill>
          </a:endParaRPr>
        </a:p>
      </dsp:txBody>
      <dsp:txXfrm>
        <a:off x="2394484" y="1100559"/>
        <a:ext cx="1627150" cy="952581"/>
      </dsp:txXfrm>
    </dsp:sp>
    <dsp:sp modelId="{5CE28EB0-299F-174E-ACA9-758C9B834B23}">
      <dsp:nvSpPr>
        <dsp:cNvPr id="0" name=""/>
        <dsp:cNvSpPr/>
      </dsp:nvSpPr>
      <dsp:spPr>
        <a:xfrm>
          <a:off x="4219913" y="1367734"/>
          <a:ext cx="357521" cy="418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200000"/>
                <a:satOff val="-25001"/>
                <a:lumOff val="30001"/>
                <a:alphaOff val="0"/>
                <a:shade val="51000"/>
                <a:satMod val="130000"/>
              </a:schemeClr>
            </a:gs>
            <a:gs pos="80000">
              <a:schemeClr val="accent2">
                <a:hueOff val="-7200000"/>
                <a:satOff val="-25001"/>
                <a:lumOff val="30001"/>
                <a:alphaOff val="0"/>
                <a:shade val="93000"/>
                <a:satMod val="130000"/>
              </a:schemeClr>
            </a:gs>
            <a:gs pos="100000">
              <a:schemeClr val="accent2">
                <a:hueOff val="-7200000"/>
                <a:satOff val="-25001"/>
                <a:lumOff val="300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19913" y="1451380"/>
        <a:ext cx="250265" cy="250940"/>
      </dsp:txXfrm>
    </dsp:sp>
    <dsp:sp modelId="{61BBF489-EE23-E743-B0F7-51CF8BA13F2C}">
      <dsp:nvSpPr>
        <dsp:cNvPr id="0" name=""/>
        <dsp:cNvSpPr/>
      </dsp:nvSpPr>
      <dsp:spPr>
        <a:xfrm>
          <a:off x="4725840" y="1070923"/>
          <a:ext cx="1686422" cy="10118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600000"/>
                <a:satOff val="-33335"/>
                <a:lumOff val="40001"/>
                <a:alphaOff val="0"/>
                <a:shade val="51000"/>
                <a:satMod val="130000"/>
              </a:schemeClr>
            </a:gs>
            <a:gs pos="80000">
              <a:schemeClr val="accent2">
                <a:hueOff val="-9600000"/>
                <a:satOff val="-33335"/>
                <a:lumOff val="40001"/>
                <a:alphaOff val="0"/>
                <a:shade val="93000"/>
                <a:satMod val="130000"/>
              </a:schemeClr>
            </a:gs>
            <a:gs pos="100000">
              <a:schemeClr val="accent2">
                <a:hueOff val="-9600000"/>
                <a:satOff val="-33335"/>
                <a:lumOff val="400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</a:rPr>
            <a:t>Display</a:t>
          </a:r>
          <a:endParaRPr lang="en-US" sz="2000" b="1" kern="1200" dirty="0">
            <a:solidFill>
              <a:srgbClr val="000000"/>
            </a:solidFill>
          </a:endParaRPr>
        </a:p>
      </dsp:txBody>
      <dsp:txXfrm>
        <a:off x="4755476" y="1100559"/>
        <a:ext cx="1627150" cy="952581"/>
      </dsp:txXfrm>
    </dsp:sp>
    <dsp:sp modelId="{5AE6E66E-DCE7-7943-BC85-FDC95FAC3A9F}">
      <dsp:nvSpPr>
        <dsp:cNvPr id="0" name=""/>
        <dsp:cNvSpPr/>
      </dsp:nvSpPr>
      <dsp:spPr>
        <a:xfrm>
          <a:off x="6580905" y="1367734"/>
          <a:ext cx="357521" cy="418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shade val="51000"/>
                <a:satMod val="130000"/>
              </a:schemeClr>
            </a:gs>
            <a:gs pos="80000">
              <a:schemeClr val="accent2">
                <a:hueOff val="-14400000"/>
                <a:satOff val="-50003"/>
                <a:lumOff val="60001"/>
                <a:alphaOff val="0"/>
                <a:shade val="93000"/>
                <a:satMod val="13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580905" y="1451380"/>
        <a:ext cx="250265" cy="250940"/>
      </dsp:txXfrm>
    </dsp:sp>
    <dsp:sp modelId="{7B8C15B4-0BC2-0942-841A-90BF765F4AF4}">
      <dsp:nvSpPr>
        <dsp:cNvPr id="0" name=""/>
        <dsp:cNvSpPr/>
      </dsp:nvSpPr>
      <dsp:spPr>
        <a:xfrm>
          <a:off x="7086832" y="1070923"/>
          <a:ext cx="1686422" cy="10118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shade val="51000"/>
                <a:satMod val="130000"/>
              </a:schemeClr>
            </a:gs>
            <a:gs pos="80000">
              <a:schemeClr val="accent2">
                <a:hueOff val="-14400000"/>
                <a:satOff val="-50003"/>
                <a:lumOff val="60001"/>
                <a:alphaOff val="0"/>
                <a:shade val="93000"/>
                <a:satMod val="13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</a:rPr>
            <a:t>Statistically Analyze</a:t>
          </a:r>
          <a:endParaRPr lang="en-US" sz="2000" b="1" kern="1200" dirty="0">
            <a:solidFill>
              <a:srgbClr val="000000"/>
            </a:solidFill>
          </a:endParaRPr>
        </a:p>
      </dsp:txBody>
      <dsp:txXfrm>
        <a:off x="7116468" y="1100559"/>
        <a:ext cx="1627150" cy="952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12041-9920-BB45-83CB-F257B6D4A135}">
      <dsp:nvSpPr>
        <dsp:cNvPr id="0" name=""/>
        <dsp:cNvSpPr/>
      </dsp:nvSpPr>
      <dsp:spPr>
        <a:xfrm>
          <a:off x="0" y="737241"/>
          <a:ext cx="1097138" cy="658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Raw data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19280" y="756521"/>
        <a:ext cx="1058578" cy="619723"/>
      </dsp:txXfrm>
    </dsp:sp>
    <dsp:sp modelId="{29E1B7BF-8FD4-9246-9F34-5D46EAAF5390}">
      <dsp:nvSpPr>
        <dsp:cNvPr id="0" name=""/>
        <dsp:cNvSpPr/>
      </dsp:nvSpPr>
      <dsp:spPr>
        <a:xfrm>
          <a:off x="1206852" y="930337"/>
          <a:ext cx="232593" cy="2720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206852" y="984755"/>
        <a:ext cx="162815" cy="163254"/>
      </dsp:txXfrm>
    </dsp:sp>
    <dsp:sp modelId="{4E68322E-970B-5C48-B040-DB546D4ED9BB}">
      <dsp:nvSpPr>
        <dsp:cNvPr id="0" name=""/>
        <dsp:cNvSpPr/>
      </dsp:nvSpPr>
      <dsp:spPr>
        <a:xfrm>
          <a:off x="1535994" y="737241"/>
          <a:ext cx="1097138" cy="658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880000"/>
                <a:satOff val="-10001"/>
                <a:lumOff val="12000"/>
                <a:alphaOff val="0"/>
                <a:shade val="51000"/>
                <a:satMod val="130000"/>
              </a:schemeClr>
            </a:gs>
            <a:gs pos="80000">
              <a:schemeClr val="accent2">
                <a:hueOff val="-2880000"/>
                <a:satOff val="-10001"/>
                <a:lumOff val="12000"/>
                <a:alphaOff val="0"/>
                <a:shade val="93000"/>
                <a:satMod val="130000"/>
              </a:schemeClr>
            </a:gs>
            <a:gs pos="100000">
              <a:schemeClr val="accent2">
                <a:hueOff val="-2880000"/>
                <a:satOff val="-10001"/>
                <a:lumOff val="1200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Convert to zoo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1555274" y="756521"/>
        <a:ext cx="1058578" cy="619723"/>
      </dsp:txXfrm>
    </dsp:sp>
    <dsp:sp modelId="{D59E9957-0151-5545-888C-7EC31701DAB8}">
      <dsp:nvSpPr>
        <dsp:cNvPr id="0" name=""/>
        <dsp:cNvSpPr/>
      </dsp:nvSpPr>
      <dsp:spPr>
        <a:xfrm>
          <a:off x="2742847" y="930337"/>
          <a:ext cx="232593" cy="2720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3600000"/>
                <a:satOff val="-12501"/>
                <a:lumOff val="15000"/>
                <a:alphaOff val="0"/>
                <a:shade val="51000"/>
                <a:satMod val="130000"/>
              </a:schemeClr>
            </a:gs>
            <a:gs pos="80000">
              <a:schemeClr val="accent2">
                <a:hueOff val="-3600000"/>
                <a:satOff val="-12501"/>
                <a:lumOff val="15000"/>
                <a:alphaOff val="0"/>
                <a:shade val="93000"/>
                <a:satMod val="130000"/>
              </a:schemeClr>
            </a:gs>
            <a:gs pos="100000">
              <a:schemeClr val="accent2">
                <a:hueOff val="-3600000"/>
                <a:satOff val="-12501"/>
                <a:lumOff val="1500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742847" y="984755"/>
        <a:ext cx="162815" cy="163254"/>
      </dsp:txXfrm>
    </dsp:sp>
    <dsp:sp modelId="{CAC8D5E8-7B6F-4640-84D8-516C6A8FB045}">
      <dsp:nvSpPr>
        <dsp:cNvPr id="0" name=""/>
        <dsp:cNvSpPr/>
      </dsp:nvSpPr>
      <dsp:spPr>
        <a:xfrm>
          <a:off x="3071989" y="737241"/>
          <a:ext cx="1097138" cy="658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760000"/>
                <a:satOff val="-20001"/>
                <a:lumOff val="24000"/>
                <a:alphaOff val="0"/>
                <a:shade val="51000"/>
                <a:satMod val="130000"/>
              </a:schemeClr>
            </a:gs>
            <a:gs pos="80000">
              <a:schemeClr val="accent2">
                <a:hueOff val="-5760000"/>
                <a:satOff val="-20001"/>
                <a:lumOff val="24000"/>
                <a:alphaOff val="0"/>
                <a:shade val="93000"/>
                <a:satMod val="130000"/>
              </a:schemeClr>
            </a:gs>
            <a:gs pos="100000">
              <a:schemeClr val="accent2">
                <a:hueOff val="-5760000"/>
                <a:satOff val="-20001"/>
                <a:lumOff val="2400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rgbClr val="000000"/>
              </a:solidFill>
            </a:rPr>
            <a:t>Compute quantities</a:t>
          </a:r>
          <a:endParaRPr lang="en-US" sz="1500" b="1" kern="1200" dirty="0">
            <a:solidFill>
              <a:srgbClr val="000000"/>
            </a:solidFill>
          </a:endParaRPr>
        </a:p>
      </dsp:txBody>
      <dsp:txXfrm>
        <a:off x="3091269" y="756521"/>
        <a:ext cx="1058578" cy="619723"/>
      </dsp:txXfrm>
    </dsp:sp>
    <dsp:sp modelId="{5CE28EB0-299F-174E-ACA9-758C9B834B23}">
      <dsp:nvSpPr>
        <dsp:cNvPr id="0" name=""/>
        <dsp:cNvSpPr/>
      </dsp:nvSpPr>
      <dsp:spPr>
        <a:xfrm>
          <a:off x="4278842" y="930337"/>
          <a:ext cx="232593" cy="2720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200000"/>
                <a:satOff val="-25001"/>
                <a:lumOff val="30001"/>
                <a:alphaOff val="0"/>
                <a:shade val="51000"/>
                <a:satMod val="130000"/>
              </a:schemeClr>
            </a:gs>
            <a:gs pos="80000">
              <a:schemeClr val="accent2">
                <a:hueOff val="-7200000"/>
                <a:satOff val="-25001"/>
                <a:lumOff val="30001"/>
                <a:alphaOff val="0"/>
                <a:shade val="93000"/>
                <a:satMod val="130000"/>
              </a:schemeClr>
            </a:gs>
            <a:gs pos="100000">
              <a:schemeClr val="accent2">
                <a:hueOff val="-7200000"/>
                <a:satOff val="-25001"/>
                <a:lumOff val="300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278842" y="984755"/>
        <a:ext cx="162815" cy="163254"/>
      </dsp:txXfrm>
    </dsp:sp>
    <dsp:sp modelId="{BB57B977-F675-8344-BFD2-2C1F9F586976}">
      <dsp:nvSpPr>
        <dsp:cNvPr id="0" name=""/>
        <dsp:cNvSpPr/>
      </dsp:nvSpPr>
      <dsp:spPr>
        <a:xfrm>
          <a:off x="4607983" y="737241"/>
          <a:ext cx="1097138" cy="658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640000"/>
                <a:satOff val="-30002"/>
                <a:lumOff val="36001"/>
                <a:alphaOff val="0"/>
                <a:shade val="51000"/>
                <a:satMod val="130000"/>
              </a:schemeClr>
            </a:gs>
            <a:gs pos="80000">
              <a:schemeClr val="accent2">
                <a:hueOff val="-8640000"/>
                <a:satOff val="-30002"/>
                <a:lumOff val="36001"/>
                <a:alphaOff val="0"/>
                <a:shade val="93000"/>
                <a:satMod val="130000"/>
              </a:schemeClr>
            </a:gs>
            <a:gs pos="100000">
              <a:schemeClr val="accent2">
                <a:hueOff val="-8640000"/>
                <a:satOff val="-30002"/>
                <a:lumOff val="360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rgbClr val="000000"/>
              </a:solidFill>
            </a:rPr>
            <a:t>Append zoo file</a:t>
          </a:r>
          <a:endParaRPr lang="en-US" sz="1500" b="1" kern="1200" dirty="0">
            <a:solidFill>
              <a:srgbClr val="000000"/>
            </a:solidFill>
          </a:endParaRPr>
        </a:p>
      </dsp:txBody>
      <dsp:txXfrm>
        <a:off x="4627263" y="756521"/>
        <a:ext cx="1058578" cy="619723"/>
      </dsp:txXfrm>
    </dsp:sp>
    <dsp:sp modelId="{69BA9C26-51C2-4048-AAC8-F767892515DB}">
      <dsp:nvSpPr>
        <dsp:cNvPr id="0" name=""/>
        <dsp:cNvSpPr/>
      </dsp:nvSpPr>
      <dsp:spPr>
        <a:xfrm>
          <a:off x="5814836" y="930337"/>
          <a:ext cx="232593" cy="2720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0800000"/>
                <a:satOff val="-37502"/>
                <a:lumOff val="45001"/>
                <a:alphaOff val="0"/>
                <a:shade val="51000"/>
                <a:satMod val="130000"/>
              </a:schemeClr>
            </a:gs>
            <a:gs pos="80000">
              <a:schemeClr val="accent2">
                <a:hueOff val="-10800000"/>
                <a:satOff val="-37502"/>
                <a:lumOff val="45001"/>
                <a:alphaOff val="0"/>
                <a:shade val="93000"/>
                <a:satMod val="130000"/>
              </a:schemeClr>
            </a:gs>
            <a:gs pos="100000">
              <a:schemeClr val="accent2">
                <a:hueOff val="-10800000"/>
                <a:satOff val="-37502"/>
                <a:lumOff val="450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814836" y="984755"/>
        <a:ext cx="162815" cy="163254"/>
      </dsp:txXfrm>
    </dsp:sp>
    <dsp:sp modelId="{61BBF489-EE23-E743-B0F7-51CF8BA13F2C}">
      <dsp:nvSpPr>
        <dsp:cNvPr id="0" name=""/>
        <dsp:cNvSpPr/>
      </dsp:nvSpPr>
      <dsp:spPr>
        <a:xfrm>
          <a:off x="6143978" y="737241"/>
          <a:ext cx="1097138" cy="658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520000"/>
                <a:satOff val="-40002"/>
                <a:lumOff val="48001"/>
                <a:alphaOff val="0"/>
                <a:shade val="51000"/>
                <a:satMod val="130000"/>
              </a:schemeClr>
            </a:gs>
            <a:gs pos="80000">
              <a:schemeClr val="accent2">
                <a:hueOff val="-11520000"/>
                <a:satOff val="-40002"/>
                <a:lumOff val="48001"/>
                <a:alphaOff val="0"/>
                <a:shade val="93000"/>
                <a:satMod val="130000"/>
              </a:schemeClr>
            </a:gs>
            <a:gs pos="100000">
              <a:schemeClr val="accent2">
                <a:hueOff val="-11520000"/>
                <a:satOff val="-40002"/>
                <a:lumOff val="480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rgbClr val="000000"/>
              </a:solidFill>
            </a:rPr>
            <a:t>Display</a:t>
          </a:r>
          <a:endParaRPr lang="en-US" sz="1500" b="1" kern="1200" dirty="0">
            <a:solidFill>
              <a:srgbClr val="000000"/>
            </a:solidFill>
          </a:endParaRPr>
        </a:p>
      </dsp:txBody>
      <dsp:txXfrm>
        <a:off x="6163258" y="756521"/>
        <a:ext cx="1058578" cy="619723"/>
      </dsp:txXfrm>
    </dsp:sp>
    <dsp:sp modelId="{5AE6E66E-DCE7-7943-BC85-FDC95FAC3A9F}">
      <dsp:nvSpPr>
        <dsp:cNvPr id="0" name=""/>
        <dsp:cNvSpPr/>
      </dsp:nvSpPr>
      <dsp:spPr>
        <a:xfrm>
          <a:off x="7350831" y="930337"/>
          <a:ext cx="232593" cy="2720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shade val="51000"/>
                <a:satMod val="130000"/>
              </a:schemeClr>
            </a:gs>
            <a:gs pos="80000">
              <a:schemeClr val="accent2">
                <a:hueOff val="-14400000"/>
                <a:satOff val="-50003"/>
                <a:lumOff val="60001"/>
                <a:alphaOff val="0"/>
                <a:shade val="93000"/>
                <a:satMod val="13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7350831" y="984755"/>
        <a:ext cx="162815" cy="163254"/>
      </dsp:txXfrm>
    </dsp:sp>
    <dsp:sp modelId="{7B8C15B4-0BC2-0942-841A-90BF765F4AF4}">
      <dsp:nvSpPr>
        <dsp:cNvPr id="0" name=""/>
        <dsp:cNvSpPr/>
      </dsp:nvSpPr>
      <dsp:spPr>
        <a:xfrm>
          <a:off x="7679972" y="737241"/>
          <a:ext cx="1097138" cy="658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shade val="51000"/>
                <a:satMod val="130000"/>
              </a:schemeClr>
            </a:gs>
            <a:gs pos="80000">
              <a:schemeClr val="accent2">
                <a:hueOff val="-14400000"/>
                <a:satOff val="-50003"/>
                <a:lumOff val="60001"/>
                <a:alphaOff val="0"/>
                <a:shade val="93000"/>
                <a:satMod val="13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rgbClr val="000000"/>
              </a:solidFill>
            </a:rPr>
            <a:t>Analyse</a:t>
          </a:r>
          <a:endParaRPr lang="en-US" sz="1500" b="1" kern="1200" dirty="0">
            <a:solidFill>
              <a:srgbClr val="000000"/>
            </a:solidFill>
          </a:endParaRPr>
        </a:p>
      </dsp:txBody>
      <dsp:txXfrm>
        <a:off x="7699252" y="756521"/>
        <a:ext cx="1058578" cy="619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CE14EE-EBD6-4B60-ABA9-7FAC64773E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39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A59791-F28D-4638-980B-1CD3CFD7B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259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79E4C8-7F3D-4CB0-9A19-2516EB83348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7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  <a:p>
            <a:endParaRPr lang="en-GB" altLang="en-US" smtClean="0">
              <a:latin typeface="Arial" panose="020B0604020202020204" pitchFamily="34" charset="0"/>
            </a:endParaRPr>
          </a:p>
          <a:p>
            <a:endParaRPr lang="en-GB" altLang="en-US" smtClean="0">
              <a:latin typeface="Arial" panose="020B0604020202020204" pitchFamily="34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5B48A0-8975-43DD-A85E-BB7409C392FC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516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en-US" smtClean="0">
                <a:latin typeface="Arial" panose="020B0604020202020204" pitchFamily="34" charset="0"/>
              </a:rPr>
              <a:t>itions/groups are assessed</a:t>
            </a:r>
          </a:p>
          <a:p>
            <a:endParaRPr lang="en-GB" altLang="en-US" smtClean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mtClean="0">
                <a:latin typeface="Arial" panose="020B0604020202020204" pitchFamily="34" charset="0"/>
              </a:rPr>
              <a:t>Numerous trials are collected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altLang="en-US" smtClean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mtClean="0">
                <a:latin typeface="Arial" panose="020B0604020202020204" pitchFamily="34" charset="0"/>
              </a:rPr>
              <a:t>Each trial contains multiple channels (sometimes from different devices)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altLang="en-US" smtClean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mtClean="0">
                <a:latin typeface="Arial" panose="020B0604020202020204" pitchFamily="34" charset="0"/>
              </a:rPr>
              <a:t>Each channel contains a large number of data points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D4CFA83-F68D-4B92-8332-C003E2DCAF8E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89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4E2AC4-AD87-4BC0-BED1-B653A5474373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64562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Arial" panose="020B0604020202020204" pitchFamily="34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A1BAEB-AEE1-43D2-93A8-BAC01CD47B29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8330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ox_brand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541338"/>
            <a:ext cx="1295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41538"/>
            <a:ext cx="5399088" cy="1366837"/>
          </a:xfrm>
        </p:spPr>
        <p:txBody>
          <a:bodyPr/>
          <a:lstStyle>
            <a:lvl1pPr>
              <a:lnSpc>
                <a:spcPts val="35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2813" y="3970338"/>
            <a:ext cx="5399087" cy="1752600"/>
          </a:xfrm>
        </p:spPr>
        <p:txBody>
          <a:bodyPr/>
          <a:lstStyle>
            <a:lvl1pPr marL="0" indent="0">
              <a:lnSpc>
                <a:spcPts val="1800"/>
              </a:lnSpc>
              <a:buFont typeface="Wingdings" pitchFamily="1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0960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21 October 2011</a:t>
            </a:r>
          </a:p>
        </p:txBody>
      </p:sp>
    </p:spTree>
    <p:extLst>
      <p:ext uri="{BB962C8B-B14F-4D97-AF65-F5344CB8AC3E}">
        <p14:creationId xmlns:p14="http://schemas.microsoft.com/office/powerpoint/2010/main" val="113265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 October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foot modelling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1805561F-8286-4468-AA93-69068C580A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35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7338"/>
            <a:ext cx="1943100" cy="53387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7338"/>
            <a:ext cx="5676900" cy="53387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 October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foot modelling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3D20C516-7A4B-4C13-934F-26D8E3A345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61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1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21 October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foot modelling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31B815B0-B966-492A-A087-8565DC6C4F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62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113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113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 October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foot modelling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A059CCB2-BC6D-4E49-9371-A85E2F7E98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08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 October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foot modelling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3FB6CD5B-3472-4CA9-85D7-775E4E9580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11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 October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foot modelling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966887B4-47BF-4A66-8376-260D249CE3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04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 October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foot modelling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C7554EC5-B8D7-42C6-8DFA-ECC6C896FD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67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 October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foot modelling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F984C4CC-19DF-4744-8215-955D4D34E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29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 October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foot modelling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98541369-C27C-4AF6-A10A-F8F6DC6A47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9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-3175" y="5824538"/>
            <a:ext cx="9148763" cy="1036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7338"/>
            <a:ext cx="7772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113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  <a:endParaRPr lang="en-US" altLang="en-US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0" y="6102350"/>
            <a:ext cx="136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ts val="1200"/>
              </a:lnSpc>
              <a:defRPr sz="900">
                <a:solidFill>
                  <a:srgbClr val="002147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21 October 2011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096000"/>
            <a:ext cx="12954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ts val="1200"/>
              </a:lnSpc>
              <a:defRPr sz="900">
                <a:solidFill>
                  <a:srgbClr val="002147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Dynamic foot modelling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6500" y="6261100"/>
            <a:ext cx="13668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900">
                <a:solidFill>
                  <a:srgbClr val="002147"/>
                </a:solidFill>
              </a:defRPr>
            </a:lvl1pPr>
          </a:lstStyle>
          <a:p>
            <a:r>
              <a:rPr lang="en-US" altLang="en-US"/>
              <a:t>Page </a:t>
            </a:r>
            <a:fld id="{3FE503D1-7499-440B-A06B-8EB9C3D4340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14" descr="ox_rec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6110288"/>
            <a:ext cx="13668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mcgill2.jpe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6140450"/>
            <a:ext cx="15224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6132513"/>
            <a:ext cx="914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/>
  <p:txStyles>
    <p:titleStyle>
      <a:lvl1pPr algn="l" rtl="0" eaLnBrk="0" fontAlgn="base" hangingPunct="0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rgbClr val="002147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rgbClr val="002147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rgbClr val="002147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rgbClr val="002147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rgbClr val="002147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eaLnBrk="1" fontAlgn="base" hangingPunct="1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rgbClr val="002147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rgbClr val="002147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rgbClr val="002147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rgbClr val="002147"/>
          </a:solidFill>
          <a:latin typeface="Arial" charset="0"/>
          <a:ea typeface="ＭＳ Ｐゴシック" pitchFamily="1" charset="-128"/>
        </a:defRPr>
      </a:lvl9pPr>
    </p:titleStyle>
    <p:bodyStyle>
      <a:lvl1pPr marL="282575" indent="-282575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002147"/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63588" indent="-188913" algn="l" rtl="0" eaLnBrk="0" fontAlgn="base" hangingPunct="0">
        <a:spcBef>
          <a:spcPct val="20000"/>
        </a:spcBef>
        <a:spcAft>
          <a:spcPct val="0"/>
        </a:spcAft>
        <a:buClr>
          <a:srgbClr val="002147"/>
        </a:buClr>
        <a:buSzPct val="8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1413" indent="-187325" algn="l" rtl="0" eaLnBrk="0" fontAlgn="base" hangingPunct="0">
        <a:spcBef>
          <a:spcPct val="20000"/>
        </a:spcBef>
        <a:spcAft>
          <a:spcPct val="0"/>
        </a:spcAft>
        <a:buClr>
          <a:srgbClr val="002147"/>
        </a:buClr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519238" indent="-1873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898650" indent="-1889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355850" indent="-1889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13050" indent="-1889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270250" indent="-1889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727450" indent="-1889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mechzoo.com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philippe.dixon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mechzoo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1538" y="1071563"/>
            <a:ext cx="6099175" cy="1366837"/>
          </a:xfrm>
        </p:spPr>
        <p:txBody>
          <a:bodyPr/>
          <a:lstStyle/>
          <a:p>
            <a:pPr eaLnBrk="1" hangingPunct="1"/>
            <a:r>
              <a:rPr lang="en-GB" altLang="en-US" sz="2400" dirty="0" smtClean="0"/>
              <a:t>BIOMECHZOO: </a:t>
            </a:r>
            <a:r>
              <a:rPr lang="en-GB" altLang="en-US" sz="2400" dirty="0" smtClean="0"/>
              <a:t>AN OPEN-SOURCE MOVEMENT ANALYSIS TOOLBOX FOR MATLAB </a:t>
            </a:r>
            <a:br>
              <a:rPr lang="en-GB" altLang="en-US" sz="2400" dirty="0" smtClean="0"/>
            </a:br>
            <a:endParaRPr lang="en-US" altLang="en-US" sz="2400" dirty="0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6313" y="2998788"/>
            <a:ext cx="6164262" cy="1752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000" u="sng" smtClean="0"/>
              <a:t>Philippe C. Dixon</a:t>
            </a:r>
            <a:r>
              <a:rPr lang="en-GB" altLang="en-US" sz="2000" u="sng" baseline="30000" smtClean="0"/>
              <a:t>1</a:t>
            </a:r>
            <a:r>
              <a:rPr lang="en-GB" altLang="en-US" sz="2000" smtClean="0"/>
              <a:t>, JJ Loh</a:t>
            </a:r>
            <a:r>
              <a:rPr lang="en-GB" altLang="en-US" sz="2000" baseline="30000" smtClean="0"/>
              <a:t>2</a:t>
            </a:r>
            <a:r>
              <a:rPr lang="en-GB" altLang="en-US" sz="2000" smtClean="0"/>
              <a:t>, Yannick Michaud-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000" smtClean="0"/>
              <a:t>Paquette</a:t>
            </a:r>
            <a:r>
              <a:rPr lang="en-GB" altLang="en-US" sz="2000" baseline="30000" smtClean="0"/>
              <a:t>3</a:t>
            </a:r>
            <a:r>
              <a:rPr lang="en-GB" altLang="en-US" sz="2000" smtClean="0"/>
              <a:t>, and David J. Pearsall</a:t>
            </a:r>
            <a:r>
              <a:rPr lang="en-GB" altLang="en-US" sz="2000" baseline="30000" smtClean="0"/>
              <a:t>3</a:t>
            </a:r>
            <a:r>
              <a:rPr lang="en-US" altLang="en-US" sz="2000" smtClean="0"/>
              <a:t> 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smtClean="0">
                <a:solidFill>
                  <a:schemeClr val="bg1"/>
                </a:solidFill>
              </a:rPr>
              <a:t>May 2015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776288" y="4470400"/>
            <a:ext cx="75358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aseline="30000">
                <a:solidFill>
                  <a:schemeClr val="bg1"/>
                </a:solidFill>
              </a:rPr>
              <a:t>1</a:t>
            </a:r>
            <a:r>
              <a:rPr lang="en-US" altLang="en-US" sz="1800">
                <a:solidFill>
                  <a:schemeClr val="bg1"/>
                </a:solidFill>
              </a:rPr>
              <a:t>Department of Engineering Science, University of Oxford, Oxford, UK</a:t>
            </a:r>
          </a:p>
          <a:p>
            <a:pPr eaLnBrk="1" hangingPunct="1"/>
            <a:r>
              <a:rPr lang="en-US" altLang="en-US" sz="1800" baseline="30000">
                <a:solidFill>
                  <a:schemeClr val="bg1"/>
                </a:solidFill>
              </a:rPr>
              <a:t>2</a:t>
            </a:r>
            <a:r>
              <a:rPr lang="en-US" altLang="en-US" sz="1800">
                <a:solidFill>
                  <a:schemeClr val="bg1"/>
                </a:solidFill>
              </a:rPr>
              <a:t>Medicus Corda. Montreal, Canada</a:t>
            </a:r>
          </a:p>
          <a:p>
            <a:pPr eaLnBrk="1" hangingPunct="1"/>
            <a:r>
              <a:rPr lang="en-US" altLang="en-US" sz="1800" baseline="30000">
                <a:solidFill>
                  <a:schemeClr val="bg1"/>
                </a:solidFill>
              </a:rPr>
              <a:t>3</a:t>
            </a:r>
            <a:r>
              <a:rPr lang="en-US" altLang="en-US" sz="1800">
                <a:solidFill>
                  <a:schemeClr val="bg1"/>
                </a:solidFill>
              </a:rPr>
              <a:t>Department of Kinesiology, McGill University, Montreal, Canada</a:t>
            </a:r>
          </a:p>
          <a:p>
            <a:pPr eaLnBrk="1" hangingPunct="1"/>
            <a:endParaRPr lang="en-GB" altLang="en-US" sz="1800">
              <a:solidFill>
                <a:schemeClr val="bg1"/>
              </a:solidFill>
            </a:endParaRPr>
          </a:p>
        </p:txBody>
      </p:sp>
      <p:pic>
        <p:nvPicPr>
          <p:cNvPr id="15365" name="Picture 6" descr="274px-McGill_University_CoA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00" y="2074863"/>
            <a:ext cx="9398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 descr="mcgill_logo_bi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6" b="11256"/>
          <a:stretch>
            <a:fillRect/>
          </a:stretch>
        </p:blipFill>
        <p:spPr bwMode="auto">
          <a:xfrm>
            <a:off x="7256463" y="3432175"/>
            <a:ext cx="12350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0163" y="261211"/>
            <a:ext cx="9039059" cy="935037"/>
          </a:xfrm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biomechZoo</a:t>
            </a:r>
            <a:r>
              <a:rPr lang="en-GB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GB" sz="39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ＭＳ Ｐゴシック" charset="0"/>
              </a:rPr>
              <a:t>: </a:t>
            </a:r>
            <a:r>
              <a:rPr lang="en-GB" sz="39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ＭＳ Ｐゴシック" charset="0"/>
              </a:rPr>
              <a:t>Processing overview</a:t>
            </a:r>
            <a:endParaRPr lang="en-GB" sz="39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ＭＳ Ｐゴシック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77444919"/>
              </p:ext>
            </p:extLst>
          </p:nvPr>
        </p:nvGraphicFramePr>
        <p:xfrm>
          <a:off x="153923" y="1299990"/>
          <a:ext cx="8777112" cy="2132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2088" y="2957513"/>
            <a:ext cx="8774112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2575" indent="-282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dirty="0" err="1" smtClean="0"/>
              <a:t>biomechZoo</a:t>
            </a:r>
            <a:r>
              <a:rPr lang="en-GB" altLang="en-US" dirty="0" smtClean="0"/>
              <a:t> </a:t>
            </a:r>
            <a:r>
              <a:rPr lang="en-GB" altLang="en-US" dirty="0"/>
              <a:t>allows you to navigate these steps with (relative) ease</a:t>
            </a:r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GB" altLang="en-US" dirty="0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84225" y="1512888"/>
            <a:ext cx="2771775" cy="2763837"/>
          </a:xfrm>
          <a:prstGeom prst="ellipse">
            <a:avLst/>
          </a:prstGeom>
          <a:solidFill>
            <a:srgbClr val="000090"/>
          </a:solidFill>
          <a:ln>
            <a:noFill/>
          </a:ln>
          <a:effectLst>
            <a:outerShdw blurRad="63500" dist="317500" dir="5400000" sx="89999" sy="-19000" rotWithShape="0">
              <a:srgbClr val="00000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1" charset="-128"/>
              <a:cs typeface="ＭＳ Ｐゴシック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21756" y="2434839"/>
            <a:ext cx="7772400" cy="935037"/>
          </a:xfrm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5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ＭＳ Ｐゴシック" charset="0"/>
              </a:rPr>
              <a:t>Practice session</a:t>
            </a:r>
            <a:endParaRPr lang="en-GB" sz="55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2154" y="1279796"/>
            <a:ext cx="1456690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2"/>
          <p:cNvSpPr txBox="1">
            <a:spLocks/>
          </p:cNvSpPr>
          <p:nvPr/>
        </p:nvSpPr>
        <p:spPr bwMode="auto">
          <a:xfrm>
            <a:off x="377825" y="1174750"/>
            <a:ext cx="833755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dirty="0"/>
              <a:t>We will explore the main features of the </a:t>
            </a:r>
            <a:r>
              <a:rPr lang="en-US" altLang="en-US" dirty="0" err="1"/>
              <a:t>zoosystem</a:t>
            </a:r>
            <a:r>
              <a:rPr lang="en-US" altLang="en-US" dirty="0"/>
              <a:t> through a hypothetical </a:t>
            </a:r>
            <a:r>
              <a:rPr lang="en-US" altLang="en-US" dirty="0" smtClean="0"/>
              <a:t>study</a:t>
            </a:r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dirty="0" smtClean="0"/>
              <a:t>Load </a:t>
            </a:r>
            <a:r>
              <a:rPr lang="en-US" altLang="en-US" dirty="0" err="1" smtClean="0"/>
              <a:t>biomechZoo</a:t>
            </a:r>
            <a:r>
              <a:rPr lang="en-US" altLang="en-US" dirty="0" smtClean="0"/>
              <a:t> (run </a:t>
            </a:r>
            <a:r>
              <a:rPr lang="en-US" altLang="en-US" dirty="0" err="1" smtClean="0"/>
              <a:t>startZoo</a:t>
            </a:r>
            <a:r>
              <a:rPr lang="en-US" altLang="en-US" dirty="0" smtClean="0"/>
              <a:t> located in the root </a:t>
            </a:r>
            <a:r>
              <a:rPr lang="en-US" altLang="en-US" dirty="0" err="1" smtClean="0"/>
              <a:t>biomechZoo</a:t>
            </a:r>
            <a:r>
              <a:rPr lang="en-US" altLang="en-US" dirty="0" smtClean="0"/>
              <a:t> folder) </a:t>
            </a:r>
            <a:r>
              <a:rPr lang="en-US" altLang="en-US" dirty="0"/>
              <a:t>on your computer and </a:t>
            </a:r>
            <a:r>
              <a:rPr lang="en-US" altLang="en-US" dirty="0" smtClean="0"/>
              <a:t>type ‘help </a:t>
            </a:r>
            <a:r>
              <a:rPr lang="en-US" altLang="en-US" dirty="0" err="1" smtClean="0"/>
              <a:t>zoo_process_example.m</a:t>
            </a:r>
            <a:r>
              <a:rPr lang="en-US" altLang="en-US" dirty="0"/>
              <a:t>’</a:t>
            </a:r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</a:pPr>
            <a:endParaRPr lang="en-US" altLang="en-US" dirty="0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dirty="0"/>
              <a:t>The’ </a:t>
            </a:r>
            <a:r>
              <a:rPr lang="en-US" altLang="en-US" dirty="0" err="1"/>
              <a:t>zoo_process_example</a:t>
            </a:r>
            <a:r>
              <a:rPr lang="en-US" altLang="en-US" dirty="0"/>
              <a:t>’ m-file explains the steps.* </a:t>
            </a:r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dirty="0"/>
              <a:t>The data associated with this study are found in </a:t>
            </a:r>
            <a:r>
              <a:rPr lang="en-US" altLang="en-US" dirty="0" smtClean="0"/>
              <a:t>the sample data repository (requires separate download of </a:t>
            </a:r>
            <a:r>
              <a:rPr lang="en-US" altLang="en-US" dirty="0" err="1" smtClean="0"/>
              <a:t>Biomechzoo-samplestudy</a:t>
            </a:r>
            <a:r>
              <a:rPr lang="en-US" altLang="en-US" dirty="0" smtClean="0"/>
              <a:t>)’ </a:t>
            </a:r>
            <a:endParaRPr lang="en-US" altLang="en-US" dirty="0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</a:pPr>
            <a:endParaRPr lang="en-US" altLang="en-US" dirty="0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</a:pPr>
            <a:r>
              <a:rPr lang="en-US" altLang="en-US" dirty="0"/>
              <a:t>* User’s should be familiar with </a:t>
            </a:r>
            <a:r>
              <a:rPr lang="en-US" altLang="en-US" dirty="0" err="1"/>
              <a:t>Matlab</a:t>
            </a:r>
            <a:r>
              <a:rPr lang="en-US" altLang="en-US" dirty="0"/>
              <a:t> basics before attempting the practice session. </a:t>
            </a:r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872" y="252502"/>
            <a:ext cx="9039059" cy="935037"/>
          </a:xfrm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biomechZoo</a:t>
            </a:r>
            <a:r>
              <a:rPr lang="en-GB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GB" sz="39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ＭＳ Ｐゴシック" charset="0"/>
              </a:rPr>
              <a:t>: </a:t>
            </a:r>
            <a:r>
              <a:rPr lang="en-GB" sz="39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ＭＳ Ｐゴシック" charset="0"/>
              </a:rPr>
              <a:t>Practice session</a:t>
            </a:r>
            <a:endParaRPr lang="en-GB" sz="39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37126" y="268094"/>
            <a:ext cx="4492216" cy="2118134"/>
          </a:xfrm>
          <a:prstGeom prst="rect">
            <a:avLst/>
          </a:prstGeom>
          <a:extLst/>
        </p:spPr>
        <p:txBody>
          <a:bodyPr/>
          <a:lstStyle/>
          <a:p>
            <a:pPr eaLnBrk="1" hangingPunct="1">
              <a:lnSpc>
                <a:spcPts val="3700"/>
              </a:lnSpc>
              <a:defRPr/>
            </a:pPr>
            <a:r>
              <a:rPr lang="en-GB" sz="3900" b="1" kern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ＭＳ Ｐゴシック" charset="0"/>
              </a:rPr>
              <a:t>Thank you / Questions?</a:t>
            </a:r>
          </a:p>
        </p:txBody>
      </p:sp>
      <p:pic>
        <p:nvPicPr>
          <p:cNvPr id="32770" name="Picture 3" descr="zoo-400w_383x27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8" y="146050"/>
            <a:ext cx="368300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381000" y="2770188"/>
            <a:ext cx="8763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Download at: </a:t>
            </a:r>
            <a:r>
              <a:rPr lang="en-US" altLang="en-US" dirty="0" smtClean="0">
                <a:hlinkClick r:id="rId3"/>
              </a:rPr>
              <a:t>www.biomechzoo.com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main </a:t>
            </a:r>
            <a:r>
              <a:rPr lang="en-US" altLang="en-US" dirty="0"/>
              <a:t>contact: </a:t>
            </a:r>
            <a:r>
              <a:rPr lang="en-US" altLang="en-US" dirty="0">
                <a:hlinkClick r:id="rId4"/>
              </a:rPr>
              <a:t>philippe.dixon@gmail.com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If used in the preparation of your manuscript, please reference: </a:t>
            </a:r>
          </a:p>
          <a:p>
            <a:endParaRPr lang="en-US" altLang="en-US" dirty="0"/>
          </a:p>
          <a:p>
            <a:r>
              <a:rPr lang="en-US" altLang="en-US" sz="1800" b="1" dirty="0"/>
              <a:t>Dixon PC, </a:t>
            </a:r>
            <a:r>
              <a:rPr lang="en-US" altLang="en-US" sz="1800" b="1" dirty="0" err="1"/>
              <a:t>Loh</a:t>
            </a:r>
            <a:r>
              <a:rPr lang="en-US" altLang="en-US" sz="1800" b="1" dirty="0"/>
              <a:t> JJ, Michaud-Paquette Y, Pearsall DJ. The </a:t>
            </a:r>
            <a:r>
              <a:rPr lang="en-US" altLang="en-US" sz="1800" b="1" dirty="0" err="1"/>
              <a:t>Zoosystem</a:t>
            </a:r>
            <a:r>
              <a:rPr lang="en-US" altLang="en-US" sz="1800" b="1" dirty="0"/>
              <a:t>: An Open-Source Movement Analysis  </a:t>
            </a:r>
            <a:r>
              <a:rPr lang="en-US" altLang="en-US" sz="1800" b="1" dirty="0" err="1"/>
              <a:t>Matlab</a:t>
            </a:r>
            <a:r>
              <a:rPr lang="en-US" altLang="en-US" sz="1800" b="1" dirty="0"/>
              <a:t> Toolbox.  Proceedings of the 23rd meeting of the European Society of Movement Analysis in  Adults and Children. Rome, Italy .Sept 29-Oct 4th 2014.</a:t>
            </a:r>
          </a:p>
          <a:p>
            <a:pPr eaLnBrk="1" hangingPunct="1"/>
            <a:endParaRPr lang="en-C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164" y="252502"/>
            <a:ext cx="7772400" cy="935037"/>
          </a:xfrm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ＭＳ Ｐゴシック" charset="0"/>
              </a:rPr>
              <a:t>Presentation outline</a:t>
            </a:r>
            <a:endParaRPr lang="en-GB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ＭＳ Ｐゴシック" charset="0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68338" y="1358900"/>
            <a:ext cx="6697662" cy="4129088"/>
          </a:xfrm>
        </p:spPr>
        <p:txBody>
          <a:bodyPr/>
          <a:lstStyle/>
          <a:p>
            <a:pPr eaLnBrk="1" hangingPunct="1"/>
            <a:endParaRPr lang="en-GB" altLang="en-US" sz="2400" smtClean="0"/>
          </a:p>
          <a:p>
            <a:pPr eaLnBrk="1" hangingPunct="1"/>
            <a:endParaRPr lang="en-GB" altLang="en-US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36538" y="1271588"/>
            <a:ext cx="6621462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82575" indent="-282575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002147"/>
              </a:buClr>
              <a:buSzPct val="80000"/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147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147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192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898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355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130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270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727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2"/>
              <a:buChar char="Ø"/>
              <a:defRPr/>
            </a:pPr>
            <a:r>
              <a:rPr lang="en-GB" sz="2400" kern="0" dirty="0" smtClean="0"/>
              <a:t>Describe some general data processing problems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2400" kern="0" dirty="0" smtClean="0"/>
          </a:p>
          <a:p>
            <a:pPr>
              <a:buFont typeface="Wingdings" charset="2"/>
              <a:buChar char="Ø"/>
              <a:defRPr/>
            </a:pPr>
            <a:r>
              <a:rPr lang="en-GB" sz="2400" kern="0" dirty="0" smtClean="0"/>
              <a:t>Introduction to the key features of </a:t>
            </a:r>
            <a:r>
              <a:rPr lang="en-GB" sz="2400" kern="0" dirty="0" err="1" smtClean="0"/>
              <a:t>biomechZoo</a:t>
            </a:r>
            <a:endParaRPr lang="en-GB" sz="2400" kern="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GB" sz="2400" kern="0" dirty="0" smtClean="0"/>
          </a:p>
          <a:p>
            <a:pPr>
              <a:buFont typeface="Wingdings" charset="2"/>
              <a:buChar char="Ø"/>
              <a:defRPr/>
            </a:pPr>
            <a:r>
              <a:rPr lang="en-GB" sz="2400" kern="0" dirty="0" smtClean="0"/>
              <a:t>Use </a:t>
            </a:r>
            <a:r>
              <a:rPr lang="en-GB" sz="2400" kern="0" dirty="0" err="1" smtClean="0"/>
              <a:t>biomechZoo</a:t>
            </a:r>
            <a:r>
              <a:rPr lang="en-GB" sz="2400" kern="0" dirty="0" smtClean="0"/>
              <a:t> </a:t>
            </a:r>
            <a:r>
              <a:rPr lang="en-GB" sz="2400" kern="0" dirty="0" smtClean="0"/>
              <a:t>to process sample data set (practice session!)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kern="0" dirty="0"/>
          </a:p>
        </p:txBody>
      </p:sp>
      <p:pic>
        <p:nvPicPr>
          <p:cNvPr id="17412" name="Picture 11" descr="stock-photo-5963750-checklist-on-clipboar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1228725"/>
            <a:ext cx="1660525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850" y="4318000"/>
            <a:ext cx="8507413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Intended users: </a:t>
            </a:r>
          </a:p>
          <a:p>
            <a:pPr marL="342900" indent="-342900" eaLnBrk="1" hangingPunct="1">
              <a:buFont typeface="Wingdings" charset="2"/>
              <a:buChar char="Ø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Novice programmers  or persons new to biomechanics</a:t>
            </a:r>
          </a:p>
          <a:p>
            <a:pPr marL="342900" indent="-342900" eaLnBrk="1" hangingPunct="1">
              <a:buFont typeface="Wingdings" charset="2"/>
              <a:buChar char="Ø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Expert users wishing to add/improve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84225" y="1512888"/>
            <a:ext cx="2771775" cy="2763837"/>
          </a:xfrm>
          <a:prstGeom prst="ellipse">
            <a:avLst/>
          </a:prstGeom>
          <a:solidFill>
            <a:srgbClr val="000090"/>
          </a:solidFill>
          <a:ln>
            <a:noFill/>
          </a:ln>
          <a:effectLst>
            <a:outerShdw blurRad="63500" dist="317500" dir="5400000" sx="89999" sy="-19000" rotWithShape="0">
              <a:srgbClr val="00000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1" charset="-128"/>
              <a:cs typeface="ＭＳ Ｐゴシック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83472" y="2434839"/>
            <a:ext cx="7772400" cy="935037"/>
          </a:xfrm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ＭＳ Ｐゴシック" charset="0"/>
              </a:rPr>
              <a:t>Data Processing</a:t>
            </a:r>
            <a:br>
              <a:rPr lang="en-GB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ＭＳ Ｐゴシック" charset="0"/>
              </a:rPr>
            </a:br>
            <a:endParaRPr lang="en-GB" sz="5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2154" y="1279796"/>
            <a:ext cx="1456690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0164" y="252502"/>
            <a:ext cx="7772400" cy="935037"/>
          </a:xfrm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ＭＳ Ｐゴシック" charset="0"/>
              </a:rPr>
              <a:t>Data Processing: Approaches</a:t>
            </a:r>
            <a:endParaRPr lang="en-GB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ＭＳ Ｐゴシック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1300" y="4251325"/>
            <a:ext cx="8902700" cy="1547813"/>
          </a:xfrm>
        </p:spPr>
        <p:txBody>
          <a:bodyPr/>
          <a:lstStyle/>
          <a:p>
            <a:pPr eaLnBrk="1" hangingPunct="1">
              <a:buFont typeface="Wingdings" charset="2"/>
              <a:buChar char="Ø"/>
              <a:defRPr/>
            </a:pPr>
            <a:r>
              <a:rPr lang="en-GB" sz="2400" dirty="0" smtClean="0">
                <a:ea typeface="+mn-ea"/>
                <a:cs typeface="ＭＳ Ｐゴシック" charset="0"/>
              </a:rPr>
              <a:t>Logical / clear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 smtClean="0">
              <a:ea typeface="+mn-ea"/>
              <a:cs typeface="ＭＳ Ｐゴシック" charset="0"/>
            </a:endParaRPr>
          </a:p>
          <a:p>
            <a:pPr eaLnBrk="1" hangingPunct="1">
              <a:buFont typeface="Wingdings" charset="2"/>
              <a:buChar char="Ø"/>
              <a:defRPr/>
            </a:pPr>
            <a:r>
              <a:rPr lang="en-GB" sz="2400" dirty="0" smtClean="0">
                <a:ea typeface="+mn-ea"/>
                <a:cs typeface="ＭＳ Ｐゴシック" charset="0"/>
              </a:rPr>
              <a:t>Largely automated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 smtClean="0">
              <a:ea typeface="+mn-ea"/>
              <a:cs typeface="ＭＳ Ｐゴシック" charset="0"/>
            </a:endParaRPr>
          </a:p>
          <a:p>
            <a:pPr eaLnBrk="1" hangingPunct="1">
              <a:buFont typeface="Wingdings" charset="2"/>
              <a:buChar char="Ø"/>
              <a:defRPr/>
            </a:pPr>
            <a:r>
              <a:rPr lang="en-GB" sz="2400" b="1" dirty="0" smtClean="0">
                <a:ea typeface="+mn-ea"/>
                <a:cs typeface="ＭＳ Ｐゴシック" charset="0"/>
              </a:rPr>
              <a:t>Generalizable to new data or research projects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ea typeface="+mn-ea"/>
              <a:cs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>
              <a:ea typeface="+mn-ea"/>
              <a:cs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 smtClean="0">
              <a:ea typeface="+mn-ea"/>
              <a:cs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>
              <a:ea typeface="+mn-ea"/>
              <a:cs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 smtClean="0">
              <a:ea typeface="+mn-ea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9612" y="3607390"/>
            <a:ext cx="5863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Characteristics of efficient processing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8568" y="864023"/>
            <a:ext cx="4272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Example of bad approaches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2725" y="1370013"/>
            <a:ext cx="890270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2575" indent="-282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2000"/>
              <a:t>“ I need to calculate the min knee angle, it’s easy. I open each trial in Vicon, find the point on the curve, and enter it into an excel sheet sorted by condition – I’ve only had to repeat this 500 times, oh wait I actually wanted the max…”</a:t>
            </a:r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GB" altLang="en-US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2000"/>
              <a:t>“I had a massive script to process my thesis – it was amazing. I’m working on a new project now and am building a new crazy script, it’s totally different”</a:t>
            </a:r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GB" altLang="en-US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GB" altLang="en-US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GB" altLang="en-US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720" y="273227"/>
            <a:ext cx="9194280" cy="935037"/>
          </a:xfrm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ＭＳ Ｐゴシック" charset="0"/>
              </a:rPr>
              <a:t>Data Processing: Predict your needs</a:t>
            </a:r>
            <a:endParaRPr lang="en-GB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98425" y="1604963"/>
            <a:ext cx="9144000" cy="34607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63588" indent="-188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917575" lvl="1" indent="-342900" eaLnBrk="1" hangingPunct="1">
              <a:spcBef>
                <a:spcPct val="20000"/>
              </a:spcBef>
              <a:buClr>
                <a:srgbClr val="002147"/>
              </a:buClr>
              <a:buSzPct val="80000"/>
              <a:buFont typeface="Wingdings" charset="2"/>
              <a:buChar char="Ø"/>
              <a:defRPr/>
            </a:pPr>
            <a:r>
              <a:rPr lang="en-GB" sz="2200" dirty="0" smtClean="0">
                <a:cs typeface="ＭＳ Ｐゴシック" charset="0"/>
              </a:rPr>
              <a:t>Multiple conditions/groups assessed</a:t>
            </a:r>
          </a:p>
          <a:p>
            <a:pPr marL="574675" lvl="1" indent="0" eaLnBrk="1" hangingPunct="1">
              <a:spcBef>
                <a:spcPct val="20000"/>
              </a:spcBef>
              <a:buClr>
                <a:srgbClr val="002147"/>
              </a:buClr>
              <a:buSzPct val="80000"/>
              <a:defRPr/>
            </a:pPr>
            <a:endParaRPr lang="en-GB" sz="2200" dirty="0" smtClean="0">
              <a:cs typeface="ＭＳ Ｐゴシック" charset="0"/>
            </a:endParaRPr>
          </a:p>
          <a:p>
            <a:pPr marL="917575" lvl="1" indent="-342900" eaLnBrk="1" hangingPunct="1">
              <a:spcBef>
                <a:spcPct val="20000"/>
              </a:spcBef>
              <a:buClr>
                <a:srgbClr val="002147"/>
              </a:buClr>
              <a:buSzPct val="80000"/>
              <a:buFont typeface="Wingdings" charset="2"/>
              <a:buChar char="Ø"/>
              <a:defRPr/>
            </a:pPr>
            <a:r>
              <a:rPr lang="en-GB" sz="2200" dirty="0" smtClean="0">
                <a:cs typeface="ＭＳ Ｐゴシック" charset="0"/>
              </a:rPr>
              <a:t>Numerous trials are collected</a:t>
            </a:r>
          </a:p>
          <a:p>
            <a:pPr marL="574675" lvl="1" indent="0" eaLnBrk="1" hangingPunct="1">
              <a:spcBef>
                <a:spcPct val="20000"/>
              </a:spcBef>
              <a:buClr>
                <a:srgbClr val="002147"/>
              </a:buClr>
              <a:buSzPct val="80000"/>
              <a:defRPr/>
            </a:pPr>
            <a:endParaRPr lang="en-GB" sz="2200" dirty="0" smtClean="0">
              <a:cs typeface="ＭＳ Ｐゴシック" charset="0"/>
            </a:endParaRPr>
          </a:p>
          <a:p>
            <a:pPr marL="917575" lvl="1" indent="-342900" eaLnBrk="1" hangingPunct="1">
              <a:spcBef>
                <a:spcPct val="20000"/>
              </a:spcBef>
              <a:buClr>
                <a:srgbClr val="002147"/>
              </a:buClr>
              <a:buSzPct val="80000"/>
              <a:buFont typeface="Wingdings" charset="2"/>
              <a:buChar char="Ø"/>
              <a:defRPr/>
            </a:pPr>
            <a:r>
              <a:rPr lang="en-GB" sz="2200" dirty="0" smtClean="0">
                <a:cs typeface="ＭＳ Ｐゴシック" charset="0"/>
              </a:rPr>
              <a:t>Trials contains multiple channels </a:t>
            </a:r>
          </a:p>
          <a:p>
            <a:pPr marL="574675" lvl="1" indent="0" eaLnBrk="1" hangingPunct="1">
              <a:spcBef>
                <a:spcPct val="20000"/>
              </a:spcBef>
              <a:buClr>
                <a:srgbClr val="002147"/>
              </a:buClr>
              <a:buSzPct val="80000"/>
              <a:defRPr/>
            </a:pPr>
            <a:endParaRPr lang="en-GB" sz="2200" dirty="0" smtClean="0">
              <a:cs typeface="ＭＳ Ｐゴシック" charset="0"/>
            </a:endParaRPr>
          </a:p>
          <a:p>
            <a:pPr marL="917575" lvl="1" indent="-342900" eaLnBrk="1" hangingPunct="1">
              <a:spcBef>
                <a:spcPct val="20000"/>
              </a:spcBef>
              <a:buClr>
                <a:srgbClr val="002147"/>
              </a:buClr>
              <a:buSzPct val="80000"/>
              <a:buFont typeface="Wingdings" charset="2"/>
              <a:buChar char="Ø"/>
              <a:defRPr/>
            </a:pPr>
            <a:r>
              <a:rPr lang="en-GB" sz="2200" dirty="0" smtClean="0">
                <a:cs typeface="ＭＳ Ｐゴシック" charset="0"/>
              </a:rPr>
              <a:t>Each channel contains a large number of data points recorded over a time interval</a:t>
            </a:r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charset="0"/>
              <a:buNone/>
              <a:defRPr/>
            </a:pPr>
            <a:endParaRPr lang="en-GB" dirty="0" smtClean="0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charset="0"/>
              <a:buNone/>
              <a:defRPr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56746" y="863143"/>
            <a:ext cx="6410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Key features of typical biomechanical data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211666" y="1559408"/>
          <a:ext cx="8777112" cy="3153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193403" y="866361"/>
            <a:ext cx="413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Standard processing steps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2" y="229282"/>
            <a:ext cx="7772400" cy="935037"/>
          </a:xfrm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ＭＳ Ｐゴシック" charset="0"/>
              </a:rPr>
              <a:t>Data Processing: Predict your needs</a:t>
            </a:r>
            <a:endParaRPr lang="en-US" dirty="0">
              <a:ea typeface="+mj-ea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84225" y="1512888"/>
            <a:ext cx="2771775" cy="2763837"/>
          </a:xfrm>
          <a:prstGeom prst="ellipse">
            <a:avLst/>
          </a:prstGeom>
          <a:solidFill>
            <a:srgbClr val="000090"/>
          </a:solidFill>
          <a:ln>
            <a:noFill/>
          </a:ln>
          <a:effectLst>
            <a:outerShdw blurRad="63500" dist="317500" dir="5400000" sx="89999" sy="-19000" rotWithShape="0">
              <a:srgbClr val="00000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1" charset="-128"/>
              <a:cs typeface="ＭＳ Ｐゴシック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21756" y="2434839"/>
            <a:ext cx="7772400" cy="935037"/>
          </a:xfrm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55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j-ea"/>
                <a:cs typeface="ＭＳ Ｐゴシック" charset="0"/>
              </a:rPr>
              <a:t>biomechZoo</a:t>
            </a:r>
            <a:endParaRPr lang="en-GB" sz="55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2154" y="1279796"/>
            <a:ext cx="1456690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60164" y="208957"/>
            <a:ext cx="7772400" cy="93503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2147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1" fontAlgn="base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2147"/>
                </a:solidFill>
                <a:latin typeface="Arial" charset="0"/>
                <a:ea typeface="ＭＳ Ｐゴシック" pitchFamily="1" charset="-128"/>
                <a:cs typeface="ＭＳ Ｐゴシック" charset="0"/>
              </a:defRPr>
            </a:lvl2pPr>
            <a:lvl3pPr algn="l" rtl="0" eaLnBrk="1" fontAlgn="base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2147"/>
                </a:solidFill>
                <a:latin typeface="Arial" charset="0"/>
                <a:ea typeface="ＭＳ Ｐゴシック" pitchFamily="1" charset="-128"/>
                <a:cs typeface="ＭＳ Ｐゴシック" charset="0"/>
              </a:defRPr>
            </a:lvl3pPr>
            <a:lvl4pPr algn="l" rtl="0" eaLnBrk="1" fontAlgn="base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2147"/>
                </a:solidFill>
                <a:latin typeface="Arial" charset="0"/>
                <a:ea typeface="ＭＳ Ｐゴシック" pitchFamily="1" charset="-128"/>
                <a:cs typeface="ＭＳ Ｐゴシック" charset="0"/>
              </a:defRPr>
            </a:lvl4pPr>
            <a:lvl5pPr algn="l" rtl="0" eaLnBrk="1" fontAlgn="base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2147"/>
                </a:solidFill>
                <a:latin typeface="Arial" charset="0"/>
                <a:ea typeface="ＭＳ Ｐゴシック" pitchFamily="1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2147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eaLnBrk="1" fontAlgn="base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2147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eaLnBrk="1" fontAlgn="base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2147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eaLnBrk="1" fontAlgn="base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2147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r>
              <a:rPr lang="en-GB" sz="4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biomechZoo</a:t>
            </a:r>
            <a:r>
              <a:rPr lang="en-GB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</a:t>
            </a:r>
            <a:r>
              <a:rPr lang="en-GB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Background</a:t>
            </a:r>
            <a:endParaRPr lang="en-GB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66700" y="1068388"/>
            <a:ext cx="8877300" cy="49164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282575" indent="-282575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002147"/>
              </a:buClr>
              <a:buSzPct val="80000"/>
              <a:buFont typeface="Wingdings" charset="0"/>
              <a:buChar char="§"/>
              <a:defRPr sz="21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63588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147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147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192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898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355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130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270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727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2"/>
              <a:buChar char="Ø"/>
              <a:defRPr/>
            </a:pPr>
            <a:r>
              <a:rPr lang="en-GB" sz="2400" dirty="0" smtClean="0"/>
              <a:t>First developed by </a:t>
            </a:r>
            <a:r>
              <a:rPr lang="en-GB" sz="2400" dirty="0" err="1" smtClean="0"/>
              <a:t>Loh</a:t>
            </a:r>
            <a:r>
              <a:rPr lang="en-GB" sz="2400" dirty="0" smtClean="0"/>
              <a:t> (2004)</a:t>
            </a:r>
          </a:p>
          <a:p>
            <a:pPr marL="0" indent="0">
              <a:buFont typeface="Wingdings" charset="0"/>
              <a:buNone/>
              <a:defRPr/>
            </a:pPr>
            <a:endParaRPr lang="en-GB" sz="2400" dirty="0" smtClean="0"/>
          </a:p>
          <a:p>
            <a:pPr>
              <a:buFont typeface="Wingdings" charset="2"/>
              <a:buChar char="Ø"/>
              <a:defRPr/>
            </a:pPr>
            <a:r>
              <a:rPr lang="en-GB" sz="2400" dirty="0" smtClean="0"/>
              <a:t>Used to process data from numerous papers (15 and counting) </a:t>
            </a:r>
          </a:p>
          <a:p>
            <a:pPr marL="0" indent="0">
              <a:buFont typeface="Wingdings" charset="0"/>
              <a:buNone/>
              <a:defRPr/>
            </a:pPr>
            <a:endParaRPr lang="en-GB" sz="2400" dirty="0" smtClean="0"/>
          </a:p>
          <a:p>
            <a:pPr>
              <a:buFont typeface="Wingdings" charset="2"/>
              <a:buChar char="Ø"/>
              <a:defRPr/>
            </a:pPr>
            <a:r>
              <a:rPr lang="en-GB" sz="2400" dirty="0" smtClean="0"/>
              <a:t>Based on two simple tenants: </a:t>
            </a:r>
          </a:p>
          <a:p>
            <a:pPr marL="0" indent="0">
              <a:buFont typeface="Wingdings" charset="0"/>
              <a:buNone/>
              <a:defRPr/>
            </a:pPr>
            <a:endParaRPr lang="en-GB" sz="12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GB" sz="2400" dirty="0"/>
              <a:t> </a:t>
            </a:r>
            <a:r>
              <a:rPr lang="en-GB" sz="2400" dirty="0" smtClean="0"/>
              <a:t>  -</a:t>
            </a:r>
            <a:r>
              <a:rPr lang="en-GB" sz="2400" dirty="0" smtClean="0">
                <a:solidFill>
                  <a:srgbClr val="FF0000"/>
                </a:solidFill>
              </a:rPr>
              <a:t>Avoid repetitive (manual) tasks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GB" sz="2400" dirty="0"/>
              <a:t> </a:t>
            </a:r>
            <a:r>
              <a:rPr lang="en-GB" sz="2400" dirty="0" smtClean="0"/>
              <a:t>  -</a:t>
            </a:r>
            <a:r>
              <a:rPr lang="en-GB" sz="2400" dirty="0" smtClean="0">
                <a:solidFill>
                  <a:srgbClr val="FF0000"/>
                </a:solidFill>
              </a:rPr>
              <a:t>Strive for parsimony</a:t>
            </a:r>
          </a:p>
          <a:p>
            <a:pPr marL="0" indent="0">
              <a:buFont typeface="Wingdings" charset="0"/>
              <a:buNone/>
              <a:defRPr/>
            </a:pPr>
            <a:endParaRPr lang="en-GB" sz="2400" dirty="0" smtClean="0"/>
          </a:p>
          <a:p>
            <a:pPr>
              <a:buFont typeface="Wingdings" charset="2"/>
              <a:buChar char="Ø"/>
              <a:defRPr/>
            </a:pPr>
            <a:r>
              <a:rPr lang="en-GB" sz="2400" dirty="0" smtClean="0"/>
              <a:t>Implemented in Matlab</a:t>
            </a:r>
          </a:p>
          <a:p>
            <a:pPr marL="0" indent="0">
              <a:buFont typeface="Wingdings" charset="0"/>
              <a:buNone/>
              <a:defRPr/>
            </a:pPr>
            <a:endParaRPr lang="en-GB" sz="2400" dirty="0" smtClean="0"/>
          </a:p>
          <a:p>
            <a:pPr>
              <a:buFont typeface="Wingdings" charset="2"/>
              <a:buChar char="Ø"/>
              <a:defRPr/>
            </a:pPr>
            <a:r>
              <a:rPr lang="en-GB" sz="2400" dirty="0" smtClean="0"/>
              <a:t>Latest updates (v1.3) available at </a:t>
            </a:r>
            <a:r>
              <a:rPr lang="en-GB" sz="2400" dirty="0" smtClean="0">
                <a:hlinkClick r:id="rId3"/>
              </a:rPr>
              <a:t>www.biomechzoo.com</a:t>
            </a:r>
            <a:endParaRPr lang="en-GB" sz="2400" dirty="0" smtClean="0"/>
          </a:p>
          <a:p>
            <a:pPr>
              <a:buFont typeface="Wingdings" charset="2"/>
              <a:buChar char="Ø"/>
              <a:defRPr/>
            </a:pPr>
            <a:endParaRPr lang="en-GB" sz="24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GB" sz="2400" dirty="0" smtClean="0"/>
              <a:t> </a:t>
            </a:r>
            <a:endParaRPr lang="en-GB" sz="2400" dirty="0" smtClean="0"/>
          </a:p>
          <a:p>
            <a:pPr>
              <a:buFont typeface="Wingdings" charset="2"/>
              <a:buChar char="Ø"/>
              <a:defRPr/>
            </a:pPr>
            <a:endParaRPr lang="en-US" sz="2400" dirty="0" smtClean="0"/>
          </a:p>
          <a:p>
            <a:pPr marL="0" indent="0">
              <a:buFont typeface="Wingdings" charset="0"/>
              <a:buNone/>
              <a:defRPr/>
            </a:pPr>
            <a:endParaRPr lang="en-GB" sz="2400" dirty="0" smtClean="0"/>
          </a:p>
          <a:p>
            <a:pPr marL="0" indent="0">
              <a:buFont typeface="Wingdings" charset="0"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6618" y="208959"/>
            <a:ext cx="9024947" cy="93503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2147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1" fontAlgn="base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2147"/>
                </a:solidFill>
                <a:latin typeface="Arial" charset="0"/>
                <a:ea typeface="ＭＳ Ｐゴシック" pitchFamily="1" charset="-128"/>
                <a:cs typeface="ＭＳ Ｐゴシック" charset="0"/>
              </a:defRPr>
            </a:lvl2pPr>
            <a:lvl3pPr algn="l" rtl="0" eaLnBrk="1" fontAlgn="base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2147"/>
                </a:solidFill>
                <a:latin typeface="Arial" charset="0"/>
                <a:ea typeface="ＭＳ Ｐゴシック" pitchFamily="1" charset="-128"/>
                <a:cs typeface="ＭＳ Ｐゴシック" charset="0"/>
              </a:defRPr>
            </a:lvl3pPr>
            <a:lvl4pPr algn="l" rtl="0" eaLnBrk="1" fontAlgn="base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2147"/>
                </a:solidFill>
                <a:latin typeface="Arial" charset="0"/>
                <a:ea typeface="ＭＳ Ｐゴシック" pitchFamily="1" charset="-128"/>
                <a:cs typeface="ＭＳ Ｐゴシック" charset="0"/>
              </a:defRPr>
            </a:lvl4pPr>
            <a:lvl5pPr algn="l" rtl="0" eaLnBrk="1" fontAlgn="base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2147"/>
                </a:solidFill>
                <a:latin typeface="Arial" charset="0"/>
                <a:ea typeface="ＭＳ Ｐゴシック" pitchFamily="1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2147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eaLnBrk="1" fontAlgn="base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2147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eaLnBrk="1" fontAlgn="base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2147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eaLnBrk="1" fontAlgn="base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2147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r>
              <a:rPr lang="en-GB" sz="4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biomechZoo</a:t>
            </a:r>
            <a:r>
              <a:rPr lang="en-GB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GB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</a:t>
            </a:r>
            <a:r>
              <a:rPr lang="en-GB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Files and structure</a:t>
            </a:r>
            <a:endParaRPr lang="en-GB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96850" y="1179513"/>
            <a:ext cx="894715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2575" indent="-282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/>
              <a:t>Each branch is made up of “line” and “event” subfields</a:t>
            </a:r>
            <a:endParaRPr lang="en-US" altLang="en-US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GB" altLang="en-US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2867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5838" y="6858000"/>
            <a:ext cx="10191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96850" y="1685925"/>
            <a:ext cx="3954463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GB" altLang="en-US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r>
              <a:rPr lang="en-GB" altLang="en-US"/>
              <a:t> - Line: contains actual data  </a:t>
            </a:r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r>
              <a:rPr lang="en-GB" altLang="en-US"/>
              <a:t>   vector</a:t>
            </a:r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GB" altLang="en-US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r>
              <a:rPr lang="en-GB" altLang="en-US"/>
              <a:t> - Event contains info about a </a:t>
            </a:r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r>
              <a:rPr lang="en-GB" altLang="en-US"/>
              <a:t>   point</a:t>
            </a:r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GB" altLang="en-US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GB" altLang="en-US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14342" name="Picture 1" descr="untitl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9" t="6702" r="7101" b="3796"/>
          <a:stretch>
            <a:fillRect/>
          </a:stretch>
        </p:blipFill>
        <p:spPr bwMode="auto">
          <a:xfrm>
            <a:off x="4349750" y="1881188"/>
            <a:ext cx="4475163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5888" y="3938588"/>
            <a:ext cx="4270375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2575" indent="-282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/>
              <a:t>An additional channel “Zoosystem” contains meta information about the trial (e.g. Anthropometrics, diagnosis, date collected)</a:t>
            </a:r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GB" altLang="en-US"/>
          </a:p>
          <a:p>
            <a:pPr eaLnBrk="1" hangingPunct="1">
              <a:lnSpc>
                <a:spcPts val="2400"/>
              </a:lnSpc>
              <a:buClr>
                <a:srgbClr val="002147"/>
              </a:buClr>
              <a:buSzPct val="80000"/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xford-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599</Words>
  <Application>Microsoft Office PowerPoint</Application>
  <PresentationFormat>On-screen Show (4:3)</PresentationFormat>
  <Paragraphs>121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MS PGothic</vt:lpstr>
      <vt:lpstr>Wingdings</vt:lpstr>
      <vt:lpstr>MS PGothic</vt:lpstr>
      <vt:lpstr>oxford-template</vt:lpstr>
      <vt:lpstr>BIOMECHZOO: AN OPEN-SOURCE MOVEMENT ANALYSIS TOOLBOX FOR MATLAB  </vt:lpstr>
      <vt:lpstr>Presentation outline</vt:lpstr>
      <vt:lpstr>Data Processing </vt:lpstr>
      <vt:lpstr>Data Processing: Approaches</vt:lpstr>
      <vt:lpstr>Data Processing: Predict your needs</vt:lpstr>
      <vt:lpstr>Data Processing: Predict your needs</vt:lpstr>
      <vt:lpstr>biomechZoo</vt:lpstr>
      <vt:lpstr>PowerPoint Presentation</vt:lpstr>
      <vt:lpstr>PowerPoint Presentation</vt:lpstr>
      <vt:lpstr>biomechZoo : Processing overview</vt:lpstr>
      <vt:lpstr>Practice session</vt:lpstr>
      <vt:lpstr>biomechZoo : Practice session</vt:lpstr>
      <vt:lpstr>PowerPoint Presentation</vt:lpstr>
    </vt:vector>
  </TitlesOfParts>
  <Company>NMDS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MacCallum</dc:creator>
  <cp:lastModifiedBy>phd086</cp:lastModifiedBy>
  <cp:revision>218</cp:revision>
  <cp:lastPrinted>2008-04-21T18:50:20Z</cp:lastPrinted>
  <dcterms:created xsi:type="dcterms:W3CDTF">2008-04-19T14:31:56Z</dcterms:created>
  <dcterms:modified xsi:type="dcterms:W3CDTF">2016-08-26T20:29:50Z</dcterms:modified>
</cp:coreProperties>
</file>