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 Falkenberg" initials="PF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Philip Falkenberg" initials="PF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Philip Falkenberg" initials="PF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Philip Falkenberg" initials="PF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Philip Falkenberg" initials="PF [5]" lastIdx="1" clrIdx="4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4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87C1-C251-2147-A04A-1249E6871B58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5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.js.org/" TargetMode="External"/><Relationship Id="rId4" Type="http://schemas.openxmlformats.org/officeDocument/2006/relationships/hyperlink" Target="https://swizec.com/blog/animating-with-react-redux-and-d3/swizec/6775" TargetMode="External"/><Relationship Id="rId5" Type="http://schemas.openxmlformats.org/officeDocument/2006/relationships/hyperlink" Target="https://redux-minimal.js.org/" TargetMode="External"/><Relationship Id="rId6" Type="http://schemas.openxmlformats.org/officeDocument/2006/relationships/hyperlink" Target="https://code.tutsplus.com/tutorials/introduction-to-webpack-part-1--cms-25791" TargetMode="External"/><Relationship Id="rId7" Type="http://schemas.openxmlformats.org/officeDocument/2006/relationships/hyperlink" Target="https://medium.com/@rajaraodv/webpack-the-confusing-parts-58712f8fcad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dailyjs/when-do-i-know-im-ready-for-redux-f34da253c85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6527"/>
            <a:ext cx="9144000" cy="946674"/>
          </a:xfrm>
        </p:spPr>
        <p:txBody>
          <a:bodyPr/>
          <a:lstStyle/>
          <a:p>
            <a:r>
              <a:rPr lang="en-US" smtClean="0"/>
              <a:t>React + Redux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5638"/>
            <a:ext cx="9144000" cy="492162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dirty="0" smtClean="0"/>
              <a:t>Philip Falkenberg</a:t>
            </a:r>
          </a:p>
          <a:p>
            <a:pPr algn="r"/>
            <a:r>
              <a:rPr lang="en-US" dirty="0" smtClean="0"/>
              <a:t>Last Updated: 10/31/17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Redux is a design pattern that allows efficient and predictable state management in an application.</a:t>
            </a:r>
          </a:p>
          <a:p>
            <a:r>
              <a:rPr lang="en-US" dirty="0" smtClean="0"/>
              <a:t>It is language/framework agnostic. Works in vanilla JS, Angular, or React.</a:t>
            </a:r>
          </a:p>
          <a:p>
            <a:r>
              <a:rPr lang="en-US" dirty="0" smtClean="0"/>
              <a:t>It uses unidirectional data flow to change and update the UI.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3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</a:p>
          <a:p>
            <a:r>
              <a:rPr lang="en-US" dirty="0" smtClean="0"/>
              <a:t>Reducers</a:t>
            </a:r>
          </a:p>
          <a:p>
            <a:r>
              <a:rPr lang="en-US" dirty="0" smtClean="0"/>
              <a:t>Single Store for State</a:t>
            </a:r>
          </a:p>
          <a:p>
            <a:r>
              <a:rPr lang="en-US" dirty="0" smtClean="0"/>
              <a:t>Dispatcher</a:t>
            </a:r>
          </a:p>
          <a:p>
            <a:r>
              <a:rPr lang="en-US" dirty="0" smtClean="0"/>
              <a:t>Three Principles</a:t>
            </a:r>
          </a:p>
          <a:p>
            <a:pPr lvl="1"/>
            <a:r>
              <a:rPr lang="en-US" dirty="0" smtClean="0"/>
              <a:t>Single Source of truth</a:t>
            </a:r>
          </a:p>
          <a:p>
            <a:pPr lvl="1"/>
            <a:r>
              <a:rPr lang="en-US" dirty="0" smtClean="0"/>
              <a:t>State is read-only</a:t>
            </a:r>
          </a:p>
          <a:p>
            <a:pPr lvl="1"/>
            <a:r>
              <a:rPr lang="en-US" dirty="0" smtClean="0"/>
              <a:t>Changes are made with pure functions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41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2" y="1943611"/>
            <a:ext cx="5795727" cy="4351338"/>
          </a:xfrm>
        </p:spPr>
      </p:pic>
      <p:pic>
        <p:nvPicPr>
          <p:cNvPr id="9" name="redux animation_JfhXEH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0" y="1943611"/>
            <a:ext cx="5773269" cy="3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Time Travel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6974" y="1690688"/>
            <a:ext cx="10607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6974" y="1420009"/>
            <a:ext cx="0" cy="505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01379" y="1477328"/>
            <a:ext cx="0" cy="505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uble Brace 6"/>
          <p:cNvSpPr/>
          <p:nvPr/>
        </p:nvSpPr>
        <p:spPr>
          <a:xfrm>
            <a:off x="8595360" y="6185646"/>
            <a:ext cx="2990626" cy="36576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TOGGLE, </a:t>
            </a:r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8" name="Double Brace 7"/>
          <p:cNvSpPr/>
          <p:nvPr/>
        </p:nvSpPr>
        <p:spPr>
          <a:xfrm>
            <a:off x="8595360" y="5628041"/>
            <a:ext cx="2990626" cy="36576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TOGGLE, </a:t>
            </a:r>
            <a:r>
              <a:rPr lang="en-US" dirty="0" err="1" smtClean="0"/>
              <a:t>isOn</a:t>
            </a:r>
            <a:r>
              <a:rPr lang="en-US" dirty="0" smtClean="0"/>
              <a:t>: true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0777" y="2314513"/>
            <a:ext cx="1334845" cy="9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80233" y="2314513"/>
            <a:ext cx="1334845" cy="9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isOn</a:t>
            </a:r>
            <a:r>
              <a:rPr lang="en-US" dirty="0" smtClean="0"/>
              <a:t>: true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16166" y="2314513"/>
            <a:ext cx="1334845" cy="9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13" name="Double Brace 12"/>
          <p:cNvSpPr/>
          <p:nvPr/>
        </p:nvSpPr>
        <p:spPr>
          <a:xfrm>
            <a:off x="8589085" y="5070436"/>
            <a:ext cx="2990626" cy="36576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TOGGLE, </a:t>
            </a:r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018" y="193789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0s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41763" y="19380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30s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55327" y="3287682"/>
            <a:ext cx="2075201" cy="1721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Switch: TOGGLE()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66956" y="5532118"/>
            <a:ext cx="1567542" cy="5576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ACTION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2375" y="5532117"/>
            <a:ext cx="1531257" cy="5576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27425" y="5532116"/>
            <a:ext cx="1531257" cy="5576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cxnSp>
        <p:nvCxnSpPr>
          <p:cNvPr id="22" name="Elbow Connector 21"/>
          <p:cNvCxnSpPr>
            <a:stCxn id="16" idx="1"/>
            <a:endCxn id="18" idx="0"/>
          </p:cNvCxnSpPr>
          <p:nvPr/>
        </p:nvCxnSpPr>
        <p:spPr>
          <a:xfrm rot="10800000" flipV="1">
            <a:off x="2150727" y="4148294"/>
            <a:ext cx="1104600" cy="138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3"/>
            <a:endCxn id="19" idx="1"/>
          </p:cNvCxnSpPr>
          <p:nvPr/>
        </p:nvCxnSpPr>
        <p:spPr>
          <a:xfrm flipV="1">
            <a:off x="2934498" y="5810920"/>
            <a:ext cx="5678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0" idx="1"/>
          </p:cNvCxnSpPr>
          <p:nvPr/>
        </p:nvCxnSpPr>
        <p:spPr>
          <a:xfrm flipV="1">
            <a:off x="5033632" y="5810919"/>
            <a:ext cx="5937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3"/>
            <a:endCxn id="11" idx="2"/>
          </p:cNvCxnSpPr>
          <p:nvPr/>
        </p:nvCxnSpPr>
        <p:spPr>
          <a:xfrm flipV="1">
            <a:off x="7158682" y="3287682"/>
            <a:ext cx="588974" cy="2523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1"/>
            <a:endCxn id="16" idx="0"/>
          </p:cNvCxnSpPr>
          <p:nvPr/>
        </p:nvCxnSpPr>
        <p:spPr>
          <a:xfrm rot="10800000" flipV="1">
            <a:off x="4292929" y="2801098"/>
            <a:ext cx="2787305" cy="486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hlinkClick r:id="rId2"/>
              </a:rPr>
              <a:t>https://medium.com/dailyjs/when-do-i-know-im-ready-for-redux-f34da253c85f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http://redux.js.org/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https://swizec.com/blog/animating-with-react-redux-and-d3/swizec/6775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https://redux-minimal.js.org/</a:t>
            </a:r>
            <a:endParaRPr lang="en-US" sz="1800" dirty="0" smtClean="0"/>
          </a:p>
          <a:p>
            <a:r>
              <a:rPr lang="en-US" sz="1800" dirty="0" smtClean="0">
                <a:hlinkClick r:id="rId6"/>
              </a:rPr>
              <a:t>https://code.tutsplus.com/tutorials/introduction-to-webpack-part-1--cms-25791</a:t>
            </a:r>
            <a:endParaRPr lang="en-US" sz="1800" dirty="0" smtClean="0"/>
          </a:p>
          <a:p>
            <a:r>
              <a:rPr lang="en-US" sz="1800" dirty="0" smtClean="0">
                <a:hlinkClick r:id="rId7"/>
              </a:rPr>
              <a:t>https://medium.com/@rajaraodv/webpack-the-confusing-parts-58712f8fcad9</a:t>
            </a:r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3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154</Words>
  <Application>Microsoft Macintosh PowerPoint</Application>
  <PresentationFormat>Widescreen</PresentationFormat>
  <Paragraphs>45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React + Redux</vt:lpstr>
      <vt:lpstr>What is Redux?</vt:lpstr>
      <vt:lpstr>Redux Design Principles</vt:lpstr>
      <vt:lpstr>Redux Visualization</vt:lpstr>
      <vt:lpstr>Redux Time Travel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+ Redux</dc:title>
  <dc:creator>Philip Falkenberg</dc:creator>
  <cp:lastModifiedBy>Philip Falkenberg</cp:lastModifiedBy>
  <cp:revision>19</cp:revision>
  <dcterms:created xsi:type="dcterms:W3CDTF">2017-10-31T18:15:26Z</dcterms:created>
  <dcterms:modified xsi:type="dcterms:W3CDTF">2017-10-31T19:31:35Z</dcterms:modified>
</cp:coreProperties>
</file>