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5" r:id="rId1"/>
    <p:sldMasterId id="2147484448" r:id="rId2"/>
    <p:sldMasterId id="2147484487" r:id="rId3"/>
  </p:sldMasterIdLst>
  <p:notesMasterIdLst>
    <p:notesMasterId r:id="rId11"/>
  </p:notesMasterIdLst>
  <p:handoutMasterIdLst>
    <p:handoutMasterId r:id="rId12"/>
  </p:handoutMasterIdLst>
  <p:sldIdLst>
    <p:sldId id="755" r:id="rId4"/>
    <p:sldId id="788" r:id="rId5"/>
    <p:sldId id="784" r:id="rId6"/>
    <p:sldId id="790" r:id="rId7"/>
    <p:sldId id="791" r:id="rId8"/>
    <p:sldId id="789" r:id="rId9"/>
    <p:sldId id="787" r:id="rId10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A5CE9-DCD3-4E88-A9C0-98365BE61902}" v="1" dt="2022-11-24T07:38:35.421"/>
    <p1510:client id="{72F54EDC-C4FC-4D3D-8DC1-56D272475919}" v="11" dt="2022-11-24T10:32:28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11" autoAdjust="0"/>
  </p:normalViewPr>
  <p:slideViewPr>
    <p:cSldViewPr>
      <p:cViewPr varScale="1">
        <p:scale>
          <a:sx n="71" d="100"/>
          <a:sy n="71" d="100"/>
        </p:scale>
        <p:origin x="17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 varScale="1">
        <p:scale>
          <a:sx n="76" d="100"/>
          <a:sy n="76" d="100"/>
        </p:scale>
        <p:origin x="-3288" y="-108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nedi, Marko" userId="ff7780fc-7f5b-418e-8204-f875af8f9fba" providerId="ADAL" clId="{4CCA5CE9-DCD3-4E88-A9C0-98365BE61902}"/>
    <pc:docChg chg="addSld delSld modSld">
      <pc:chgData name="Aunedi, Marko" userId="ff7780fc-7f5b-418e-8204-f875af8f9fba" providerId="ADAL" clId="{4CCA5CE9-DCD3-4E88-A9C0-98365BE61902}" dt="2022-11-24T07:38:38.383" v="21" actId="47"/>
      <pc:docMkLst>
        <pc:docMk/>
      </pc:docMkLst>
      <pc:sldChg chg="modSp mod">
        <pc:chgData name="Aunedi, Marko" userId="ff7780fc-7f5b-418e-8204-f875af8f9fba" providerId="ADAL" clId="{4CCA5CE9-DCD3-4E88-A9C0-98365BE61902}" dt="2022-11-24T07:38:22.905" v="19" actId="20577"/>
        <pc:sldMkLst>
          <pc:docMk/>
          <pc:sldMk cId="3651110908" sldId="755"/>
        </pc:sldMkLst>
        <pc:spChg chg="mod">
          <ac:chgData name="Aunedi, Marko" userId="ff7780fc-7f5b-418e-8204-f875af8f9fba" providerId="ADAL" clId="{4CCA5CE9-DCD3-4E88-A9C0-98365BE61902}" dt="2022-11-24T07:38:16.886" v="8" actId="20577"/>
          <ac:spMkLst>
            <pc:docMk/>
            <pc:sldMk cId="3651110908" sldId="755"/>
            <ac:spMk id="4" creationId="{00000000-0000-0000-0000-000000000000}"/>
          </ac:spMkLst>
        </pc:spChg>
        <pc:spChg chg="mod">
          <ac:chgData name="Aunedi, Marko" userId="ff7780fc-7f5b-418e-8204-f875af8f9fba" providerId="ADAL" clId="{4CCA5CE9-DCD3-4E88-A9C0-98365BE61902}" dt="2022-11-24T07:38:22.905" v="19" actId="20577"/>
          <ac:spMkLst>
            <pc:docMk/>
            <pc:sldMk cId="3651110908" sldId="755"/>
            <ac:spMk id="14339" creationId="{00000000-0000-0000-0000-000000000000}"/>
          </ac:spMkLst>
        </pc:spChg>
      </pc:sldChg>
      <pc:sldChg chg="del">
        <pc:chgData name="Aunedi, Marko" userId="ff7780fc-7f5b-418e-8204-f875af8f9fba" providerId="ADAL" clId="{4CCA5CE9-DCD3-4E88-A9C0-98365BE61902}" dt="2022-11-24T07:38:38.383" v="21" actId="47"/>
        <pc:sldMkLst>
          <pc:docMk/>
          <pc:sldMk cId="2078363079" sldId="785"/>
        </pc:sldMkLst>
      </pc:sldChg>
      <pc:sldChg chg="add">
        <pc:chgData name="Aunedi, Marko" userId="ff7780fc-7f5b-418e-8204-f875af8f9fba" providerId="ADAL" clId="{4CCA5CE9-DCD3-4E88-A9C0-98365BE61902}" dt="2022-11-24T07:38:35.416" v="20"/>
        <pc:sldMkLst>
          <pc:docMk/>
          <pc:sldMk cId="608716600" sldId="786"/>
        </pc:sldMkLst>
      </pc:sldChg>
    </pc:docChg>
  </pc:docChgLst>
  <pc:docChgLst>
    <pc:chgData name="Aunedi, Marko" userId="ff7780fc-7f5b-418e-8204-f875af8f9fba" providerId="ADAL" clId="{72F54EDC-C4FC-4D3D-8DC1-56D272475919}"/>
    <pc:docChg chg="undo custSel addSld delSld modSld sldOrd delMainMaster">
      <pc:chgData name="Aunedi, Marko" userId="ff7780fc-7f5b-418e-8204-f875af8f9fba" providerId="ADAL" clId="{72F54EDC-C4FC-4D3D-8DC1-56D272475919}" dt="2022-11-24T10:49:06.766" v="1678" actId="12"/>
      <pc:docMkLst>
        <pc:docMk/>
      </pc:docMkLst>
      <pc:sldChg chg="modSp add del mod">
        <pc:chgData name="Aunedi, Marko" userId="ff7780fc-7f5b-418e-8204-f875af8f9fba" providerId="ADAL" clId="{72F54EDC-C4FC-4D3D-8DC1-56D272475919}" dt="2022-11-24T08:51:09.762" v="133" actId="47"/>
        <pc:sldMkLst>
          <pc:docMk/>
          <pc:sldMk cId="0" sldId="268"/>
        </pc:sldMkLst>
        <pc:spChg chg="mod">
          <ac:chgData name="Aunedi, Marko" userId="ff7780fc-7f5b-418e-8204-f875af8f9fba" providerId="ADAL" clId="{72F54EDC-C4FC-4D3D-8DC1-56D272475919}" dt="2022-11-24T08:49:23.622" v="108" actId="207"/>
          <ac:spMkLst>
            <pc:docMk/>
            <pc:sldMk cId="0" sldId="268"/>
            <ac:spMk id="13314" creationId="{00000000-0000-0000-0000-000000000000}"/>
          </ac:spMkLst>
        </pc:spChg>
        <pc:spChg chg="mod">
          <ac:chgData name="Aunedi, Marko" userId="ff7780fc-7f5b-418e-8204-f875af8f9fba" providerId="ADAL" clId="{72F54EDC-C4FC-4D3D-8DC1-56D272475919}" dt="2022-11-24T08:49:27.940" v="109" actId="1076"/>
          <ac:spMkLst>
            <pc:docMk/>
            <pc:sldMk cId="0" sldId="268"/>
            <ac:spMk id="13315" creationId="{00000000-0000-0000-0000-000000000000}"/>
          </ac:spMkLst>
        </pc:spChg>
        <pc:picChg chg="mod">
          <ac:chgData name="Aunedi, Marko" userId="ff7780fc-7f5b-418e-8204-f875af8f9fba" providerId="ADAL" clId="{72F54EDC-C4FC-4D3D-8DC1-56D272475919}" dt="2022-11-24T08:49:35.388" v="110" actId="1076"/>
          <ac:picMkLst>
            <pc:docMk/>
            <pc:sldMk cId="0" sldId="268"/>
            <ac:picMk id="6146" creationId="{79B6533F-A340-409E-9DAF-410EC25DA79E}"/>
          </ac:picMkLst>
        </pc:picChg>
      </pc:sldChg>
      <pc:sldChg chg="add del">
        <pc:chgData name="Aunedi, Marko" userId="ff7780fc-7f5b-418e-8204-f875af8f9fba" providerId="ADAL" clId="{72F54EDC-C4FC-4D3D-8DC1-56D272475919}" dt="2022-11-24T08:51:09.762" v="133" actId="47"/>
        <pc:sldMkLst>
          <pc:docMk/>
          <pc:sldMk cId="3931202970" sldId="380"/>
        </pc:sldMkLst>
      </pc:sldChg>
      <pc:sldChg chg="modSp mod">
        <pc:chgData name="Aunedi, Marko" userId="ff7780fc-7f5b-418e-8204-f875af8f9fba" providerId="ADAL" clId="{72F54EDC-C4FC-4D3D-8DC1-56D272475919}" dt="2022-11-24T07:46:27.777" v="40" actId="404"/>
        <pc:sldMkLst>
          <pc:docMk/>
          <pc:sldMk cId="3651110908" sldId="755"/>
        </pc:sldMkLst>
        <pc:spChg chg="mod">
          <ac:chgData name="Aunedi, Marko" userId="ff7780fc-7f5b-418e-8204-f875af8f9fba" providerId="ADAL" clId="{72F54EDC-C4FC-4D3D-8DC1-56D272475919}" dt="2022-11-24T07:45:22.689" v="2" actId="1076"/>
          <ac:spMkLst>
            <pc:docMk/>
            <pc:sldMk cId="3651110908" sldId="755"/>
            <ac:spMk id="4" creationId="{00000000-0000-0000-0000-000000000000}"/>
          </ac:spMkLst>
        </pc:spChg>
        <pc:spChg chg="mod">
          <ac:chgData name="Aunedi, Marko" userId="ff7780fc-7f5b-418e-8204-f875af8f9fba" providerId="ADAL" clId="{72F54EDC-C4FC-4D3D-8DC1-56D272475919}" dt="2022-11-24T07:46:27.777" v="40" actId="404"/>
          <ac:spMkLst>
            <pc:docMk/>
            <pc:sldMk cId="3651110908" sldId="755"/>
            <ac:spMk id="14338" creationId="{00000000-0000-0000-0000-000000000000}"/>
          </ac:spMkLst>
        </pc:spChg>
        <pc:spChg chg="mod">
          <ac:chgData name="Aunedi, Marko" userId="ff7780fc-7f5b-418e-8204-f875af8f9fba" providerId="ADAL" clId="{72F54EDC-C4FC-4D3D-8DC1-56D272475919}" dt="2022-11-24T07:45:15.764" v="1" actId="14100"/>
          <ac:spMkLst>
            <pc:docMk/>
            <pc:sldMk cId="3651110908" sldId="755"/>
            <ac:spMk id="14339" creationId="{00000000-0000-0000-0000-000000000000}"/>
          </ac:spMkLst>
        </pc:spChg>
      </pc:sldChg>
      <pc:sldChg chg="del">
        <pc:chgData name="Aunedi, Marko" userId="ff7780fc-7f5b-418e-8204-f875af8f9fba" providerId="ADAL" clId="{72F54EDC-C4FC-4D3D-8DC1-56D272475919}" dt="2022-11-24T07:46:51.919" v="43" actId="47"/>
        <pc:sldMkLst>
          <pc:docMk/>
          <pc:sldMk cId="3301562820" sldId="757"/>
        </pc:sldMkLst>
      </pc:sldChg>
      <pc:sldChg chg="del">
        <pc:chgData name="Aunedi, Marko" userId="ff7780fc-7f5b-418e-8204-f875af8f9fba" providerId="ADAL" clId="{72F54EDC-C4FC-4D3D-8DC1-56D272475919}" dt="2022-11-24T08:44:14.985" v="46" actId="47"/>
        <pc:sldMkLst>
          <pc:docMk/>
          <pc:sldMk cId="1909038791" sldId="760"/>
        </pc:sldMkLst>
      </pc:sldChg>
      <pc:sldChg chg="del">
        <pc:chgData name="Aunedi, Marko" userId="ff7780fc-7f5b-418e-8204-f875af8f9fba" providerId="ADAL" clId="{72F54EDC-C4FC-4D3D-8DC1-56D272475919}" dt="2022-11-24T07:47:04.036" v="45" actId="47"/>
        <pc:sldMkLst>
          <pc:docMk/>
          <pc:sldMk cId="1256314648" sldId="765"/>
        </pc:sldMkLst>
      </pc:sldChg>
      <pc:sldChg chg="del">
        <pc:chgData name="Aunedi, Marko" userId="ff7780fc-7f5b-418e-8204-f875af8f9fba" providerId="ADAL" clId="{72F54EDC-C4FC-4D3D-8DC1-56D272475919}" dt="2022-11-24T07:47:04.036" v="45" actId="47"/>
        <pc:sldMkLst>
          <pc:docMk/>
          <pc:sldMk cId="75932487" sldId="769"/>
        </pc:sldMkLst>
      </pc:sldChg>
      <pc:sldChg chg="del">
        <pc:chgData name="Aunedi, Marko" userId="ff7780fc-7f5b-418e-8204-f875af8f9fba" providerId="ADAL" clId="{72F54EDC-C4FC-4D3D-8DC1-56D272475919}" dt="2022-11-24T07:46:51.919" v="43" actId="47"/>
        <pc:sldMkLst>
          <pc:docMk/>
          <pc:sldMk cId="4188202512" sldId="773"/>
        </pc:sldMkLst>
      </pc:sldChg>
      <pc:sldChg chg="del">
        <pc:chgData name="Aunedi, Marko" userId="ff7780fc-7f5b-418e-8204-f875af8f9fba" providerId="ADAL" clId="{72F54EDC-C4FC-4D3D-8DC1-56D272475919}" dt="2022-11-24T07:46:55.708" v="44" actId="47"/>
        <pc:sldMkLst>
          <pc:docMk/>
          <pc:sldMk cId="577756169" sldId="775"/>
        </pc:sldMkLst>
      </pc:sldChg>
      <pc:sldChg chg="del">
        <pc:chgData name="Aunedi, Marko" userId="ff7780fc-7f5b-418e-8204-f875af8f9fba" providerId="ADAL" clId="{72F54EDC-C4FC-4D3D-8DC1-56D272475919}" dt="2022-11-24T07:47:04.036" v="45" actId="47"/>
        <pc:sldMkLst>
          <pc:docMk/>
          <pc:sldMk cId="2780841953" sldId="776"/>
        </pc:sldMkLst>
      </pc:sldChg>
      <pc:sldChg chg="del">
        <pc:chgData name="Aunedi, Marko" userId="ff7780fc-7f5b-418e-8204-f875af8f9fba" providerId="ADAL" clId="{72F54EDC-C4FC-4D3D-8DC1-56D272475919}" dt="2022-11-24T07:47:04.036" v="45" actId="47"/>
        <pc:sldMkLst>
          <pc:docMk/>
          <pc:sldMk cId="3626072448" sldId="777"/>
        </pc:sldMkLst>
      </pc:sldChg>
      <pc:sldChg chg="del">
        <pc:chgData name="Aunedi, Marko" userId="ff7780fc-7f5b-418e-8204-f875af8f9fba" providerId="ADAL" clId="{72F54EDC-C4FC-4D3D-8DC1-56D272475919}" dt="2022-11-24T07:47:04.036" v="45" actId="47"/>
        <pc:sldMkLst>
          <pc:docMk/>
          <pc:sldMk cId="2002398795" sldId="778"/>
        </pc:sldMkLst>
      </pc:sldChg>
      <pc:sldChg chg="del">
        <pc:chgData name="Aunedi, Marko" userId="ff7780fc-7f5b-418e-8204-f875af8f9fba" providerId="ADAL" clId="{72F54EDC-C4FC-4D3D-8DC1-56D272475919}" dt="2022-11-24T07:47:04.036" v="45" actId="47"/>
        <pc:sldMkLst>
          <pc:docMk/>
          <pc:sldMk cId="2864324973" sldId="780"/>
        </pc:sldMkLst>
      </pc:sldChg>
      <pc:sldChg chg="del">
        <pc:chgData name="Aunedi, Marko" userId="ff7780fc-7f5b-418e-8204-f875af8f9fba" providerId="ADAL" clId="{72F54EDC-C4FC-4D3D-8DC1-56D272475919}" dt="2022-11-24T07:47:04.036" v="45" actId="47"/>
        <pc:sldMkLst>
          <pc:docMk/>
          <pc:sldMk cId="1322027897" sldId="782"/>
        </pc:sldMkLst>
      </pc:sldChg>
      <pc:sldChg chg="del">
        <pc:chgData name="Aunedi, Marko" userId="ff7780fc-7f5b-418e-8204-f875af8f9fba" providerId="ADAL" clId="{72F54EDC-C4FC-4D3D-8DC1-56D272475919}" dt="2022-11-24T07:47:04.036" v="45" actId="47"/>
        <pc:sldMkLst>
          <pc:docMk/>
          <pc:sldMk cId="4264631092" sldId="783"/>
        </pc:sldMkLst>
      </pc:sldChg>
      <pc:sldChg chg="modSp mod ord">
        <pc:chgData name="Aunedi, Marko" userId="ff7780fc-7f5b-418e-8204-f875af8f9fba" providerId="ADAL" clId="{72F54EDC-C4FC-4D3D-8DC1-56D272475919}" dt="2022-11-24T10:41:11.234" v="1644" actId="20577"/>
        <pc:sldMkLst>
          <pc:docMk/>
          <pc:sldMk cId="2262578107" sldId="784"/>
        </pc:sldMkLst>
        <pc:spChg chg="mod">
          <ac:chgData name="Aunedi, Marko" userId="ff7780fc-7f5b-418e-8204-f875af8f9fba" providerId="ADAL" clId="{72F54EDC-C4FC-4D3D-8DC1-56D272475919}" dt="2022-11-24T10:41:11.234" v="1644" actId="20577"/>
          <ac:spMkLst>
            <pc:docMk/>
            <pc:sldMk cId="2262578107" sldId="784"/>
            <ac:spMk id="2" creationId="{00000000-0000-0000-0000-000000000000}"/>
          </ac:spMkLst>
        </pc:spChg>
        <pc:spChg chg="mod">
          <ac:chgData name="Aunedi, Marko" userId="ff7780fc-7f5b-418e-8204-f875af8f9fba" providerId="ADAL" clId="{72F54EDC-C4FC-4D3D-8DC1-56D272475919}" dt="2022-11-24T08:46:28.591" v="73" actId="20577"/>
          <ac:spMkLst>
            <pc:docMk/>
            <pc:sldMk cId="2262578107" sldId="784"/>
            <ac:spMk id="5" creationId="{00000000-0000-0000-0000-000000000000}"/>
          </ac:spMkLst>
        </pc:spChg>
      </pc:sldChg>
      <pc:sldChg chg="del">
        <pc:chgData name="Aunedi, Marko" userId="ff7780fc-7f5b-418e-8204-f875af8f9fba" providerId="ADAL" clId="{72F54EDC-C4FC-4D3D-8DC1-56D272475919}" dt="2022-11-24T07:46:38.262" v="42" actId="47"/>
        <pc:sldMkLst>
          <pc:docMk/>
          <pc:sldMk cId="608716600" sldId="786"/>
        </pc:sldMkLst>
      </pc:sldChg>
      <pc:sldChg chg="add">
        <pc:chgData name="Aunedi, Marko" userId="ff7780fc-7f5b-418e-8204-f875af8f9fba" providerId="ADAL" clId="{72F54EDC-C4FC-4D3D-8DC1-56D272475919}" dt="2022-11-24T07:46:36.019" v="41"/>
        <pc:sldMkLst>
          <pc:docMk/>
          <pc:sldMk cId="1965598320" sldId="787"/>
        </pc:sldMkLst>
      </pc:sldChg>
      <pc:sldChg chg="addSp modSp add mod">
        <pc:chgData name="Aunedi, Marko" userId="ff7780fc-7f5b-418e-8204-f875af8f9fba" providerId="ADAL" clId="{72F54EDC-C4FC-4D3D-8DC1-56D272475919}" dt="2022-11-24T10:32:28.687" v="1628" actId="14100"/>
        <pc:sldMkLst>
          <pc:docMk/>
          <pc:sldMk cId="757591399" sldId="788"/>
        </pc:sldMkLst>
        <pc:spChg chg="mod">
          <ac:chgData name="Aunedi, Marko" userId="ff7780fc-7f5b-418e-8204-f875af8f9fba" providerId="ADAL" clId="{72F54EDC-C4FC-4D3D-8DC1-56D272475919}" dt="2022-11-24T08:50:57.164" v="132" actId="114"/>
          <ac:spMkLst>
            <pc:docMk/>
            <pc:sldMk cId="757591399" sldId="788"/>
            <ac:spMk id="2" creationId="{00000000-0000-0000-0000-000000000000}"/>
          </ac:spMkLst>
        </pc:spChg>
        <pc:picChg chg="add mod">
          <ac:chgData name="Aunedi, Marko" userId="ff7780fc-7f5b-418e-8204-f875af8f9fba" providerId="ADAL" clId="{72F54EDC-C4FC-4D3D-8DC1-56D272475919}" dt="2022-11-24T08:50:19.348" v="119" actId="1076"/>
          <ac:picMkLst>
            <pc:docMk/>
            <pc:sldMk cId="757591399" sldId="788"/>
            <ac:picMk id="4" creationId="{60C702E0-04E5-4F7D-904D-E948F0EA0F79}"/>
          </ac:picMkLst>
        </pc:picChg>
        <pc:picChg chg="add mod">
          <ac:chgData name="Aunedi, Marko" userId="ff7780fc-7f5b-418e-8204-f875af8f9fba" providerId="ADAL" clId="{72F54EDC-C4FC-4D3D-8DC1-56D272475919}" dt="2022-11-24T10:32:28.687" v="1628" actId="14100"/>
          <ac:picMkLst>
            <pc:docMk/>
            <pc:sldMk cId="757591399" sldId="788"/>
            <ac:picMk id="6" creationId="{5E506E23-F6BB-4433-B2E4-3C3B1E3A96A7}"/>
          </ac:picMkLst>
        </pc:picChg>
      </pc:sldChg>
      <pc:sldChg chg="modSp add mod">
        <pc:chgData name="Aunedi, Marko" userId="ff7780fc-7f5b-418e-8204-f875af8f9fba" providerId="ADAL" clId="{72F54EDC-C4FC-4D3D-8DC1-56D272475919}" dt="2022-11-24T10:49:06.766" v="1678" actId="12"/>
        <pc:sldMkLst>
          <pc:docMk/>
          <pc:sldMk cId="50762404" sldId="789"/>
        </pc:sldMkLst>
        <pc:spChg chg="mod">
          <ac:chgData name="Aunedi, Marko" userId="ff7780fc-7f5b-418e-8204-f875af8f9fba" providerId="ADAL" clId="{72F54EDC-C4FC-4D3D-8DC1-56D272475919}" dt="2022-11-24T10:49:06.766" v="1678" actId="12"/>
          <ac:spMkLst>
            <pc:docMk/>
            <pc:sldMk cId="50762404" sldId="789"/>
            <ac:spMk id="2" creationId="{00000000-0000-0000-0000-000000000000}"/>
          </ac:spMkLst>
        </pc:spChg>
        <pc:spChg chg="mod">
          <ac:chgData name="Aunedi, Marko" userId="ff7780fc-7f5b-418e-8204-f875af8f9fba" providerId="ADAL" clId="{72F54EDC-C4FC-4D3D-8DC1-56D272475919}" dt="2022-11-24T09:15:31.061" v="1083" actId="20577"/>
          <ac:spMkLst>
            <pc:docMk/>
            <pc:sldMk cId="50762404" sldId="789"/>
            <ac:spMk id="5" creationId="{00000000-0000-0000-0000-000000000000}"/>
          </ac:spMkLst>
        </pc:spChg>
      </pc:sldChg>
      <pc:sldChg chg="addSp modSp add mod">
        <pc:chgData name="Aunedi, Marko" userId="ff7780fc-7f5b-418e-8204-f875af8f9fba" providerId="ADAL" clId="{72F54EDC-C4FC-4D3D-8DC1-56D272475919}" dt="2022-11-24T10:47:34.848" v="1675" actId="20577"/>
        <pc:sldMkLst>
          <pc:docMk/>
          <pc:sldMk cId="108463200" sldId="790"/>
        </pc:sldMkLst>
        <pc:spChg chg="mod">
          <ac:chgData name="Aunedi, Marko" userId="ff7780fc-7f5b-418e-8204-f875af8f9fba" providerId="ADAL" clId="{72F54EDC-C4FC-4D3D-8DC1-56D272475919}" dt="2022-11-24T10:47:34.848" v="1675" actId="20577"/>
          <ac:spMkLst>
            <pc:docMk/>
            <pc:sldMk cId="108463200" sldId="790"/>
            <ac:spMk id="2" creationId="{00000000-0000-0000-0000-000000000000}"/>
          </ac:spMkLst>
        </pc:spChg>
        <pc:spChg chg="mod">
          <ac:chgData name="Aunedi, Marko" userId="ff7780fc-7f5b-418e-8204-f875af8f9fba" providerId="ADAL" clId="{72F54EDC-C4FC-4D3D-8DC1-56D272475919}" dt="2022-11-24T08:59:49.216" v="182" actId="20577"/>
          <ac:spMkLst>
            <pc:docMk/>
            <pc:sldMk cId="108463200" sldId="790"/>
            <ac:spMk id="5" creationId="{00000000-0000-0000-0000-000000000000}"/>
          </ac:spMkLst>
        </pc:spChg>
        <pc:picChg chg="add mod">
          <ac:chgData name="Aunedi, Marko" userId="ff7780fc-7f5b-418e-8204-f875af8f9fba" providerId="ADAL" clId="{72F54EDC-C4FC-4D3D-8DC1-56D272475919}" dt="2022-11-24T10:33:04.026" v="1633" actId="14100"/>
          <ac:picMkLst>
            <pc:docMk/>
            <pc:sldMk cId="108463200" sldId="790"/>
            <ac:picMk id="4" creationId="{D1ED3590-2ABB-4702-8BBB-5929200DBC26}"/>
          </ac:picMkLst>
        </pc:picChg>
      </pc:sldChg>
      <pc:sldChg chg="modSp add mod">
        <pc:chgData name="Aunedi, Marko" userId="ff7780fc-7f5b-418e-8204-f875af8f9fba" providerId="ADAL" clId="{72F54EDC-C4FC-4D3D-8DC1-56D272475919}" dt="2022-11-24T09:16:19.904" v="1240" actId="403"/>
        <pc:sldMkLst>
          <pc:docMk/>
          <pc:sldMk cId="3135657519" sldId="791"/>
        </pc:sldMkLst>
        <pc:spChg chg="mod">
          <ac:chgData name="Aunedi, Marko" userId="ff7780fc-7f5b-418e-8204-f875af8f9fba" providerId="ADAL" clId="{72F54EDC-C4FC-4D3D-8DC1-56D272475919}" dt="2022-11-24T09:16:19.904" v="1240" actId="403"/>
          <ac:spMkLst>
            <pc:docMk/>
            <pc:sldMk cId="3135657519" sldId="791"/>
            <ac:spMk id="2" creationId="{00000000-0000-0000-0000-000000000000}"/>
          </ac:spMkLst>
        </pc:spChg>
      </pc:sldChg>
      <pc:sldMasterChg chg="delSldLayout">
        <pc:chgData name="Aunedi, Marko" userId="ff7780fc-7f5b-418e-8204-f875af8f9fba" providerId="ADAL" clId="{72F54EDC-C4FC-4D3D-8DC1-56D272475919}" dt="2022-11-24T07:47:04.036" v="45" actId="47"/>
        <pc:sldMasterMkLst>
          <pc:docMk/>
          <pc:sldMasterMk cId="3365272839" sldId="2147484448"/>
        </pc:sldMasterMkLst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3365272839" sldId="2147484448"/>
            <pc:sldLayoutMk cId="3204479080" sldId="2147484500"/>
          </pc:sldLayoutMkLst>
        </pc:sldLayoutChg>
      </pc:sldMasterChg>
      <pc:sldMasterChg chg="del delSldLayout">
        <pc:chgData name="Aunedi, Marko" userId="ff7780fc-7f5b-418e-8204-f875af8f9fba" providerId="ADAL" clId="{72F54EDC-C4FC-4D3D-8DC1-56D272475919}" dt="2022-11-24T07:47:04.036" v="45" actId="47"/>
        <pc:sldMasterMkLst>
          <pc:docMk/>
          <pc:sldMasterMk cId="2273333772" sldId="2147484474"/>
        </pc:sldMasterMkLst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1087436351" sldId="2147484475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3235533187" sldId="2147484476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2861903617" sldId="2147484477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3504816908" sldId="2147484478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31127381" sldId="2147484479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2353735581" sldId="2147484480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3933605505" sldId="2147484481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1043830685" sldId="2147484482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1955360070" sldId="2147484483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1976776648" sldId="2147484484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869007417" sldId="2147484485"/>
          </pc:sldLayoutMkLst>
        </pc:sldLayoutChg>
        <pc:sldLayoutChg chg="del">
          <pc:chgData name="Aunedi, Marko" userId="ff7780fc-7f5b-418e-8204-f875af8f9fba" providerId="ADAL" clId="{72F54EDC-C4FC-4D3D-8DC1-56D272475919}" dt="2022-11-24T07:47:04.036" v="45" actId="47"/>
          <pc:sldLayoutMkLst>
            <pc:docMk/>
            <pc:sldMasterMk cId="2273333772" sldId="2147484474"/>
            <pc:sldLayoutMk cId="1191278479" sldId="2147484486"/>
          </pc:sldLayoutMkLst>
        </pc:sldLayoutChg>
      </pc:sldMasterChg>
      <pc:sldMasterChg chg="delSldLayout">
        <pc:chgData name="Aunedi, Marko" userId="ff7780fc-7f5b-418e-8204-f875af8f9fba" providerId="ADAL" clId="{72F54EDC-C4FC-4D3D-8DC1-56D272475919}" dt="2022-11-24T08:51:09.762" v="133" actId="47"/>
        <pc:sldMasterMkLst>
          <pc:docMk/>
          <pc:sldMasterMk cId="3856434034" sldId="2147484487"/>
        </pc:sldMasterMkLst>
        <pc:sldLayoutChg chg="del">
          <pc:chgData name="Aunedi, Marko" userId="ff7780fc-7f5b-418e-8204-f875af8f9fba" providerId="ADAL" clId="{72F54EDC-C4FC-4D3D-8DC1-56D272475919}" dt="2022-11-24T08:51:09.762" v="133" actId="47"/>
          <pc:sldLayoutMkLst>
            <pc:docMk/>
            <pc:sldMasterMk cId="3856434034" sldId="2147484487"/>
            <pc:sldLayoutMk cId="3823536033" sldId="2147484500"/>
          </pc:sldLayoutMkLst>
        </pc:sldLayoutChg>
      </pc:sldMasterChg>
    </pc:docChg>
  </pc:docChgLst>
  <pc:docChgLst>
    <pc:chgData name="Aunedi, Marko" userId="ff7780fc-7f5b-418e-8204-f875af8f9fba" providerId="ADAL" clId="{98DC3A2C-1115-4AA9-99EB-03F1ED6CC0B7}"/>
    <pc:docChg chg="undo custSel addSld delSld modSld">
      <pc:chgData name="Aunedi, Marko" userId="ff7780fc-7f5b-418e-8204-f875af8f9fba" providerId="ADAL" clId="{98DC3A2C-1115-4AA9-99EB-03F1ED6CC0B7}" dt="2019-07-22T11:20:36.889" v="1423" actId="20577"/>
      <pc:docMkLst>
        <pc:docMk/>
      </pc:docMkLst>
      <pc:sldChg chg="modSp">
        <pc:chgData name="Aunedi, Marko" userId="ff7780fc-7f5b-418e-8204-f875af8f9fba" providerId="ADAL" clId="{98DC3A2C-1115-4AA9-99EB-03F1ED6CC0B7}" dt="2019-07-22T11:20:36.889" v="1423" actId="20577"/>
        <pc:sldMkLst>
          <pc:docMk/>
          <pc:sldMk cId="3651110908" sldId="755"/>
        </pc:sldMkLst>
        <pc:spChg chg="mod">
          <ac:chgData name="Aunedi, Marko" userId="ff7780fc-7f5b-418e-8204-f875af8f9fba" providerId="ADAL" clId="{98DC3A2C-1115-4AA9-99EB-03F1ED6CC0B7}" dt="2019-07-22T09:19:03.584" v="77" actId="113"/>
          <ac:spMkLst>
            <pc:docMk/>
            <pc:sldMk cId="3651110908" sldId="755"/>
            <ac:spMk id="4" creationId="{00000000-0000-0000-0000-000000000000}"/>
          </ac:spMkLst>
        </pc:spChg>
        <pc:spChg chg="mod">
          <ac:chgData name="Aunedi, Marko" userId="ff7780fc-7f5b-418e-8204-f875af8f9fba" providerId="ADAL" clId="{98DC3A2C-1115-4AA9-99EB-03F1ED6CC0B7}" dt="2019-07-22T09:18:53.302" v="61" actId="20577"/>
          <ac:spMkLst>
            <pc:docMk/>
            <pc:sldMk cId="3651110908" sldId="755"/>
            <ac:spMk id="14338" creationId="{00000000-0000-0000-0000-000000000000}"/>
          </ac:spMkLst>
        </pc:spChg>
        <pc:spChg chg="mod">
          <ac:chgData name="Aunedi, Marko" userId="ff7780fc-7f5b-418e-8204-f875af8f9fba" providerId="ADAL" clId="{98DC3A2C-1115-4AA9-99EB-03F1ED6CC0B7}" dt="2019-07-22T11:20:36.889" v="1423" actId="20577"/>
          <ac:spMkLst>
            <pc:docMk/>
            <pc:sldMk cId="3651110908" sldId="755"/>
            <ac:spMk id="14339" creationId="{00000000-0000-0000-0000-000000000000}"/>
          </ac:spMkLst>
        </pc:spChg>
      </pc:sldChg>
      <pc:sldChg chg="addSp modSp">
        <pc:chgData name="Aunedi, Marko" userId="ff7780fc-7f5b-418e-8204-f875af8f9fba" providerId="ADAL" clId="{98DC3A2C-1115-4AA9-99EB-03F1ED6CC0B7}" dt="2019-07-22T09:51:09.017" v="713" actId="1035"/>
        <pc:sldMkLst>
          <pc:docMk/>
          <pc:sldMk cId="1909038791" sldId="760"/>
        </pc:sldMkLst>
        <pc:spChg chg="mod">
          <ac:chgData name="Aunedi, Marko" userId="ff7780fc-7f5b-418e-8204-f875af8f9fba" providerId="ADAL" clId="{98DC3A2C-1115-4AA9-99EB-03F1ED6CC0B7}" dt="2019-07-22T09:51:04.492" v="710" actId="20577"/>
          <ac:spMkLst>
            <pc:docMk/>
            <pc:sldMk cId="1909038791" sldId="760"/>
            <ac:spMk id="3" creationId="{00000000-0000-0000-0000-000000000000}"/>
          </ac:spMkLst>
        </pc:spChg>
        <pc:picChg chg="add mod">
          <ac:chgData name="Aunedi, Marko" userId="ff7780fc-7f5b-418e-8204-f875af8f9fba" providerId="ADAL" clId="{98DC3A2C-1115-4AA9-99EB-03F1ED6CC0B7}" dt="2019-07-22T09:51:09.017" v="713" actId="1035"/>
          <ac:picMkLst>
            <pc:docMk/>
            <pc:sldMk cId="1909038791" sldId="760"/>
            <ac:picMk id="5" creationId="{C1CBB40F-8D13-4881-B46B-2E7BD30EB69F}"/>
          </ac:picMkLst>
        </pc:picChg>
      </pc:sldChg>
      <pc:sldChg chg="add">
        <pc:chgData name="Aunedi, Marko" userId="ff7780fc-7f5b-418e-8204-f875af8f9fba" providerId="ADAL" clId="{98DC3A2C-1115-4AA9-99EB-03F1ED6CC0B7}" dt="2019-07-22T09:32:15.567" v="160"/>
        <pc:sldMkLst>
          <pc:docMk/>
          <pc:sldMk cId="4057896150" sldId="762"/>
        </pc:sldMkLst>
      </pc:sldChg>
      <pc:sldChg chg="del">
        <pc:chgData name="Aunedi, Marko" userId="ff7780fc-7f5b-418e-8204-f875af8f9fba" providerId="ADAL" clId="{98DC3A2C-1115-4AA9-99EB-03F1ED6CC0B7}" dt="2019-07-22T09:16:49.761" v="13" actId="2696"/>
        <pc:sldMkLst>
          <pc:docMk/>
          <pc:sldMk cId="2566406324" sldId="771"/>
        </pc:sldMkLst>
      </pc:sldChg>
      <pc:sldChg chg="modSp">
        <pc:chgData name="Aunedi, Marko" userId="ff7780fc-7f5b-418e-8204-f875af8f9fba" providerId="ADAL" clId="{98DC3A2C-1115-4AA9-99EB-03F1ED6CC0B7}" dt="2019-07-22T09:43:59.185" v="551" actId="20577"/>
        <pc:sldMkLst>
          <pc:docMk/>
          <pc:sldMk cId="577756169" sldId="775"/>
        </pc:sldMkLst>
        <pc:spChg chg="mod">
          <ac:chgData name="Aunedi, Marko" userId="ff7780fc-7f5b-418e-8204-f875af8f9fba" providerId="ADAL" clId="{98DC3A2C-1115-4AA9-99EB-03F1ED6CC0B7}" dt="2019-07-22T09:43:59.185" v="551" actId="20577"/>
          <ac:spMkLst>
            <pc:docMk/>
            <pc:sldMk cId="577756169" sldId="775"/>
            <ac:spMk id="2" creationId="{00000000-0000-0000-0000-000000000000}"/>
          </ac:spMkLst>
        </pc:spChg>
      </pc:sldChg>
      <pc:sldChg chg="modSp">
        <pc:chgData name="Aunedi, Marko" userId="ff7780fc-7f5b-418e-8204-f875af8f9fba" providerId="ADAL" clId="{98DC3A2C-1115-4AA9-99EB-03F1ED6CC0B7}" dt="2019-07-22T09:34:32.306" v="180" actId="20577"/>
        <pc:sldMkLst>
          <pc:docMk/>
          <pc:sldMk cId="2780841953" sldId="776"/>
        </pc:sldMkLst>
        <pc:spChg chg="mod">
          <ac:chgData name="Aunedi, Marko" userId="ff7780fc-7f5b-418e-8204-f875af8f9fba" providerId="ADAL" clId="{98DC3A2C-1115-4AA9-99EB-03F1ED6CC0B7}" dt="2019-07-22T09:34:32.306" v="180" actId="20577"/>
          <ac:spMkLst>
            <pc:docMk/>
            <pc:sldMk cId="2780841953" sldId="776"/>
            <ac:spMk id="2" creationId="{00000000-0000-0000-0000-000000000000}"/>
          </ac:spMkLst>
        </pc:spChg>
      </pc:sldChg>
      <pc:sldChg chg="del">
        <pc:chgData name="Aunedi, Marko" userId="ff7780fc-7f5b-418e-8204-f875af8f9fba" providerId="ADAL" clId="{98DC3A2C-1115-4AA9-99EB-03F1ED6CC0B7}" dt="2019-07-22T09:19:14.217" v="86" actId="2696"/>
        <pc:sldMkLst>
          <pc:docMk/>
          <pc:sldMk cId="1953928728" sldId="778"/>
        </pc:sldMkLst>
      </pc:sldChg>
      <pc:sldChg chg="modSp add">
        <pc:chgData name="Aunedi, Marko" userId="ff7780fc-7f5b-418e-8204-f875af8f9fba" providerId="ADAL" clId="{98DC3A2C-1115-4AA9-99EB-03F1ED6CC0B7}" dt="2019-07-22T09:35:00.033" v="203" actId="113"/>
        <pc:sldMkLst>
          <pc:docMk/>
          <pc:sldMk cId="2002398795" sldId="778"/>
        </pc:sldMkLst>
        <pc:spChg chg="mod">
          <ac:chgData name="Aunedi, Marko" userId="ff7780fc-7f5b-418e-8204-f875af8f9fba" providerId="ADAL" clId="{98DC3A2C-1115-4AA9-99EB-03F1ED6CC0B7}" dt="2019-07-22T09:35:00.033" v="203" actId="113"/>
          <ac:spMkLst>
            <pc:docMk/>
            <pc:sldMk cId="2002398795" sldId="778"/>
            <ac:spMk id="2" creationId="{D41103F9-FF3A-4A36-9F5C-E92923235E8A}"/>
          </ac:spMkLst>
        </pc:spChg>
      </pc:sldChg>
      <pc:sldChg chg="del">
        <pc:chgData name="Aunedi, Marko" userId="ff7780fc-7f5b-418e-8204-f875af8f9fba" providerId="ADAL" clId="{98DC3A2C-1115-4AA9-99EB-03F1ED6CC0B7}" dt="2019-07-22T09:19:16.322" v="87" actId="2696"/>
        <pc:sldMkLst>
          <pc:docMk/>
          <pc:sldMk cId="1396270831" sldId="779"/>
        </pc:sldMkLst>
      </pc:sldChg>
      <pc:sldChg chg="addSp modSp add">
        <pc:chgData name="Aunedi, Marko" userId="ff7780fc-7f5b-418e-8204-f875af8f9fba" providerId="ADAL" clId="{98DC3A2C-1115-4AA9-99EB-03F1ED6CC0B7}" dt="2019-07-22T11:17:37.735" v="1400" actId="20577"/>
        <pc:sldMkLst>
          <pc:docMk/>
          <pc:sldMk cId="1983801669" sldId="779"/>
        </pc:sldMkLst>
        <pc:spChg chg="mod">
          <ac:chgData name="Aunedi, Marko" userId="ff7780fc-7f5b-418e-8204-f875af8f9fba" providerId="ADAL" clId="{98DC3A2C-1115-4AA9-99EB-03F1ED6CC0B7}" dt="2019-07-22T09:35:14.465" v="228" actId="20577"/>
          <ac:spMkLst>
            <pc:docMk/>
            <pc:sldMk cId="1983801669" sldId="779"/>
            <ac:spMk id="2" creationId="{9ECB87E8-A114-45BA-961C-2BAE61826C9C}"/>
          </ac:spMkLst>
        </pc:spChg>
        <pc:spChg chg="mod">
          <ac:chgData name="Aunedi, Marko" userId="ff7780fc-7f5b-418e-8204-f875af8f9fba" providerId="ADAL" clId="{98DC3A2C-1115-4AA9-99EB-03F1ED6CC0B7}" dt="2019-07-22T11:17:37.735" v="1400" actId="20577"/>
          <ac:spMkLst>
            <pc:docMk/>
            <pc:sldMk cId="1983801669" sldId="779"/>
            <ac:spMk id="3" creationId="{E5721969-FA40-4615-B52B-9F0F8C955A30}"/>
          </ac:spMkLst>
        </pc:spChg>
        <pc:picChg chg="add mod">
          <ac:chgData name="Aunedi, Marko" userId="ff7780fc-7f5b-418e-8204-f875af8f9fba" providerId="ADAL" clId="{98DC3A2C-1115-4AA9-99EB-03F1ED6CC0B7}" dt="2019-07-22T09:36:55.577" v="235" actId="1076"/>
          <ac:picMkLst>
            <pc:docMk/>
            <pc:sldMk cId="1983801669" sldId="779"/>
            <ac:picMk id="4" creationId="{76583BE1-F2A0-4CD1-B880-A50DF8EE057E}"/>
          </ac:picMkLst>
        </pc:picChg>
      </pc:sldChg>
      <pc:sldChg chg="del">
        <pc:chgData name="Aunedi, Marko" userId="ff7780fc-7f5b-418e-8204-f875af8f9fba" providerId="ADAL" clId="{98DC3A2C-1115-4AA9-99EB-03F1ED6CC0B7}" dt="2019-07-22T09:16:49.252" v="0" actId="2696"/>
        <pc:sldMkLst>
          <pc:docMk/>
          <pc:sldMk cId="1554122602" sldId="780"/>
        </pc:sldMkLst>
      </pc:sldChg>
      <pc:sldChg chg="delSp modSp add">
        <pc:chgData name="Aunedi, Marko" userId="ff7780fc-7f5b-418e-8204-f875af8f9fba" providerId="ADAL" clId="{98DC3A2C-1115-4AA9-99EB-03F1ED6CC0B7}" dt="2019-07-22T10:53:59.865" v="1173" actId="404"/>
        <pc:sldMkLst>
          <pc:docMk/>
          <pc:sldMk cId="2864324973" sldId="780"/>
        </pc:sldMkLst>
        <pc:spChg chg="mod">
          <ac:chgData name="Aunedi, Marko" userId="ff7780fc-7f5b-418e-8204-f875af8f9fba" providerId="ADAL" clId="{98DC3A2C-1115-4AA9-99EB-03F1ED6CC0B7}" dt="2019-07-22T10:53:59.865" v="1173" actId="404"/>
          <ac:spMkLst>
            <pc:docMk/>
            <pc:sldMk cId="2864324973" sldId="780"/>
            <ac:spMk id="2" creationId="{9ECB87E8-A114-45BA-961C-2BAE61826C9C}"/>
          </ac:spMkLst>
        </pc:spChg>
        <pc:spChg chg="mod">
          <ac:chgData name="Aunedi, Marko" userId="ff7780fc-7f5b-418e-8204-f875af8f9fba" providerId="ADAL" clId="{98DC3A2C-1115-4AA9-99EB-03F1ED6CC0B7}" dt="2019-07-22T10:39:23.263" v="1104" actId="27636"/>
          <ac:spMkLst>
            <pc:docMk/>
            <pc:sldMk cId="2864324973" sldId="780"/>
            <ac:spMk id="3" creationId="{E5721969-FA40-4615-B52B-9F0F8C955A30}"/>
          </ac:spMkLst>
        </pc:spChg>
        <pc:picChg chg="del">
          <ac:chgData name="Aunedi, Marko" userId="ff7780fc-7f5b-418e-8204-f875af8f9fba" providerId="ADAL" clId="{98DC3A2C-1115-4AA9-99EB-03F1ED6CC0B7}" dt="2019-07-22T09:47:18.582" v="630" actId="478"/>
          <ac:picMkLst>
            <pc:docMk/>
            <pc:sldMk cId="2864324973" sldId="780"/>
            <ac:picMk id="4" creationId="{76583BE1-F2A0-4CD1-B880-A50DF8EE057E}"/>
          </ac:picMkLst>
        </pc:picChg>
      </pc:sldChg>
      <pc:sldChg chg="del">
        <pc:chgData name="Aunedi, Marko" userId="ff7780fc-7f5b-418e-8204-f875af8f9fba" providerId="ADAL" clId="{98DC3A2C-1115-4AA9-99EB-03F1ED6CC0B7}" dt="2019-07-22T09:16:49.278" v="1" actId="2696"/>
        <pc:sldMkLst>
          <pc:docMk/>
          <pc:sldMk cId="4128509576" sldId="782"/>
        </pc:sldMkLst>
      </pc:sldChg>
      <pc:sldChg chg="del">
        <pc:chgData name="Aunedi, Marko" userId="ff7780fc-7f5b-418e-8204-f875af8f9fba" providerId="ADAL" clId="{98DC3A2C-1115-4AA9-99EB-03F1ED6CC0B7}" dt="2019-07-22T09:16:49.295" v="2" actId="2696"/>
        <pc:sldMkLst>
          <pc:docMk/>
          <pc:sldMk cId="574968730" sldId="783"/>
        </pc:sldMkLst>
      </pc:sldChg>
      <pc:sldChg chg="del">
        <pc:chgData name="Aunedi, Marko" userId="ff7780fc-7f5b-418e-8204-f875af8f9fba" providerId="ADAL" clId="{98DC3A2C-1115-4AA9-99EB-03F1ED6CC0B7}" dt="2019-07-22T09:16:49.335" v="3" actId="2696"/>
        <pc:sldMkLst>
          <pc:docMk/>
          <pc:sldMk cId="1681725032" sldId="784"/>
        </pc:sldMkLst>
      </pc:sldChg>
      <pc:sldChg chg="del">
        <pc:chgData name="Aunedi, Marko" userId="ff7780fc-7f5b-418e-8204-f875af8f9fba" providerId="ADAL" clId="{98DC3A2C-1115-4AA9-99EB-03F1ED6CC0B7}" dt="2019-07-22T09:16:49.368" v="4" actId="2696"/>
        <pc:sldMkLst>
          <pc:docMk/>
          <pc:sldMk cId="923654738" sldId="785"/>
        </pc:sldMkLst>
      </pc:sldChg>
      <pc:sldChg chg="del">
        <pc:chgData name="Aunedi, Marko" userId="ff7780fc-7f5b-418e-8204-f875af8f9fba" providerId="ADAL" clId="{98DC3A2C-1115-4AA9-99EB-03F1ED6CC0B7}" dt="2019-07-22T09:16:49.394" v="5" actId="2696"/>
        <pc:sldMkLst>
          <pc:docMk/>
          <pc:sldMk cId="2486765021" sldId="786"/>
        </pc:sldMkLst>
      </pc:sldChg>
      <pc:sldChg chg="del">
        <pc:chgData name="Aunedi, Marko" userId="ff7780fc-7f5b-418e-8204-f875af8f9fba" providerId="ADAL" clId="{98DC3A2C-1115-4AA9-99EB-03F1ED6CC0B7}" dt="2019-07-22T09:16:49.418" v="6" actId="2696"/>
        <pc:sldMkLst>
          <pc:docMk/>
          <pc:sldMk cId="2464452686" sldId="787"/>
        </pc:sldMkLst>
      </pc:sldChg>
      <pc:sldChg chg="del">
        <pc:chgData name="Aunedi, Marko" userId="ff7780fc-7f5b-418e-8204-f875af8f9fba" providerId="ADAL" clId="{98DC3A2C-1115-4AA9-99EB-03F1ED6CC0B7}" dt="2019-07-22T09:16:49.436" v="7" actId="2696"/>
        <pc:sldMkLst>
          <pc:docMk/>
          <pc:sldMk cId="3205326772" sldId="788"/>
        </pc:sldMkLst>
      </pc:sldChg>
      <pc:sldChg chg="del">
        <pc:chgData name="Aunedi, Marko" userId="ff7780fc-7f5b-418e-8204-f875af8f9fba" providerId="ADAL" clId="{98DC3A2C-1115-4AA9-99EB-03F1ED6CC0B7}" dt="2019-07-22T09:16:49.461" v="8" actId="2696"/>
        <pc:sldMkLst>
          <pc:docMk/>
          <pc:sldMk cId="3668593077" sldId="789"/>
        </pc:sldMkLst>
      </pc:sldChg>
      <pc:sldChg chg="del">
        <pc:chgData name="Aunedi, Marko" userId="ff7780fc-7f5b-418e-8204-f875af8f9fba" providerId="ADAL" clId="{98DC3A2C-1115-4AA9-99EB-03F1ED6CC0B7}" dt="2019-07-22T09:16:49.651" v="9" actId="2696"/>
        <pc:sldMkLst>
          <pc:docMk/>
          <pc:sldMk cId="1311946234" sldId="791"/>
        </pc:sldMkLst>
      </pc:sldChg>
      <pc:sldChg chg="del">
        <pc:chgData name="Aunedi, Marko" userId="ff7780fc-7f5b-418e-8204-f875af8f9fba" providerId="ADAL" clId="{98DC3A2C-1115-4AA9-99EB-03F1ED6CC0B7}" dt="2019-07-22T09:16:49.663" v="10" actId="2696"/>
        <pc:sldMkLst>
          <pc:docMk/>
          <pc:sldMk cId="709459841" sldId="792"/>
        </pc:sldMkLst>
      </pc:sldChg>
      <pc:sldChg chg="del">
        <pc:chgData name="Aunedi, Marko" userId="ff7780fc-7f5b-418e-8204-f875af8f9fba" providerId="ADAL" clId="{98DC3A2C-1115-4AA9-99EB-03F1ED6CC0B7}" dt="2019-07-22T09:16:49.681" v="12" actId="2696"/>
        <pc:sldMkLst>
          <pc:docMk/>
          <pc:sldMk cId="639209494" sldId="794"/>
        </pc:sldMkLst>
      </pc:sldChg>
      <pc:sldChg chg="del">
        <pc:chgData name="Aunedi, Marko" userId="ff7780fc-7f5b-418e-8204-f875af8f9fba" providerId="ADAL" clId="{98DC3A2C-1115-4AA9-99EB-03F1ED6CC0B7}" dt="2019-07-22T09:16:49.673" v="11" actId="2696"/>
        <pc:sldMkLst>
          <pc:docMk/>
          <pc:sldMk cId="3563046977" sldId="7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1/24/2008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BB011FA-E1F0-4FA6-8FB0-5D0A854A98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59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1/24/2008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13056B4-9F1D-41E8-93BA-D622108E58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329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8ED54-11E9-400E-B839-2D7E0E71CE41}" type="slidenum">
              <a:rPr lang="da-DK" smtClean="0"/>
              <a:pPr/>
              <a:t>1</a:t>
            </a:fld>
            <a:endParaRPr lang="da-DK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4538"/>
            <a:ext cx="3411537" cy="25606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026" y="3637228"/>
            <a:ext cx="4973751" cy="5537530"/>
          </a:xfrm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024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0D079-A762-4BA4-9DF5-3E93B061E6BA}" type="slidenum">
              <a:rPr lang="en-GB" smtClean="0">
                <a:solidFill>
                  <a:prstClr val="black"/>
                </a:solidFill>
                <a:ea typeface="ＭＳ Ｐゴシック" pitchFamily="34" charset="-128"/>
              </a:rPr>
              <a:pPr/>
              <a:t>2</a:t>
            </a:fld>
            <a:endParaRPr lang="en-GB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11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4750" cy="4246563"/>
          </a:xfrm>
          <a:noFill/>
          <a:ln/>
        </p:spPr>
        <p:txBody>
          <a:bodyPr/>
          <a:lstStyle/>
          <a:p>
            <a:endParaRPr lang="en-GB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82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0D079-A762-4BA4-9DF5-3E93B061E6BA}" type="slidenum">
              <a:rPr lang="en-GB" smtClean="0">
                <a:solidFill>
                  <a:prstClr val="black"/>
                </a:solidFill>
                <a:ea typeface="ＭＳ Ｐゴシック" pitchFamily="34" charset="-128"/>
              </a:rPr>
              <a:pPr/>
              <a:t>3</a:t>
            </a:fld>
            <a:endParaRPr lang="en-GB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11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4750" cy="4246563"/>
          </a:xfrm>
          <a:noFill/>
          <a:ln/>
        </p:spPr>
        <p:txBody>
          <a:bodyPr/>
          <a:lstStyle/>
          <a:p>
            <a:endParaRPr lang="en-GB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86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0D079-A762-4BA4-9DF5-3E93B061E6BA}" type="slidenum">
              <a:rPr lang="en-GB" smtClean="0">
                <a:solidFill>
                  <a:prstClr val="black"/>
                </a:solidFill>
                <a:ea typeface="ＭＳ Ｐゴシック" pitchFamily="34" charset="-128"/>
              </a:rPr>
              <a:pPr/>
              <a:t>4</a:t>
            </a:fld>
            <a:endParaRPr lang="en-GB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11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4750" cy="4246563"/>
          </a:xfrm>
          <a:noFill/>
          <a:ln/>
        </p:spPr>
        <p:txBody>
          <a:bodyPr/>
          <a:lstStyle/>
          <a:p>
            <a:endParaRPr lang="en-GB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0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0D079-A762-4BA4-9DF5-3E93B061E6BA}" type="slidenum">
              <a:rPr lang="en-GB" smtClean="0">
                <a:solidFill>
                  <a:prstClr val="black"/>
                </a:solidFill>
                <a:ea typeface="ＭＳ Ｐゴシック" pitchFamily="34" charset="-128"/>
              </a:rPr>
              <a:pPr/>
              <a:t>5</a:t>
            </a:fld>
            <a:endParaRPr lang="en-GB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11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4750" cy="4246563"/>
          </a:xfrm>
          <a:noFill/>
          <a:ln/>
        </p:spPr>
        <p:txBody>
          <a:bodyPr/>
          <a:lstStyle/>
          <a:p>
            <a:endParaRPr lang="en-GB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11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0D079-A762-4BA4-9DF5-3E93B061E6BA}" type="slidenum">
              <a:rPr lang="en-GB" smtClean="0">
                <a:solidFill>
                  <a:prstClr val="black"/>
                </a:solidFill>
                <a:ea typeface="ＭＳ Ｐゴシック" pitchFamily="34" charset="-128"/>
              </a:rPr>
              <a:pPr/>
              <a:t>6</a:t>
            </a:fld>
            <a:endParaRPr lang="en-GB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11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4750" cy="4246563"/>
          </a:xfrm>
          <a:noFill/>
          <a:ln/>
        </p:spPr>
        <p:txBody>
          <a:bodyPr/>
          <a:lstStyle/>
          <a:p>
            <a:endParaRPr lang="en-GB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711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8ED54-11E9-400E-B839-2D7E0E71CE41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4538"/>
            <a:ext cx="3411537" cy="25606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026" y="3637228"/>
            <a:ext cx="4973751" cy="5537530"/>
          </a:xfrm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5917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91440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3900">
              <a:solidFill>
                <a:srgbClr val="C51538"/>
              </a:solidFill>
              <a:latin typeface="Impact" pitchFamily="34" charset="0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endParaRPr lang="da-DK"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6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89248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5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217" y="620688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767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4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2"/>
            <a:ext cx="7543800" cy="6381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>
            <a:normAutofit/>
          </a:bodyPr>
          <a:lstStyle>
            <a:lvl1pPr>
              <a:defRPr sz="2800"/>
            </a:lvl1pPr>
            <a:lvl2pPr marL="536575" indent="-177800"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4009" y="1988840"/>
            <a:ext cx="3695700" cy="4457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78716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3900">
              <a:solidFill>
                <a:srgbClr val="C51538"/>
              </a:solidFill>
              <a:latin typeface="Impact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r>
              <a:rPr lang="da-DK">
                <a:latin typeface="Verdana" pitchFamily="34" charset="0"/>
                <a:ea typeface="+mn-ea"/>
                <a:cs typeface="Times New Roman" pitchFamily="18" charset="0"/>
              </a:rPr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526887-1804-40F9-8345-83C17D5B5FCB}" type="slidenum">
              <a:rPr lang="da-DK">
                <a:solidFill>
                  <a:srgbClr val="6C7070"/>
                </a:solidFill>
                <a:latin typeface="Verdana" pitchFamily="34" charset="0"/>
                <a:ea typeface="+mn-ea"/>
                <a:cs typeface="Times New Roman" pitchFamily="18" charset="0"/>
              </a:rPr>
              <a:pPr>
                <a:defRPr/>
              </a:pPr>
              <a:t>‹#›</a:t>
            </a:fld>
            <a:endParaRPr lang="da-DK" dirty="0">
              <a:solidFill>
                <a:srgbClr val="6C707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3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867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79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09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158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44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60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181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96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08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217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>
            <a:normAutofit/>
          </a:bodyPr>
          <a:lstStyle>
            <a:lvl1pPr>
              <a:defRPr sz="2800"/>
            </a:lvl1pPr>
            <a:lvl2pPr marL="536575" indent="-177800"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286776" y="6429396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C5390A-FB2B-4623-B897-4B9A3E40A64F}" type="slidenum">
              <a:rPr lang="en-GB" sz="1400" i="1" smtClean="0">
                <a:solidFill>
                  <a:srgbClr val="6E6E6F"/>
                </a:solidFill>
                <a:latin typeface="Arial"/>
                <a:ea typeface="+mn-ea"/>
                <a:cs typeface="Times New Roman" pitchFamily="18" charset="0"/>
              </a:rPr>
              <a:pPr algn="r"/>
              <a:t>‹#›</a:t>
            </a:fld>
            <a:endParaRPr lang="en-GB" sz="1400" i="1" dirty="0">
              <a:solidFill>
                <a:srgbClr val="6E6E6F"/>
              </a:solidFill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4731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3900">
              <a:solidFill>
                <a:srgbClr val="C51538"/>
              </a:solidFill>
              <a:latin typeface="Impact" pitchFamily="34" charset="0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endParaRPr lang="da-DK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526887-1804-40F9-8345-83C17D5B5FCB}" type="slidenum">
              <a:rPr lang="da-DK">
                <a:solidFill>
                  <a:srgbClr val="6C7070"/>
                </a:solidFill>
                <a:latin typeface="Verdana" pitchFamily="34" charset="0"/>
                <a:cs typeface="Times New Roman" pitchFamily="18" charset="0"/>
              </a:rPr>
              <a:pPr>
                <a:defRPr/>
              </a:pPr>
              <a:t>‹#›</a:t>
            </a:fld>
            <a:endParaRPr lang="da-DK" dirty="0">
              <a:solidFill>
                <a:srgbClr val="6C7070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83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8806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745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2392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689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06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177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3124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3271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671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3292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629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1755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>
            <a:normAutofit/>
          </a:bodyPr>
          <a:lstStyle>
            <a:lvl1pPr>
              <a:defRPr sz="2800"/>
            </a:lvl1pPr>
            <a:lvl2pPr marL="536575" indent="-177800"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286776" y="6429396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C5390A-FB2B-4623-B897-4B9A3E40A64F}" type="slidenum">
              <a:rPr lang="en-GB" sz="1400" i="1" smtClean="0">
                <a:solidFill>
                  <a:srgbClr val="6E6E6F"/>
                </a:solidFill>
                <a:latin typeface="Arial"/>
                <a:cs typeface="Times New Roman" pitchFamily="18" charset="0"/>
              </a:rPr>
              <a:pPr algn="r"/>
              <a:t>‹#›</a:t>
            </a:fld>
            <a:endParaRPr lang="en-GB" sz="1400" i="1" dirty="0">
              <a:solidFill>
                <a:srgbClr val="6E6E6F"/>
              </a:solidFill>
              <a:latin typeface="Arial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7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4878" y="64992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4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2494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9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2675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01235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7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734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Second_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068513" y="260352"/>
            <a:ext cx="667995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844824"/>
            <a:ext cx="7543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029" name="Picture 40" descr="IMP_Logo_2Colou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75" y="12065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820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i="1" smtClean="0">
                <a:solidFill>
                  <a:srgbClr val="6C7070">
                    <a:tint val="75000"/>
                  </a:srgbClr>
                </a:solidFill>
                <a:latin typeface="Verdana" pitchFamily="34" charset="0"/>
                <a:cs typeface="Times New Roman" pitchFamily="18" charset="0"/>
              </a:rPr>
              <a:pPr/>
              <a:t>‹#›</a:t>
            </a:fld>
            <a:endParaRPr lang="en-GB" i="1">
              <a:solidFill>
                <a:srgbClr val="6C7070">
                  <a:tint val="75000"/>
                </a:srgbClr>
              </a:solidFill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 descr="Second_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543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26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1269" name="Picture 40" descr="IMP_Logo_2Colou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44" y="12065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8286776" y="6429396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C5390A-FB2B-4623-B897-4B9A3E40A64F}" type="slidenum">
              <a:rPr lang="en-GB" sz="1400" i="1" smtClean="0">
                <a:solidFill>
                  <a:srgbClr val="6E6E6F"/>
                </a:solidFill>
                <a:latin typeface="Arial"/>
                <a:ea typeface="+mn-ea"/>
                <a:cs typeface="Times New Roman" pitchFamily="18" charset="0"/>
              </a:rPr>
              <a:pPr algn="r"/>
              <a:t>‹#›</a:t>
            </a:fld>
            <a:endParaRPr lang="en-GB" sz="1400" i="1" dirty="0">
              <a:solidFill>
                <a:srgbClr val="6E6E6F"/>
              </a:solidFill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7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 descr="Second_Top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068760" y="260648"/>
            <a:ext cx="7543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1126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1269" name="Picture 40" descr="IMP_Logo_2Colou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42844" y="12065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64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  <p:sldLayoutId id="214748449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5360" y="2276872"/>
            <a:ext cx="8141096" cy="2952328"/>
          </a:xfrm>
          <a:noFill/>
        </p:spPr>
        <p:txBody>
          <a:bodyPr/>
          <a:lstStyle/>
          <a:p>
            <a:pPr algn="ctr" eaLnBrk="1" hangingPunct="1"/>
            <a:r>
              <a:rPr lang="en-GB" sz="3600" dirty="0"/>
              <a:t>Data-driven exploration of the carbon emissions impact of grid energy storage</a:t>
            </a:r>
            <a:br>
              <a:rPr lang="en-GB" sz="3600" dirty="0"/>
            </a:br>
            <a:r>
              <a:rPr lang="en-GB" sz="3600" dirty="0"/>
              <a:t>deployment and dispatch</a:t>
            </a:r>
            <a:br>
              <a:rPr lang="en-GB" sz="3600" dirty="0"/>
            </a:br>
            <a:r>
              <a:rPr lang="en-GB" sz="2800" i="1" dirty="0">
                <a:latin typeface="+mn-lt"/>
              </a:rPr>
              <a:t>Introduction to Imperial’s team</a:t>
            </a:r>
            <a:endParaRPr lang="en-GB" sz="3600" i="1" dirty="0">
              <a:latin typeface="+mn-lt"/>
            </a:endParaRPr>
          </a:p>
        </p:txBody>
      </p:sp>
      <p:sp>
        <p:nvSpPr>
          <p:cNvPr id="1433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23728" y="6309320"/>
            <a:ext cx="4644008" cy="504056"/>
          </a:xfrm>
        </p:spPr>
        <p:txBody>
          <a:bodyPr/>
          <a:lstStyle/>
          <a:p>
            <a:pPr marL="0" indent="0" algn="ctr" eaLnBrk="1" hangingPunct="1"/>
            <a:r>
              <a:rPr lang="en-GB" sz="2000" dirty="0">
                <a:solidFill>
                  <a:srgbClr val="3F1E61"/>
                </a:solidFill>
              </a:rPr>
              <a:t>24 November 2022</a:t>
            </a:r>
          </a:p>
        </p:txBody>
      </p:sp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2066764" y="4797152"/>
            <a:ext cx="50782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B4F55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B4F55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B4F55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4B4F55"/>
                </a:solidFill>
                <a:latin typeface="+mn-lt"/>
              </a:defRPr>
            </a:lvl4pPr>
            <a:lvl5pPr marL="1727200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5pPr>
            <a:lvl6pPr marL="21844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6pPr>
            <a:lvl7pPr marL="26416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7pPr>
            <a:lvl8pPr marL="30988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8pPr>
            <a:lvl9pPr marL="35560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9pPr>
          </a:lstStyle>
          <a:p>
            <a:pPr marL="0" indent="0" algn="ctr" eaLnBrk="1" hangingPunct="1"/>
            <a:r>
              <a:rPr lang="en-GB" sz="2800" b="1" kern="0" dirty="0">
                <a:solidFill>
                  <a:srgbClr val="3F1E61"/>
                </a:solidFill>
              </a:rPr>
              <a:t>Marko Aunedi &amp; Tim Green</a:t>
            </a:r>
          </a:p>
          <a:p>
            <a:pPr marL="0" indent="0" algn="ctr" eaLnBrk="1" hangingPunct="1"/>
            <a:r>
              <a:rPr lang="en-GB" sz="2800" kern="0" dirty="0">
                <a:solidFill>
                  <a:srgbClr val="3F1E61"/>
                </a:solidFill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365111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71504" y="103390"/>
            <a:ext cx="716923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kern="0" dirty="0">
                <a:solidFill>
                  <a:srgbClr val="C51538"/>
                </a:solidFill>
                <a:latin typeface="Impact"/>
                <a:ea typeface="+mn-ea"/>
              </a:rPr>
              <a:t>About Imperial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1" y="1065601"/>
            <a:ext cx="5112568" cy="5257215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defTabSz="457200" fontAlgn="auto">
              <a:spcBef>
                <a:spcPts val="0"/>
              </a:spcBef>
              <a:spcAft>
                <a:spcPts val="600"/>
              </a:spcAft>
            </a:pPr>
            <a:r>
              <a:rPr lang="en-GB" sz="2000" i="1" dirty="0">
                <a:solidFill>
                  <a:srgbClr val="5B5F5F"/>
                </a:solidFill>
                <a:latin typeface="Arial"/>
                <a:ea typeface="+mn-ea"/>
              </a:rPr>
              <a:t>Imperial College London’s mission is to achieve enduring excellence in research and education in science, engineering, medicine and business for the benefit of society.</a:t>
            </a:r>
          </a:p>
          <a:p>
            <a:pPr defTabSz="457200" fontAlgn="auto">
              <a:spcBef>
                <a:spcPts val="0"/>
              </a:spcBef>
              <a:spcAft>
                <a:spcPts val="600"/>
              </a:spcAft>
            </a:pPr>
            <a:endParaRPr lang="en-GB" sz="2000" dirty="0">
              <a:solidFill>
                <a:srgbClr val="5B5F5F"/>
              </a:solidFill>
              <a:latin typeface="Arial"/>
              <a:ea typeface="+mn-ea"/>
            </a:endParaRP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Times Higher Education World Rankings 2021: 11th globally, 3rd in Europe, 3rd in UK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THE Most International Universities 2020: 6th globally, 2nd in Europe, 1st in UK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QS World Rankings 2021: 8th globally, 4th in Europe, 3rd in UK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Research Excellence Framework 2014: 1st for high impact research in UK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Reuters Most Innovative European Universities 2019: 3rd in Europe, 1st in UK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Reuters Most Innovative Universities 2019: 10th globally, 2nd in Europe, 1st in UK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The Guardian University Guide 2021: 9th in UK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5B5F5F"/>
              </a:solidFill>
              <a:latin typeface="Arial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702E0-04E5-4F7D-904D-E948F0EA0F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0152" y="1065601"/>
            <a:ext cx="3004703" cy="295232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E506E23-F6BB-4433-B2E4-3C3B1E3A9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10322"/>
            <a:ext cx="3004703" cy="211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913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71504" y="103390"/>
            <a:ext cx="716923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kern="0" dirty="0">
                <a:solidFill>
                  <a:srgbClr val="C51538"/>
                </a:solidFill>
                <a:latin typeface="Impact"/>
                <a:ea typeface="+mn-ea"/>
              </a:rPr>
              <a:t>Imperial team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9916" y="1268760"/>
            <a:ext cx="7824167" cy="48245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Prof. Tim Green (Co-I)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5B5F5F"/>
                </a:solidFill>
                <a:latin typeface="Arial"/>
                <a:ea typeface="+mn-ea"/>
              </a:rPr>
              <a:t>Dr.</a:t>
            </a: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 Marko Aunedi (Research Co-I)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12 months of PDRA time – most likely to be allocated within the team later on</a:t>
            </a:r>
          </a:p>
        </p:txBody>
      </p:sp>
    </p:spTree>
    <p:extLst>
      <p:ext uri="{BB962C8B-B14F-4D97-AF65-F5344CB8AC3E}">
        <p14:creationId xmlns:p14="http://schemas.microsoft.com/office/powerpoint/2010/main" val="22625781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71504" y="103390"/>
            <a:ext cx="716923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kern="0" dirty="0">
                <a:solidFill>
                  <a:srgbClr val="C51538"/>
                </a:solidFill>
                <a:latin typeface="Impact"/>
                <a:ea typeface="+mn-ea"/>
              </a:rPr>
              <a:t>Imperial’s research on low-carbon energy systems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1" y="1268760"/>
            <a:ext cx="5256583" cy="5256584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Provided modelling and quantitative evidence to inform energy policy on various aspects of decarbonisation of the energy system and the implications on the energy infrastructure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Advanced whole-system modelling approaches for valuation of flexibility and quantifying System Integration Cost of low-carbon technologies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Good track record across numerous EPSRC projects (e.g. IDLES, </a:t>
            </a:r>
            <a:r>
              <a:rPr lang="en-GB" sz="2000" dirty="0" err="1">
                <a:solidFill>
                  <a:srgbClr val="5B5F5F"/>
                </a:solidFill>
                <a:latin typeface="Arial"/>
                <a:ea typeface="+mn-ea"/>
              </a:rPr>
              <a:t>EnergyREV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, ESLCG…), EU projects, IUK etc.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Carried out a large number of studies for both public sector organisations such as BEIS, Carbon Trust, Ofgem or the Climate Change Committee (CCC) as well as for a number of industrial partners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Good track record in informing UK energy policy development and contributing to the debate on energy system decarbonisation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D3590-2ABB-4702-8BBB-5929200DB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5" y="1268759"/>
            <a:ext cx="3188956" cy="41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2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71504" y="103390"/>
            <a:ext cx="716923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kern="0" dirty="0">
                <a:solidFill>
                  <a:srgbClr val="C51538"/>
                </a:solidFill>
                <a:latin typeface="Impact"/>
                <a:ea typeface="+mn-ea"/>
              </a:rPr>
              <a:t>What we intend to do in the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824167" cy="48245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Leading the work on investment/planning studies on locational effects of energy storage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Placing energy storage optimally in the network could enable better integration of renewables in the short- to medium-term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Our previous work has addressed benefits of energy storage for low-carbon system in depth, but always with very coarse geographical representation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Key question: To what extent can energy storage alleviate constraints in the transmission grid and what are the resulting cost and carbon benefits?</a:t>
            </a:r>
          </a:p>
        </p:txBody>
      </p:sp>
    </p:spTree>
    <p:extLst>
      <p:ext uri="{BB962C8B-B14F-4D97-AF65-F5344CB8AC3E}">
        <p14:creationId xmlns:p14="http://schemas.microsoft.com/office/powerpoint/2010/main" val="31356575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71504" y="103390"/>
            <a:ext cx="716923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kern="0" dirty="0">
                <a:solidFill>
                  <a:srgbClr val="C51538"/>
                </a:solidFill>
                <a:latin typeface="Impact"/>
                <a:ea typeface="+mn-ea"/>
              </a:rPr>
              <a:t>Questions for discussion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824167" cy="48245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 defTabSz="457200" fontAlgn="auto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What are the team’s views on developing long-term scenarios for assessing the role of storage in the transmission grid? Should we primarily rely on National Grid FES and then adapt as needed?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GB" dirty="0">
              <a:solidFill>
                <a:srgbClr val="5B5F5F"/>
              </a:solidFill>
              <a:latin typeface="Arial"/>
              <a:ea typeface="+mn-ea"/>
            </a:endParaRPr>
          </a:p>
          <a:p>
            <a:pPr marL="457200" indent="-457200" defTabSz="457200" fontAlgn="auto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Which other datasets we should use and how to ensure effective sharing and access to data?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GB" dirty="0">
              <a:solidFill>
                <a:srgbClr val="5B5F5F"/>
              </a:solidFill>
              <a:latin typeface="Arial"/>
              <a:ea typeface="+mn-ea"/>
            </a:endParaRPr>
          </a:p>
          <a:p>
            <a:pPr marL="457200" indent="-457200" defTabSz="457200" fontAlgn="auto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5B5F5F"/>
                </a:solidFill>
                <a:latin typeface="Arial"/>
                <a:ea typeface="+mn-ea"/>
              </a:rPr>
              <a:t>How can we establish an effective collaboration between WP1 and WP2 teams to ensure that the network representation is consistent at different levels of granularity?</a:t>
            </a:r>
          </a:p>
        </p:txBody>
      </p:sp>
    </p:spTree>
    <p:extLst>
      <p:ext uri="{BB962C8B-B14F-4D97-AF65-F5344CB8AC3E}">
        <p14:creationId xmlns:p14="http://schemas.microsoft.com/office/powerpoint/2010/main" val="507624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5360" y="2276872"/>
            <a:ext cx="8141096" cy="2952328"/>
          </a:xfrm>
          <a:noFill/>
        </p:spPr>
        <p:txBody>
          <a:bodyPr/>
          <a:lstStyle/>
          <a:p>
            <a:pPr algn="ctr" eaLnBrk="1" hangingPunct="1"/>
            <a:r>
              <a:rPr lang="en-GB" sz="3600" dirty="0"/>
              <a:t>Data-driven exploration of the carbon emissions impact of grid energy storage</a:t>
            </a:r>
            <a:br>
              <a:rPr lang="en-GB" sz="3600" dirty="0"/>
            </a:br>
            <a:r>
              <a:rPr lang="en-GB" sz="3600" dirty="0"/>
              <a:t>deployment and dispatch</a:t>
            </a:r>
            <a:br>
              <a:rPr lang="en-GB" sz="3600" dirty="0"/>
            </a:br>
            <a:r>
              <a:rPr lang="en-GB" sz="2800" i="1" dirty="0">
                <a:latin typeface="+mn-lt"/>
              </a:rPr>
              <a:t>Introduction to Imperial’s team</a:t>
            </a:r>
            <a:endParaRPr lang="en-GB" sz="3600" i="1" dirty="0">
              <a:latin typeface="+mn-lt"/>
            </a:endParaRPr>
          </a:p>
        </p:txBody>
      </p:sp>
      <p:sp>
        <p:nvSpPr>
          <p:cNvPr id="1433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23728" y="6309320"/>
            <a:ext cx="4644008" cy="504056"/>
          </a:xfrm>
        </p:spPr>
        <p:txBody>
          <a:bodyPr/>
          <a:lstStyle/>
          <a:p>
            <a:pPr marL="0" indent="0" algn="ctr" eaLnBrk="1" hangingPunct="1"/>
            <a:r>
              <a:rPr lang="en-GB" sz="2000" dirty="0">
                <a:solidFill>
                  <a:srgbClr val="3F1E61"/>
                </a:solidFill>
              </a:rPr>
              <a:t>24 November 2022</a:t>
            </a:r>
          </a:p>
        </p:txBody>
      </p:sp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2066764" y="4797152"/>
            <a:ext cx="50782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B4F55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B4F55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B4F55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4B4F55"/>
                </a:solidFill>
                <a:latin typeface="+mn-lt"/>
              </a:defRPr>
            </a:lvl4pPr>
            <a:lvl5pPr marL="1727200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5pPr>
            <a:lvl6pPr marL="21844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6pPr>
            <a:lvl7pPr marL="26416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7pPr>
            <a:lvl8pPr marL="30988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8pPr>
            <a:lvl9pPr marL="35560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9pPr>
          </a:lstStyle>
          <a:p>
            <a:pPr marL="0" indent="0" algn="ctr" eaLnBrk="1" hangingPunct="1"/>
            <a:r>
              <a:rPr lang="en-GB" sz="2800" b="1" kern="0" dirty="0">
                <a:solidFill>
                  <a:srgbClr val="3F1E61"/>
                </a:solidFill>
              </a:rPr>
              <a:t>Marko Aunedi &amp; Tim Green</a:t>
            </a:r>
          </a:p>
          <a:p>
            <a:pPr marL="0" indent="0" algn="ctr" eaLnBrk="1" hangingPunct="1"/>
            <a:r>
              <a:rPr lang="en-GB" sz="2800" kern="0" dirty="0">
                <a:solidFill>
                  <a:srgbClr val="3F1E61"/>
                </a:solidFill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965598320"/>
      </p:ext>
    </p:extLst>
  </p:cSld>
  <p:clrMapOvr>
    <a:masterClrMapping/>
  </p:clrMapOvr>
</p:sld>
</file>

<file path=ppt/theme/theme1.xml><?xml version="1.0" encoding="utf-8"?>
<a:theme xmlns:a="http://schemas.openxmlformats.org/drawingml/2006/main" name="9_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Standarddesign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1B0807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Standarddesign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1B0807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Standarddesign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1B0807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Gridworkshop-GaTech-21April2008</Template>
  <TotalTime>34824</TotalTime>
  <Words>523</Words>
  <Application>Microsoft Office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Impact</vt:lpstr>
      <vt:lpstr>Verdana</vt:lpstr>
      <vt:lpstr>Wingdings</vt:lpstr>
      <vt:lpstr>9_Standarddesign</vt:lpstr>
      <vt:lpstr>Standarddesign</vt:lpstr>
      <vt:lpstr>3_Standarddesign</vt:lpstr>
      <vt:lpstr>Data-driven exploration of the carbon emissions impact of grid energy storage deployment and dispatch Introduction to Imperial’s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Data-driven exploration of the carbon emissions impact of grid energy storage deployment and dispatch Introduction to Imperial’s team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rsingh2</dc:creator>
  <cp:lastModifiedBy>Aunedi, Marko</cp:lastModifiedBy>
  <cp:revision>1348</cp:revision>
  <dcterms:created xsi:type="dcterms:W3CDTF">2009-09-01T10:34:18Z</dcterms:created>
  <dcterms:modified xsi:type="dcterms:W3CDTF">2022-11-24T10:49:07Z</dcterms:modified>
</cp:coreProperties>
</file>