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5" r:id="rId1"/>
    <p:sldMasterId id="2147484448" r:id="rId2"/>
    <p:sldMasterId id="2147484474" r:id="rId3"/>
    <p:sldMasterId id="2147484487" r:id="rId4"/>
  </p:sldMasterIdLst>
  <p:notesMasterIdLst>
    <p:notesMasterId r:id="rId21"/>
  </p:notesMasterIdLst>
  <p:handoutMasterIdLst>
    <p:handoutMasterId r:id="rId22"/>
  </p:handoutMasterIdLst>
  <p:sldIdLst>
    <p:sldId id="755" r:id="rId5"/>
    <p:sldId id="773" r:id="rId6"/>
    <p:sldId id="757" r:id="rId7"/>
    <p:sldId id="760" r:id="rId8"/>
    <p:sldId id="775" r:id="rId9"/>
    <p:sldId id="784" r:id="rId10"/>
    <p:sldId id="783" r:id="rId11"/>
    <p:sldId id="787" r:id="rId12"/>
    <p:sldId id="778" r:id="rId13"/>
    <p:sldId id="780" r:id="rId14"/>
    <p:sldId id="769" r:id="rId15"/>
    <p:sldId id="765" r:id="rId16"/>
    <p:sldId id="776" r:id="rId17"/>
    <p:sldId id="777" r:id="rId18"/>
    <p:sldId id="782" r:id="rId19"/>
    <p:sldId id="786" r:id="rId20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A5CE9-DCD3-4E88-A9C0-98365BE61902}" v="3" dt="2022-11-24T08:57:45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11" autoAdjust="0"/>
  </p:normalViewPr>
  <p:slideViewPr>
    <p:cSldViewPr>
      <p:cViewPr varScale="1">
        <p:scale>
          <a:sx n="71" d="100"/>
          <a:sy n="71" d="100"/>
        </p:scale>
        <p:origin x="17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notesViewPr>
    <p:cSldViewPr>
      <p:cViewPr varScale="1">
        <p:scale>
          <a:sx n="76" d="100"/>
          <a:sy n="76" d="100"/>
        </p:scale>
        <p:origin x="-3288" y="-108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nedi, Marko" userId="ff7780fc-7f5b-418e-8204-f875af8f9fba" providerId="ADAL" clId="{4CCA5CE9-DCD3-4E88-A9C0-98365BE61902}"/>
    <pc:docChg chg="addSld delSld modSld">
      <pc:chgData name="Aunedi, Marko" userId="ff7780fc-7f5b-418e-8204-f875af8f9fba" providerId="ADAL" clId="{4CCA5CE9-DCD3-4E88-A9C0-98365BE61902}" dt="2022-11-24T08:58:40.446" v="199" actId="20577"/>
      <pc:docMkLst>
        <pc:docMk/>
      </pc:docMkLst>
      <pc:sldChg chg="modSp mod">
        <pc:chgData name="Aunedi, Marko" userId="ff7780fc-7f5b-418e-8204-f875af8f9fba" providerId="ADAL" clId="{4CCA5CE9-DCD3-4E88-A9C0-98365BE61902}" dt="2022-11-24T07:38:22.905" v="19" actId="20577"/>
        <pc:sldMkLst>
          <pc:docMk/>
          <pc:sldMk cId="3651110908" sldId="755"/>
        </pc:sldMkLst>
        <pc:spChg chg="mod">
          <ac:chgData name="Aunedi, Marko" userId="ff7780fc-7f5b-418e-8204-f875af8f9fba" providerId="ADAL" clId="{4CCA5CE9-DCD3-4E88-A9C0-98365BE61902}" dt="2022-11-24T07:38:16.886" v="8" actId="20577"/>
          <ac:spMkLst>
            <pc:docMk/>
            <pc:sldMk cId="3651110908" sldId="755"/>
            <ac:spMk id="4" creationId="{00000000-0000-0000-0000-000000000000}"/>
          </ac:spMkLst>
        </pc:spChg>
        <pc:spChg chg="mod">
          <ac:chgData name="Aunedi, Marko" userId="ff7780fc-7f5b-418e-8204-f875af8f9fba" providerId="ADAL" clId="{4CCA5CE9-DCD3-4E88-A9C0-98365BE61902}" dt="2022-11-24T07:38:22.905" v="19" actId="20577"/>
          <ac:spMkLst>
            <pc:docMk/>
            <pc:sldMk cId="3651110908" sldId="755"/>
            <ac:spMk id="14339" creationId="{00000000-0000-0000-0000-000000000000}"/>
          </ac:spMkLst>
        </pc:spChg>
      </pc:sldChg>
      <pc:sldChg chg="del">
        <pc:chgData name="Aunedi, Marko" userId="ff7780fc-7f5b-418e-8204-f875af8f9fba" providerId="ADAL" clId="{4CCA5CE9-DCD3-4E88-A9C0-98365BE61902}" dt="2022-11-24T07:38:38.383" v="21" actId="47"/>
        <pc:sldMkLst>
          <pc:docMk/>
          <pc:sldMk cId="2078363079" sldId="785"/>
        </pc:sldMkLst>
      </pc:sldChg>
      <pc:sldChg chg="add">
        <pc:chgData name="Aunedi, Marko" userId="ff7780fc-7f5b-418e-8204-f875af8f9fba" providerId="ADAL" clId="{4CCA5CE9-DCD3-4E88-A9C0-98365BE61902}" dt="2022-11-24T07:38:35.416" v="20"/>
        <pc:sldMkLst>
          <pc:docMk/>
          <pc:sldMk cId="608716600" sldId="786"/>
        </pc:sldMkLst>
      </pc:sldChg>
      <pc:sldChg chg="addSp modSp add mod">
        <pc:chgData name="Aunedi, Marko" userId="ff7780fc-7f5b-418e-8204-f875af8f9fba" providerId="ADAL" clId="{4CCA5CE9-DCD3-4E88-A9C0-98365BE61902}" dt="2022-11-24T08:58:40.446" v="199" actId="20577"/>
        <pc:sldMkLst>
          <pc:docMk/>
          <pc:sldMk cId="2112109862" sldId="787"/>
        </pc:sldMkLst>
        <pc:spChg chg="mod">
          <ac:chgData name="Aunedi, Marko" userId="ff7780fc-7f5b-418e-8204-f875af8f9fba" providerId="ADAL" clId="{4CCA5CE9-DCD3-4E88-A9C0-98365BE61902}" dt="2022-11-24T08:58:40.446" v="199" actId="20577"/>
          <ac:spMkLst>
            <pc:docMk/>
            <pc:sldMk cId="2112109862" sldId="787"/>
            <ac:spMk id="2" creationId="{00000000-0000-0000-0000-000000000000}"/>
          </ac:spMkLst>
        </pc:spChg>
        <pc:spChg chg="mod">
          <ac:chgData name="Aunedi, Marko" userId="ff7780fc-7f5b-418e-8204-f875af8f9fba" providerId="ADAL" clId="{4CCA5CE9-DCD3-4E88-A9C0-98365BE61902}" dt="2022-11-24T08:55:41.670" v="46" actId="20577"/>
          <ac:spMkLst>
            <pc:docMk/>
            <pc:sldMk cId="2112109862" sldId="787"/>
            <ac:spMk id="5" creationId="{00000000-0000-0000-0000-000000000000}"/>
          </ac:spMkLst>
        </pc:spChg>
        <pc:picChg chg="add mod">
          <ac:chgData name="Aunedi, Marko" userId="ff7780fc-7f5b-418e-8204-f875af8f9fba" providerId="ADAL" clId="{4CCA5CE9-DCD3-4E88-A9C0-98365BE61902}" dt="2022-11-24T08:57:57.382" v="110" actId="1076"/>
          <ac:picMkLst>
            <pc:docMk/>
            <pc:sldMk cId="2112109862" sldId="787"/>
            <ac:picMk id="4" creationId="{00000000-0008-0000-0000-000005000000}"/>
          </ac:picMkLst>
        </pc:picChg>
      </pc:sldChg>
    </pc:docChg>
  </pc:docChgLst>
  <pc:docChgLst>
    <pc:chgData name="Aunedi, Marko" userId="ff7780fc-7f5b-418e-8204-f875af8f9fba" providerId="ADAL" clId="{98DC3A2C-1115-4AA9-99EB-03F1ED6CC0B7}"/>
    <pc:docChg chg="undo custSel addSld delSld modSld">
      <pc:chgData name="Aunedi, Marko" userId="ff7780fc-7f5b-418e-8204-f875af8f9fba" providerId="ADAL" clId="{98DC3A2C-1115-4AA9-99EB-03F1ED6CC0B7}" dt="2019-07-22T11:20:36.889" v="1423" actId="20577"/>
      <pc:docMkLst>
        <pc:docMk/>
      </pc:docMkLst>
      <pc:sldChg chg="modSp">
        <pc:chgData name="Aunedi, Marko" userId="ff7780fc-7f5b-418e-8204-f875af8f9fba" providerId="ADAL" clId="{98DC3A2C-1115-4AA9-99EB-03F1ED6CC0B7}" dt="2019-07-22T11:20:36.889" v="1423" actId="20577"/>
        <pc:sldMkLst>
          <pc:docMk/>
          <pc:sldMk cId="3651110908" sldId="755"/>
        </pc:sldMkLst>
        <pc:spChg chg="mod">
          <ac:chgData name="Aunedi, Marko" userId="ff7780fc-7f5b-418e-8204-f875af8f9fba" providerId="ADAL" clId="{98DC3A2C-1115-4AA9-99EB-03F1ED6CC0B7}" dt="2019-07-22T09:19:03.584" v="77" actId="113"/>
          <ac:spMkLst>
            <pc:docMk/>
            <pc:sldMk cId="3651110908" sldId="755"/>
            <ac:spMk id="4" creationId="{00000000-0000-0000-0000-000000000000}"/>
          </ac:spMkLst>
        </pc:spChg>
        <pc:spChg chg="mod">
          <ac:chgData name="Aunedi, Marko" userId="ff7780fc-7f5b-418e-8204-f875af8f9fba" providerId="ADAL" clId="{98DC3A2C-1115-4AA9-99EB-03F1ED6CC0B7}" dt="2019-07-22T09:18:53.302" v="61" actId="20577"/>
          <ac:spMkLst>
            <pc:docMk/>
            <pc:sldMk cId="3651110908" sldId="755"/>
            <ac:spMk id="14338" creationId="{00000000-0000-0000-0000-000000000000}"/>
          </ac:spMkLst>
        </pc:spChg>
        <pc:spChg chg="mod">
          <ac:chgData name="Aunedi, Marko" userId="ff7780fc-7f5b-418e-8204-f875af8f9fba" providerId="ADAL" clId="{98DC3A2C-1115-4AA9-99EB-03F1ED6CC0B7}" dt="2019-07-22T11:20:36.889" v="1423" actId="20577"/>
          <ac:spMkLst>
            <pc:docMk/>
            <pc:sldMk cId="3651110908" sldId="755"/>
            <ac:spMk id="14339" creationId="{00000000-0000-0000-0000-000000000000}"/>
          </ac:spMkLst>
        </pc:spChg>
      </pc:sldChg>
      <pc:sldChg chg="addSp modSp">
        <pc:chgData name="Aunedi, Marko" userId="ff7780fc-7f5b-418e-8204-f875af8f9fba" providerId="ADAL" clId="{98DC3A2C-1115-4AA9-99EB-03F1ED6CC0B7}" dt="2019-07-22T09:51:09.017" v="713" actId="1035"/>
        <pc:sldMkLst>
          <pc:docMk/>
          <pc:sldMk cId="1909038791" sldId="760"/>
        </pc:sldMkLst>
        <pc:spChg chg="mod">
          <ac:chgData name="Aunedi, Marko" userId="ff7780fc-7f5b-418e-8204-f875af8f9fba" providerId="ADAL" clId="{98DC3A2C-1115-4AA9-99EB-03F1ED6CC0B7}" dt="2019-07-22T09:51:04.492" v="710" actId="20577"/>
          <ac:spMkLst>
            <pc:docMk/>
            <pc:sldMk cId="1909038791" sldId="760"/>
            <ac:spMk id="3" creationId="{00000000-0000-0000-0000-000000000000}"/>
          </ac:spMkLst>
        </pc:spChg>
        <pc:picChg chg="add mod">
          <ac:chgData name="Aunedi, Marko" userId="ff7780fc-7f5b-418e-8204-f875af8f9fba" providerId="ADAL" clId="{98DC3A2C-1115-4AA9-99EB-03F1ED6CC0B7}" dt="2019-07-22T09:51:09.017" v="713" actId="1035"/>
          <ac:picMkLst>
            <pc:docMk/>
            <pc:sldMk cId="1909038791" sldId="760"/>
            <ac:picMk id="5" creationId="{C1CBB40F-8D13-4881-B46B-2E7BD30EB69F}"/>
          </ac:picMkLst>
        </pc:picChg>
      </pc:sldChg>
      <pc:sldChg chg="add">
        <pc:chgData name="Aunedi, Marko" userId="ff7780fc-7f5b-418e-8204-f875af8f9fba" providerId="ADAL" clId="{98DC3A2C-1115-4AA9-99EB-03F1ED6CC0B7}" dt="2019-07-22T09:32:15.567" v="160"/>
        <pc:sldMkLst>
          <pc:docMk/>
          <pc:sldMk cId="4057896150" sldId="762"/>
        </pc:sldMkLst>
      </pc:sldChg>
      <pc:sldChg chg="del">
        <pc:chgData name="Aunedi, Marko" userId="ff7780fc-7f5b-418e-8204-f875af8f9fba" providerId="ADAL" clId="{98DC3A2C-1115-4AA9-99EB-03F1ED6CC0B7}" dt="2019-07-22T09:16:49.761" v="13" actId="2696"/>
        <pc:sldMkLst>
          <pc:docMk/>
          <pc:sldMk cId="2566406324" sldId="771"/>
        </pc:sldMkLst>
      </pc:sldChg>
      <pc:sldChg chg="modSp">
        <pc:chgData name="Aunedi, Marko" userId="ff7780fc-7f5b-418e-8204-f875af8f9fba" providerId="ADAL" clId="{98DC3A2C-1115-4AA9-99EB-03F1ED6CC0B7}" dt="2019-07-22T09:43:59.185" v="551" actId="20577"/>
        <pc:sldMkLst>
          <pc:docMk/>
          <pc:sldMk cId="577756169" sldId="775"/>
        </pc:sldMkLst>
        <pc:spChg chg="mod">
          <ac:chgData name="Aunedi, Marko" userId="ff7780fc-7f5b-418e-8204-f875af8f9fba" providerId="ADAL" clId="{98DC3A2C-1115-4AA9-99EB-03F1ED6CC0B7}" dt="2019-07-22T09:43:59.185" v="551" actId="20577"/>
          <ac:spMkLst>
            <pc:docMk/>
            <pc:sldMk cId="577756169" sldId="775"/>
            <ac:spMk id="2" creationId="{00000000-0000-0000-0000-000000000000}"/>
          </ac:spMkLst>
        </pc:spChg>
      </pc:sldChg>
      <pc:sldChg chg="modSp">
        <pc:chgData name="Aunedi, Marko" userId="ff7780fc-7f5b-418e-8204-f875af8f9fba" providerId="ADAL" clId="{98DC3A2C-1115-4AA9-99EB-03F1ED6CC0B7}" dt="2019-07-22T09:34:32.306" v="180" actId="20577"/>
        <pc:sldMkLst>
          <pc:docMk/>
          <pc:sldMk cId="2780841953" sldId="776"/>
        </pc:sldMkLst>
        <pc:spChg chg="mod">
          <ac:chgData name="Aunedi, Marko" userId="ff7780fc-7f5b-418e-8204-f875af8f9fba" providerId="ADAL" clId="{98DC3A2C-1115-4AA9-99EB-03F1ED6CC0B7}" dt="2019-07-22T09:34:32.306" v="180" actId="20577"/>
          <ac:spMkLst>
            <pc:docMk/>
            <pc:sldMk cId="2780841953" sldId="776"/>
            <ac:spMk id="2" creationId="{00000000-0000-0000-0000-000000000000}"/>
          </ac:spMkLst>
        </pc:spChg>
      </pc:sldChg>
      <pc:sldChg chg="del">
        <pc:chgData name="Aunedi, Marko" userId="ff7780fc-7f5b-418e-8204-f875af8f9fba" providerId="ADAL" clId="{98DC3A2C-1115-4AA9-99EB-03F1ED6CC0B7}" dt="2019-07-22T09:19:14.217" v="86" actId="2696"/>
        <pc:sldMkLst>
          <pc:docMk/>
          <pc:sldMk cId="1953928728" sldId="778"/>
        </pc:sldMkLst>
      </pc:sldChg>
      <pc:sldChg chg="modSp add">
        <pc:chgData name="Aunedi, Marko" userId="ff7780fc-7f5b-418e-8204-f875af8f9fba" providerId="ADAL" clId="{98DC3A2C-1115-4AA9-99EB-03F1ED6CC0B7}" dt="2019-07-22T09:35:00.033" v="203" actId="113"/>
        <pc:sldMkLst>
          <pc:docMk/>
          <pc:sldMk cId="2002398795" sldId="778"/>
        </pc:sldMkLst>
        <pc:spChg chg="mod">
          <ac:chgData name="Aunedi, Marko" userId="ff7780fc-7f5b-418e-8204-f875af8f9fba" providerId="ADAL" clId="{98DC3A2C-1115-4AA9-99EB-03F1ED6CC0B7}" dt="2019-07-22T09:35:00.033" v="203" actId="113"/>
          <ac:spMkLst>
            <pc:docMk/>
            <pc:sldMk cId="2002398795" sldId="778"/>
            <ac:spMk id="2" creationId="{D41103F9-FF3A-4A36-9F5C-E92923235E8A}"/>
          </ac:spMkLst>
        </pc:spChg>
      </pc:sldChg>
      <pc:sldChg chg="del">
        <pc:chgData name="Aunedi, Marko" userId="ff7780fc-7f5b-418e-8204-f875af8f9fba" providerId="ADAL" clId="{98DC3A2C-1115-4AA9-99EB-03F1ED6CC0B7}" dt="2019-07-22T09:19:16.322" v="87" actId="2696"/>
        <pc:sldMkLst>
          <pc:docMk/>
          <pc:sldMk cId="1396270831" sldId="779"/>
        </pc:sldMkLst>
      </pc:sldChg>
      <pc:sldChg chg="addSp modSp add">
        <pc:chgData name="Aunedi, Marko" userId="ff7780fc-7f5b-418e-8204-f875af8f9fba" providerId="ADAL" clId="{98DC3A2C-1115-4AA9-99EB-03F1ED6CC0B7}" dt="2019-07-22T11:17:37.735" v="1400" actId="20577"/>
        <pc:sldMkLst>
          <pc:docMk/>
          <pc:sldMk cId="1983801669" sldId="779"/>
        </pc:sldMkLst>
        <pc:spChg chg="mod">
          <ac:chgData name="Aunedi, Marko" userId="ff7780fc-7f5b-418e-8204-f875af8f9fba" providerId="ADAL" clId="{98DC3A2C-1115-4AA9-99EB-03F1ED6CC0B7}" dt="2019-07-22T09:35:14.465" v="228" actId="20577"/>
          <ac:spMkLst>
            <pc:docMk/>
            <pc:sldMk cId="1983801669" sldId="779"/>
            <ac:spMk id="2" creationId="{9ECB87E8-A114-45BA-961C-2BAE61826C9C}"/>
          </ac:spMkLst>
        </pc:spChg>
        <pc:spChg chg="mod">
          <ac:chgData name="Aunedi, Marko" userId="ff7780fc-7f5b-418e-8204-f875af8f9fba" providerId="ADAL" clId="{98DC3A2C-1115-4AA9-99EB-03F1ED6CC0B7}" dt="2019-07-22T11:17:37.735" v="1400" actId="20577"/>
          <ac:spMkLst>
            <pc:docMk/>
            <pc:sldMk cId="1983801669" sldId="779"/>
            <ac:spMk id="3" creationId="{E5721969-FA40-4615-B52B-9F0F8C955A30}"/>
          </ac:spMkLst>
        </pc:spChg>
        <pc:picChg chg="add mod">
          <ac:chgData name="Aunedi, Marko" userId="ff7780fc-7f5b-418e-8204-f875af8f9fba" providerId="ADAL" clId="{98DC3A2C-1115-4AA9-99EB-03F1ED6CC0B7}" dt="2019-07-22T09:36:55.577" v="235" actId="1076"/>
          <ac:picMkLst>
            <pc:docMk/>
            <pc:sldMk cId="1983801669" sldId="779"/>
            <ac:picMk id="4" creationId="{76583BE1-F2A0-4CD1-B880-A50DF8EE057E}"/>
          </ac:picMkLst>
        </pc:picChg>
      </pc:sldChg>
      <pc:sldChg chg="del">
        <pc:chgData name="Aunedi, Marko" userId="ff7780fc-7f5b-418e-8204-f875af8f9fba" providerId="ADAL" clId="{98DC3A2C-1115-4AA9-99EB-03F1ED6CC0B7}" dt="2019-07-22T09:16:49.252" v="0" actId="2696"/>
        <pc:sldMkLst>
          <pc:docMk/>
          <pc:sldMk cId="1554122602" sldId="780"/>
        </pc:sldMkLst>
      </pc:sldChg>
      <pc:sldChg chg="delSp modSp add">
        <pc:chgData name="Aunedi, Marko" userId="ff7780fc-7f5b-418e-8204-f875af8f9fba" providerId="ADAL" clId="{98DC3A2C-1115-4AA9-99EB-03F1ED6CC0B7}" dt="2019-07-22T10:53:59.865" v="1173" actId="404"/>
        <pc:sldMkLst>
          <pc:docMk/>
          <pc:sldMk cId="2864324973" sldId="780"/>
        </pc:sldMkLst>
        <pc:spChg chg="mod">
          <ac:chgData name="Aunedi, Marko" userId="ff7780fc-7f5b-418e-8204-f875af8f9fba" providerId="ADAL" clId="{98DC3A2C-1115-4AA9-99EB-03F1ED6CC0B7}" dt="2019-07-22T10:53:59.865" v="1173" actId="404"/>
          <ac:spMkLst>
            <pc:docMk/>
            <pc:sldMk cId="2864324973" sldId="780"/>
            <ac:spMk id="2" creationId="{9ECB87E8-A114-45BA-961C-2BAE61826C9C}"/>
          </ac:spMkLst>
        </pc:spChg>
        <pc:spChg chg="mod">
          <ac:chgData name="Aunedi, Marko" userId="ff7780fc-7f5b-418e-8204-f875af8f9fba" providerId="ADAL" clId="{98DC3A2C-1115-4AA9-99EB-03F1ED6CC0B7}" dt="2019-07-22T10:39:23.263" v="1104" actId="27636"/>
          <ac:spMkLst>
            <pc:docMk/>
            <pc:sldMk cId="2864324973" sldId="780"/>
            <ac:spMk id="3" creationId="{E5721969-FA40-4615-B52B-9F0F8C955A30}"/>
          </ac:spMkLst>
        </pc:spChg>
        <pc:picChg chg="del">
          <ac:chgData name="Aunedi, Marko" userId="ff7780fc-7f5b-418e-8204-f875af8f9fba" providerId="ADAL" clId="{98DC3A2C-1115-4AA9-99EB-03F1ED6CC0B7}" dt="2019-07-22T09:47:18.582" v="630" actId="478"/>
          <ac:picMkLst>
            <pc:docMk/>
            <pc:sldMk cId="2864324973" sldId="780"/>
            <ac:picMk id="4" creationId="{76583BE1-F2A0-4CD1-B880-A50DF8EE057E}"/>
          </ac:picMkLst>
        </pc:picChg>
      </pc:sldChg>
      <pc:sldChg chg="del">
        <pc:chgData name="Aunedi, Marko" userId="ff7780fc-7f5b-418e-8204-f875af8f9fba" providerId="ADAL" clId="{98DC3A2C-1115-4AA9-99EB-03F1ED6CC0B7}" dt="2019-07-22T09:16:49.278" v="1" actId="2696"/>
        <pc:sldMkLst>
          <pc:docMk/>
          <pc:sldMk cId="4128509576" sldId="782"/>
        </pc:sldMkLst>
      </pc:sldChg>
      <pc:sldChg chg="del">
        <pc:chgData name="Aunedi, Marko" userId="ff7780fc-7f5b-418e-8204-f875af8f9fba" providerId="ADAL" clId="{98DC3A2C-1115-4AA9-99EB-03F1ED6CC0B7}" dt="2019-07-22T09:16:49.295" v="2" actId="2696"/>
        <pc:sldMkLst>
          <pc:docMk/>
          <pc:sldMk cId="574968730" sldId="783"/>
        </pc:sldMkLst>
      </pc:sldChg>
      <pc:sldChg chg="del">
        <pc:chgData name="Aunedi, Marko" userId="ff7780fc-7f5b-418e-8204-f875af8f9fba" providerId="ADAL" clId="{98DC3A2C-1115-4AA9-99EB-03F1ED6CC0B7}" dt="2019-07-22T09:16:49.335" v="3" actId="2696"/>
        <pc:sldMkLst>
          <pc:docMk/>
          <pc:sldMk cId="1681725032" sldId="784"/>
        </pc:sldMkLst>
      </pc:sldChg>
      <pc:sldChg chg="del">
        <pc:chgData name="Aunedi, Marko" userId="ff7780fc-7f5b-418e-8204-f875af8f9fba" providerId="ADAL" clId="{98DC3A2C-1115-4AA9-99EB-03F1ED6CC0B7}" dt="2019-07-22T09:16:49.368" v="4" actId="2696"/>
        <pc:sldMkLst>
          <pc:docMk/>
          <pc:sldMk cId="923654738" sldId="785"/>
        </pc:sldMkLst>
      </pc:sldChg>
      <pc:sldChg chg="del">
        <pc:chgData name="Aunedi, Marko" userId="ff7780fc-7f5b-418e-8204-f875af8f9fba" providerId="ADAL" clId="{98DC3A2C-1115-4AA9-99EB-03F1ED6CC0B7}" dt="2019-07-22T09:16:49.394" v="5" actId="2696"/>
        <pc:sldMkLst>
          <pc:docMk/>
          <pc:sldMk cId="2486765021" sldId="786"/>
        </pc:sldMkLst>
      </pc:sldChg>
      <pc:sldChg chg="del">
        <pc:chgData name="Aunedi, Marko" userId="ff7780fc-7f5b-418e-8204-f875af8f9fba" providerId="ADAL" clId="{98DC3A2C-1115-4AA9-99EB-03F1ED6CC0B7}" dt="2019-07-22T09:16:49.418" v="6" actId="2696"/>
        <pc:sldMkLst>
          <pc:docMk/>
          <pc:sldMk cId="2464452686" sldId="787"/>
        </pc:sldMkLst>
      </pc:sldChg>
      <pc:sldChg chg="del">
        <pc:chgData name="Aunedi, Marko" userId="ff7780fc-7f5b-418e-8204-f875af8f9fba" providerId="ADAL" clId="{98DC3A2C-1115-4AA9-99EB-03F1ED6CC0B7}" dt="2019-07-22T09:16:49.436" v="7" actId="2696"/>
        <pc:sldMkLst>
          <pc:docMk/>
          <pc:sldMk cId="3205326772" sldId="788"/>
        </pc:sldMkLst>
      </pc:sldChg>
      <pc:sldChg chg="del">
        <pc:chgData name="Aunedi, Marko" userId="ff7780fc-7f5b-418e-8204-f875af8f9fba" providerId="ADAL" clId="{98DC3A2C-1115-4AA9-99EB-03F1ED6CC0B7}" dt="2019-07-22T09:16:49.461" v="8" actId="2696"/>
        <pc:sldMkLst>
          <pc:docMk/>
          <pc:sldMk cId="3668593077" sldId="789"/>
        </pc:sldMkLst>
      </pc:sldChg>
      <pc:sldChg chg="del">
        <pc:chgData name="Aunedi, Marko" userId="ff7780fc-7f5b-418e-8204-f875af8f9fba" providerId="ADAL" clId="{98DC3A2C-1115-4AA9-99EB-03F1ED6CC0B7}" dt="2019-07-22T09:16:49.651" v="9" actId="2696"/>
        <pc:sldMkLst>
          <pc:docMk/>
          <pc:sldMk cId="1311946234" sldId="791"/>
        </pc:sldMkLst>
      </pc:sldChg>
      <pc:sldChg chg="del">
        <pc:chgData name="Aunedi, Marko" userId="ff7780fc-7f5b-418e-8204-f875af8f9fba" providerId="ADAL" clId="{98DC3A2C-1115-4AA9-99EB-03F1ED6CC0B7}" dt="2019-07-22T09:16:49.663" v="10" actId="2696"/>
        <pc:sldMkLst>
          <pc:docMk/>
          <pc:sldMk cId="709459841" sldId="792"/>
        </pc:sldMkLst>
      </pc:sldChg>
      <pc:sldChg chg="del">
        <pc:chgData name="Aunedi, Marko" userId="ff7780fc-7f5b-418e-8204-f875af8f9fba" providerId="ADAL" clId="{98DC3A2C-1115-4AA9-99EB-03F1ED6CC0B7}" dt="2019-07-22T09:16:49.681" v="12" actId="2696"/>
        <pc:sldMkLst>
          <pc:docMk/>
          <pc:sldMk cId="639209494" sldId="794"/>
        </pc:sldMkLst>
      </pc:sldChg>
      <pc:sldChg chg="del">
        <pc:chgData name="Aunedi, Marko" userId="ff7780fc-7f5b-418e-8204-f875af8f9fba" providerId="ADAL" clId="{98DC3A2C-1115-4AA9-99EB-03F1ED6CC0B7}" dt="2019-07-22T09:16:49.673" v="11" actId="2696"/>
        <pc:sldMkLst>
          <pc:docMk/>
          <pc:sldMk cId="3563046977" sldId="7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/>
              <a:t>1/24/2008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BB011FA-E1F0-4FA6-8FB0-5D0A854A98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959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/>
              <a:t>1/24/2008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13056B4-9F1D-41E8-93BA-D622108E58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329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8ED54-11E9-400E-B839-2D7E0E71CE41}" type="slidenum">
              <a:rPr lang="da-DK" smtClean="0"/>
              <a:pPr/>
              <a:t>1</a:t>
            </a:fld>
            <a:endParaRPr lang="da-DK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4538"/>
            <a:ext cx="3411537" cy="25606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026" y="3637228"/>
            <a:ext cx="4973751" cy="5537530"/>
          </a:xfrm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024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49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0D079-A762-4BA4-9DF5-3E93B061E6BA}" type="slidenum">
              <a:rPr lang="en-GB" smtClean="0">
                <a:solidFill>
                  <a:prstClr val="black"/>
                </a:solidFill>
                <a:ea typeface="ＭＳ Ｐゴシック" pitchFamily="34" charset="-128"/>
              </a:rPr>
              <a:pPr/>
              <a:t>6</a:t>
            </a:fld>
            <a:endParaRPr lang="en-GB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7713"/>
            <a:ext cx="4962525" cy="37211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4750" cy="4246563"/>
          </a:xfrm>
          <a:noFill/>
          <a:ln/>
        </p:spPr>
        <p:txBody>
          <a:bodyPr/>
          <a:lstStyle/>
          <a:p>
            <a:endParaRPr lang="en-GB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786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0D079-A762-4BA4-9DF5-3E93B061E6BA}" type="slidenum">
              <a:rPr lang="en-GB" smtClean="0">
                <a:solidFill>
                  <a:prstClr val="black"/>
                </a:solidFill>
                <a:ea typeface="ＭＳ Ｐゴシック" pitchFamily="34" charset="-128"/>
              </a:rPr>
              <a:pPr/>
              <a:t>7</a:t>
            </a:fld>
            <a:endParaRPr lang="en-GB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7713"/>
            <a:ext cx="4962525" cy="37211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4750" cy="4246563"/>
          </a:xfrm>
          <a:noFill/>
          <a:ln/>
        </p:spPr>
        <p:txBody>
          <a:bodyPr/>
          <a:lstStyle/>
          <a:p>
            <a:endParaRPr lang="en-GB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685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0D079-A762-4BA4-9DF5-3E93B061E6BA}" type="slidenum">
              <a:rPr lang="en-GB" smtClean="0">
                <a:solidFill>
                  <a:prstClr val="black"/>
                </a:solidFill>
                <a:ea typeface="ＭＳ Ｐゴシック" pitchFamily="34" charset="-128"/>
              </a:rPr>
              <a:pPr/>
              <a:t>8</a:t>
            </a:fld>
            <a:endParaRPr lang="en-GB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7713"/>
            <a:ext cx="4962525" cy="37211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4750" cy="4246563"/>
          </a:xfrm>
          <a:noFill/>
          <a:ln/>
        </p:spPr>
        <p:txBody>
          <a:bodyPr/>
          <a:lstStyle/>
          <a:p>
            <a:endParaRPr lang="en-GB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023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1699-1618-4C10-B3D6-726231FA2E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5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8ED54-11E9-400E-B839-2D7E0E71CE41}" type="slidenum">
              <a:rPr lang="da-DK" smtClean="0"/>
              <a:pPr/>
              <a:t>16</a:t>
            </a:fld>
            <a:endParaRPr lang="da-DK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4538"/>
            <a:ext cx="3411537" cy="25606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026" y="3637228"/>
            <a:ext cx="4973751" cy="5537530"/>
          </a:xfrm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9577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91440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857250" y="3429000"/>
            <a:ext cx="7524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3900">
              <a:solidFill>
                <a:srgbClr val="C51538"/>
              </a:solidFill>
              <a:latin typeface="Impact" pitchFamily="34" charset="0"/>
              <a:cs typeface="Times New Roman" pitchFamily="18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5438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562600"/>
            <a:ext cx="75438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553200"/>
            <a:ext cx="7543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600" i="0">
                <a:solidFill>
                  <a:srgbClr val="6A6F77"/>
                </a:solidFill>
              </a:defRPr>
            </a:lvl1pPr>
          </a:lstStyle>
          <a:p>
            <a:pPr>
              <a:defRPr/>
            </a:pPr>
            <a:endParaRPr lang="da-DK"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6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89248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5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217" y="620688"/>
            <a:ext cx="18859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5054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767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49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2"/>
            <a:ext cx="7543800" cy="6381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>
            <a:normAutofit/>
          </a:bodyPr>
          <a:lstStyle>
            <a:lvl1pPr>
              <a:defRPr sz="2800"/>
            </a:lvl1pPr>
            <a:lvl2pPr marL="536575" indent="-177800"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4009" y="1988840"/>
            <a:ext cx="3695700" cy="4457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78716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1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857250" y="3429000"/>
            <a:ext cx="7524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3900">
              <a:solidFill>
                <a:srgbClr val="C51538"/>
              </a:solidFill>
              <a:latin typeface="Impact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5438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562600"/>
            <a:ext cx="75438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553200"/>
            <a:ext cx="7543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600" i="0">
                <a:solidFill>
                  <a:srgbClr val="6A6F77"/>
                </a:solidFill>
              </a:defRPr>
            </a:lvl1pPr>
          </a:lstStyle>
          <a:p>
            <a:pPr>
              <a:defRPr/>
            </a:pPr>
            <a:r>
              <a:rPr lang="da-DK">
                <a:latin typeface="Verdana" pitchFamily="34" charset="0"/>
                <a:ea typeface="+mn-ea"/>
                <a:cs typeface="Times New Roman" pitchFamily="18" charset="0"/>
              </a:rPr>
              <a:t>sdfgafgafga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610600" y="6648450"/>
            <a:ext cx="4191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6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8526887-1804-40F9-8345-83C17D5B5FCB}" type="slidenum">
              <a:rPr lang="da-DK">
                <a:solidFill>
                  <a:srgbClr val="6C7070"/>
                </a:solidFill>
                <a:latin typeface="Verdana" pitchFamily="34" charset="0"/>
                <a:ea typeface="+mn-ea"/>
                <a:cs typeface="Times New Roman" pitchFamily="18" charset="0"/>
              </a:rPr>
              <a:pPr>
                <a:defRPr/>
              </a:pPr>
              <a:t>‹#›</a:t>
            </a:fld>
            <a:endParaRPr lang="da-DK" dirty="0">
              <a:solidFill>
                <a:srgbClr val="6C7070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03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867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79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098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158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944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1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60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1818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960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087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8859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5054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217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>
            <a:normAutofit/>
          </a:bodyPr>
          <a:lstStyle>
            <a:lvl1pPr>
              <a:defRPr sz="2800"/>
            </a:lvl1pPr>
            <a:lvl2pPr marL="536575" indent="-177800"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286776" y="6429396"/>
            <a:ext cx="714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FC5390A-FB2B-4623-B897-4B9A3E40A64F}" type="slidenum">
              <a:rPr lang="en-GB" sz="1400" i="1" smtClean="0">
                <a:solidFill>
                  <a:srgbClr val="6E6E6F"/>
                </a:solidFill>
                <a:latin typeface="Arial"/>
                <a:ea typeface="+mn-ea"/>
                <a:cs typeface="Times New Roman" pitchFamily="18" charset="0"/>
              </a:rPr>
              <a:pPr algn="r"/>
              <a:t>‹#›</a:t>
            </a:fld>
            <a:endParaRPr lang="en-GB" sz="1400" i="1" dirty="0">
              <a:solidFill>
                <a:srgbClr val="6E6E6F"/>
              </a:solidFill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4731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6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189" indent="0">
              <a:buNone/>
              <a:defRPr sz="1200">
                <a:solidFill>
                  <a:srgbClr val="003E74"/>
                </a:solidFill>
              </a:defRPr>
            </a:lvl2pPr>
            <a:lvl3pPr marL="914377" indent="0">
              <a:buNone/>
              <a:defRPr sz="1200">
                <a:solidFill>
                  <a:srgbClr val="003E74"/>
                </a:solidFill>
              </a:defRPr>
            </a:lvl3pPr>
            <a:lvl4pPr marL="1371566" indent="0">
              <a:buNone/>
              <a:defRPr sz="1200">
                <a:solidFill>
                  <a:srgbClr val="003E74"/>
                </a:solidFill>
              </a:defRPr>
            </a:lvl4pPr>
            <a:lvl5pPr marL="1828754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7" y="791392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204479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857250" y="3429000"/>
            <a:ext cx="7524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3900">
              <a:solidFill>
                <a:srgbClr val="C51538"/>
              </a:solidFill>
              <a:latin typeface="Impact" pitchFamily="34" charset="0"/>
              <a:cs typeface="Times New Roman" pitchFamily="18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5438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562600"/>
            <a:ext cx="75438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553200"/>
            <a:ext cx="7543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600" i="0">
                <a:solidFill>
                  <a:srgbClr val="6A6F77"/>
                </a:solidFill>
              </a:defRPr>
            </a:lvl1pPr>
          </a:lstStyle>
          <a:p>
            <a:pPr>
              <a:defRPr/>
            </a:pPr>
            <a:endParaRPr lang="da-DK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610600" y="6648450"/>
            <a:ext cx="4191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6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8526887-1804-40F9-8345-83C17D5B5FCB}" type="slidenum">
              <a:rPr lang="da-DK">
                <a:solidFill>
                  <a:srgbClr val="6C7070"/>
                </a:solidFill>
                <a:latin typeface="Verdana" pitchFamily="34" charset="0"/>
                <a:cs typeface="Times New Roman" pitchFamily="18" charset="0"/>
              </a:rPr>
              <a:pPr>
                <a:defRPr/>
              </a:pPr>
              <a:t>‹#›</a:t>
            </a:fld>
            <a:endParaRPr lang="da-DK" dirty="0">
              <a:solidFill>
                <a:srgbClr val="6C7070"/>
              </a:solidFill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363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533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9036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481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06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177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2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3735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605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830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3600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776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8859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5054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0074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>
            <a:normAutofit/>
          </a:bodyPr>
          <a:lstStyle>
            <a:lvl1pPr>
              <a:defRPr sz="2800"/>
            </a:lvl1pPr>
            <a:lvl2pPr marL="536575" indent="-177800"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286776" y="6429396"/>
            <a:ext cx="714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FC5390A-FB2B-4623-B897-4B9A3E40A64F}" type="slidenum">
              <a:rPr lang="en-GB" sz="1400" i="1" smtClean="0">
                <a:solidFill>
                  <a:srgbClr val="6E6E6F"/>
                </a:solidFill>
                <a:latin typeface="Arial"/>
                <a:cs typeface="Times New Roman" pitchFamily="18" charset="0"/>
              </a:rPr>
              <a:pPr algn="r"/>
              <a:t>‹#›</a:t>
            </a:fld>
            <a:endParaRPr lang="en-GB" sz="1400" i="1" dirty="0">
              <a:solidFill>
                <a:srgbClr val="6E6E6F"/>
              </a:solidFill>
              <a:latin typeface="Arial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784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857250" y="3429000"/>
            <a:ext cx="7524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3900">
              <a:solidFill>
                <a:srgbClr val="C51538"/>
              </a:solidFill>
              <a:latin typeface="Impact" pitchFamily="34" charset="0"/>
              <a:cs typeface="Times New Roman" pitchFamily="18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5438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562600"/>
            <a:ext cx="75438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553200"/>
            <a:ext cx="7543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600" i="0">
                <a:solidFill>
                  <a:srgbClr val="6A6F77"/>
                </a:solidFill>
              </a:defRPr>
            </a:lvl1pPr>
          </a:lstStyle>
          <a:p>
            <a:pPr>
              <a:defRPr/>
            </a:pPr>
            <a:endParaRPr lang="da-DK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610600" y="6648450"/>
            <a:ext cx="4191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6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8526887-1804-40F9-8345-83C17D5B5FCB}" type="slidenum">
              <a:rPr lang="da-DK">
                <a:solidFill>
                  <a:srgbClr val="6C7070"/>
                </a:solidFill>
                <a:latin typeface="Verdana" pitchFamily="34" charset="0"/>
                <a:cs typeface="Times New Roman" pitchFamily="18" charset="0"/>
              </a:rPr>
              <a:pPr>
                <a:defRPr/>
              </a:pPr>
              <a:t>‹#›</a:t>
            </a:fld>
            <a:endParaRPr lang="da-DK" dirty="0">
              <a:solidFill>
                <a:srgbClr val="6C7070"/>
              </a:solidFill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830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880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94878" y="64992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49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745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23923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68969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13124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3271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6718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3292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6290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8859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5054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1755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>
            <a:normAutofit/>
          </a:bodyPr>
          <a:lstStyle>
            <a:lvl1pPr>
              <a:defRPr sz="2800"/>
            </a:lvl1pPr>
            <a:lvl2pPr marL="536575" indent="-177800"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286776" y="6429396"/>
            <a:ext cx="714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FC5390A-FB2B-4623-B897-4B9A3E40A64F}" type="slidenum">
              <a:rPr lang="en-GB" sz="1400" i="1" smtClean="0">
                <a:solidFill>
                  <a:srgbClr val="6E6E6F"/>
                </a:solidFill>
                <a:latin typeface="Arial"/>
                <a:cs typeface="Times New Roman" pitchFamily="18" charset="0"/>
              </a:rPr>
              <a:pPr algn="r"/>
              <a:t>‹#›</a:t>
            </a:fld>
            <a:endParaRPr lang="en-GB" sz="1400" i="1" dirty="0">
              <a:solidFill>
                <a:srgbClr val="6E6E6F"/>
              </a:solidFill>
              <a:latin typeface="Arial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7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12494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9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9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2675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0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01235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7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734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smtClean="0">
                <a:solidFill>
                  <a:srgbClr val="6C707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6C70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3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Second_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2068513" y="260352"/>
            <a:ext cx="6679951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844824"/>
            <a:ext cx="7543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pic>
        <p:nvPicPr>
          <p:cNvPr id="1029" name="Picture 40" descr="IMP_Logo_2Colour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2875" y="120650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820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C358-C32E-40BD-AF91-AC11084A9F3A}" type="slidenum">
              <a:rPr lang="en-GB" i="1" smtClean="0">
                <a:solidFill>
                  <a:srgbClr val="6C7070">
                    <a:tint val="75000"/>
                  </a:srgbClr>
                </a:solidFill>
                <a:latin typeface="Verdana" pitchFamily="34" charset="0"/>
                <a:cs typeface="Times New Roman" pitchFamily="18" charset="0"/>
              </a:rPr>
              <a:pPr/>
              <a:t>‹#›</a:t>
            </a:fld>
            <a:endParaRPr lang="en-GB" i="1">
              <a:solidFill>
                <a:srgbClr val="6C7070">
                  <a:tint val="75000"/>
                </a:srgbClr>
              </a:solidFill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  <p:sldLayoutId id="214748444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B4F55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4B4F55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B4F55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4B4F55"/>
          </a:solidFill>
          <a:latin typeface="+mn-lt"/>
        </a:defRPr>
      </a:lvl4pPr>
      <a:lvl5pPr marL="1727200" indent="-203200" algn="l" rtl="0" eaLnBrk="0" fontAlgn="base" hangingPunct="0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5pPr>
      <a:lvl6pPr marL="21844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6pPr>
      <a:lvl7pPr marL="26416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7pPr>
      <a:lvl8pPr marL="30988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8pPr>
      <a:lvl9pPr marL="35560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 descr="Second_Top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543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126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43100"/>
            <a:ext cx="7543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pic>
        <p:nvPicPr>
          <p:cNvPr id="11269" name="Picture 40" descr="IMP_Logo_2Colour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2844" y="120650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8286776" y="6429396"/>
            <a:ext cx="714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FC5390A-FB2B-4623-B897-4B9A3E40A64F}" type="slidenum">
              <a:rPr lang="en-GB" sz="1400" i="1" smtClean="0">
                <a:solidFill>
                  <a:srgbClr val="6E6E6F"/>
                </a:solidFill>
                <a:latin typeface="Arial"/>
                <a:ea typeface="+mn-ea"/>
                <a:cs typeface="Times New Roman" pitchFamily="18" charset="0"/>
              </a:rPr>
              <a:pPr algn="r"/>
              <a:t>‹#›</a:t>
            </a:fld>
            <a:endParaRPr lang="en-GB" sz="1400" i="1" dirty="0">
              <a:solidFill>
                <a:srgbClr val="6E6E6F"/>
              </a:solidFill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7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50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B4F55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4B4F55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B4F55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4B4F55"/>
          </a:solidFill>
          <a:latin typeface="+mn-lt"/>
        </a:defRPr>
      </a:lvl4pPr>
      <a:lvl5pPr marL="1727200" indent="-203200" algn="l" rtl="0" eaLnBrk="0" fontAlgn="base" hangingPunct="0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5pPr>
      <a:lvl6pPr marL="21844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6pPr>
      <a:lvl7pPr marL="26416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7pPr>
      <a:lvl8pPr marL="30988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8pPr>
      <a:lvl9pPr marL="35560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 descr="Second_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543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126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43100"/>
            <a:ext cx="7543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pic>
        <p:nvPicPr>
          <p:cNvPr id="11269" name="Picture 40" descr="IMP_Logo_2Colour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2844" y="120650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8286776" y="6429396"/>
            <a:ext cx="714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FC5390A-FB2B-4623-B897-4B9A3E40A64F}" type="slidenum">
              <a:rPr lang="en-GB" sz="1400" i="1" smtClean="0">
                <a:solidFill>
                  <a:srgbClr val="6E6E6F"/>
                </a:solidFill>
                <a:latin typeface="Arial"/>
                <a:cs typeface="Times New Roman" pitchFamily="18" charset="0"/>
              </a:rPr>
              <a:pPr algn="r"/>
              <a:t>‹#›</a:t>
            </a:fld>
            <a:endParaRPr lang="en-GB" sz="1400" i="1" dirty="0">
              <a:solidFill>
                <a:srgbClr val="6E6E6F"/>
              </a:solidFill>
              <a:latin typeface="Arial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3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76" r:id="rId2"/>
    <p:sldLayoutId id="2147484477" r:id="rId3"/>
    <p:sldLayoutId id="2147484478" r:id="rId4"/>
    <p:sldLayoutId id="214748447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  <p:sldLayoutId id="21474844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B4F55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4B4F55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B4F55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4B4F55"/>
          </a:solidFill>
          <a:latin typeface="+mn-lt"/>
        </a:defRPr>
      </a:lvl4pPr>
      <a:lvl5pPr marL="1727200" indent="-203200" algn="l" rtl="0" eaLnBrk="0" fontAlgn="base" hangingPunct="0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5pPr>
      <a:lvl6pPr marL="21844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6pPr>
      <a:lvl7pPr marL="26416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7pPr>
      <a:lvl8pPr marL="30988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8pPr>
      <a:lvl9pPr marL="35560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 descr="Second_Top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2068760" y="260648"/>
            <a:ext cx="7543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1126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43100"/>
            <a:ext cx="7543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pic>
        <p:nvPicPr>
          <p:cNvPr id="11269" name="Picture 40" descr="IMP_Logo_2Colou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42844" y="120650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64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  <p:sldLayoutId id="2147484498" r:id="rId11"/>
    <p:sldLayoutId id="2147484499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B4F55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4B4F55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B4F55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4B4F55"/>
          </a:solidFill>
          <a:latin typeface="+mn-lt"/>
        </a:defRPr>
      </a:lvl4pPr>
      <a:lvl5pPr marL="1727200" indent="-203200" algn="l" rtl="0" eaLnBrk="0" fontAlgn="base" hangingPunct="0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5pPr>
      <a:lvl6pPr marL="21844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6pPr>
      <a:lvl7pPr marL="26416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7pPr>
      <a:lvl8pPr marL="30988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8pPr>
      <a:lvl9pPr marL="35560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imperial.ac.uk/energy-futures-lab/reports/white-papers/net-zero-gb-electricity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2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5360" y="2348880"/>
            <a:ext cx="8141096" cy="2880320"/>
          </a:xfrm>
          <a:noFill/>
        </p:spPr>
        <p:txBody>
          <a:bodyPr/>
          <a:lstStyle/>
          <a:p>
            <a:pPr algn="ctr" eaLnBrk="1" hangingPunct="1"/>
            <a:r>
              <a:rPr lang="en-GB" sz="3600" dirty="0"/>
              <a:t>Whole-electricity system modelling (</a:t>
            </a:r>
            <a:r>
              <a:rPr lang="en-GB" sz="3600" dirty="0" err="1"/>
              <a:t>WeSIM</a:t>
            </a:r>
            <a:r>
              <a:rPr lang="en-GB" sz="3600" dirty="0"/>
              <a:t>)</a:t>
            </a:r>
            <a:endParaRPr lang="en-GB" sz="3600" i="1" dirty="0">
              <a:latin typeface="+mn-lt"/>
            </a:endParaRPr>
          </a:p>
        </p:txBody>
      </p:sp>
      <p:sp>
        <p:nvSpPr>
          <p:cNvPr id="1433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23728" y="5445224"/>
            <a:ext cx="4644008" cy="1368152"/>
          </a:xfrm>
        </p:spPr>
        <p:txBody>
          <a:bodyPr/>
          <a:lstStyle/>
          <a:p>
            <a:pPr marL="0" indent="0" algn="ctr" eaLnBrk="1" hangingPunct="1"/>
            <a:r>
              <a:rPr lang="en-GB" sz="2000" dirty="0">
                <a:solidFill>
                  <a:srgbClr val="3F1E61"/>
                </a:solidFill>
              </a:rPr>
              <a:t>24 November 2022</a:t>
            </a:r>
          </a:p>
        </p:txBody>
      </p:sp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2158008" y="3789040"/>
            <a:ext cx="507828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B4F55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B4F55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B4F55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4B4F55"/>
                </a:solidFill>
                <a:latin typeface="+mn-lt"/>
              </a:defRPr>
            </a:lvl4pPr>
            <a:lvl5pPr marL="1727200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5pPr>
            <a:lvl6pPr marL="21844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6pPr>
            <a:lvl7pPr marL="26416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7pPr>
            <a:lvl8pPr marL="30988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8pPr>
            <a:lvl9pPr marL="35560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9pPr>
          </a:lstStyle>
          <a:p>
            <a:pPr marL="0" indent="0" algn="ctr" eaLnBrk="1" hangingPunct="1"/>
            <a:r>
              <a:rPr lang="en-GB" sz="2800" b="1" kern="0" dirty="0">
                <a:solidFill>
                  <a:srgbClr val="3F1E61"/>
                </a:solidFill>
              </a:rPr>
              <a:t>Marko Aunedi &amp; Tim Green</a:t>
            </a:r>
          </a:p>
          <a:p>
            <a:pPr marL="0" indent="0" algn="ctr" eaLnBrk="1" hangingPunct="1"/>
            <a:r>
              <a:rPr lang="en-GB" sz="2800" kern="0" dirty="0">
                <a:solidFill>
                  <a:srgbClr val="3F1E61"/>
                </a:solidFill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365111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87E8-A114-45BA-961C-2BAE6182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examples of application in energy policy space</a:t>
            </a:r>
            <a:br>
              <a:rPr lang="en-GB" dirty="0"/>
            </a:br>
            <a:r>
              <a:rPr lang="en-GB" sz="2000" dirty="0"/>
              <a:t>(BEIS, CCC, Ofgem, Carbon Trust, industry…)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1969-FA40-4615-B52B-9F0F8C95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6" y="1806302"/>
            <a:ext cx="7992888" cy="4647034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Cost implications of energy/power system decarbonisation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System Integration Cost of low-C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System value of flexibility (energy storage / DSR at different scales)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Value of baseload low-carbon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Cost and carbon implication of transport electrification (incl. V2G, fast charging and EV fleets)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Impact assessment of heat electrification (HP and hybrid HP)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Implications of inertia, adequacy and reserve/response constraints in low-carbon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Exploring different heat decarbonisation pathways (net zero)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Ongoing: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Value of exporting UK offshore wind (relaxing the neutrality constraint)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Implications of rolling out locally-driven energy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86432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Effect of flexibility on system carbon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62" y="1628800"/>
            <a:ext cx="5941676" cy="4949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93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0545"/>
            <a:ext cx="6696744" cy="638175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Impact of flexibility on least-cost low-carbon generation mix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8526887-1804-40F9-8345-83C17D5B5FCB}" type="slidenum">
              <a:rPr lang="da-DK" smtClean="0">
                <a:solidFill>
                  <a:srgbClr val="6C7070"/>
                </a:solidFill>
                <a:latin typeface="Verdana" pitchFamily="34" charset="0"/>
                <a:cs typeface="Times New Roman" pitchFamily="18" charset="0"/>
              </a:rPr>
              <a:pPr>
                <a:defRPr/>
              </a:pPr>
              <a:t>12</a:t>
            </a:fld>
            <a:endParaRPr lang="da-DK" dirty="0">
              <a:solidFill>
                <a:srgbClr val="6C707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0032" y="6021288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9067"/>
                </a:solidFill>
              </a:rPr>
              <a:t>Flexibility is a core enabler of cost-effective decarbonisation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19" y="1286256"/>
            <a:ext cx="6480610" cy="4499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631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90" y="3722190"/>
            <a:ext cx="4680000" cy="312587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496" y="836712"/>
            <a:ext cx="4680000" cy="3125962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5" y="836712"/>
            <a:ext cx="4680000" cy="31259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116633"/>
            <a:ext cx="7200800" cy="72008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System integration cost of RES</a:t>
            </a:r>
          </a:p>
        </p:txBody>
      </p:sp>
    </p:spTree>
    <p:extLst>
      <p:ext uri="{BB962C8B-B14F-4D97-AF65-F5344CB8AC3E}">
        <p14:creationId xmlns:p14="http://schemas.microsoft.com/office/powerpoint/2010/main" val="278084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Least-worst regret analysis of flexible options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85792" y="3306296"/>
          <a:ext cx="7448616" cy="1706880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8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Pathway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DSR in 2020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Storage in 2020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CCGT in 2020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Additional interconnection in 2025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Only DSR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2-5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Only Storage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1.2-3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Balanced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0.5-3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 Nothing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7760" y="1628800"/>
            <a:ext cx="78446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4B4F55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B4F55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B4F55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4B4F55"/>
                </a:solidFill>
                <a:latin typeface="+mn-lt"/>
              </a:defRPr>
            </a:lvl4pPr>
            <a:lvl5pPr marL="1727200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5pPr>
            <a:lvl6pPr marL="21844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6pPr>
            <a:lvl7pPr marL="26416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7pPr>
            <a:lvl8pPr marL="30988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8pPr>
            <a:lvl9pPr marL="35560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9pPr>
          </a:lstStyle>
          <a:p>
            <a:pPr>
              <a:spcBef>
                <a:spcPts val="536"/>
              </a:spcBef>
              <a:buFont typeface="Arial" panose="020B0604020202020204" pitchFamily="34" charset="0"/>
              <a:buChar char="•"/>
            </a:pPr>
            <a:r>
              <a:rPr lang="en-GB" sz="2000" kern="0" dirty="0"/>
              <a:t>Based on optimal deployment of flexibility across all 12 scenarios four key Pathways (short-term deployment strategies) are formulated</a:t>
            </a:r>
          </a:p>
          <a:p>
            <a:pPr>
              <a:spcBef>
                <a:spcPts val="536"/>
              </a:spcBef>
              <a:buFont typeface="Arial" panose="020B0604020202020204" pitchFamily="34" charset="0"/>
              <a:buChar char="•"/>
            </a:pPr>
            <a:r>
              <a:rPr lang="en-GB" sz="2000" kern="0" dirty="0"/>
              <a:t>These decisions are fixed across all scenarios and the model rerun to quantify the increase in cost i.e. regret for each scenario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7544" y="5063656"/>
          <a:ext cx="8191655" cy="1671320"/>
        </p:xfrm>
        <a:graphic>
          <a:graphicData uri="http://schemas.openxmlformats.org/drawingml/2006/table">
            <a:tbl>
              <a:tblPr firstRow="1" firstCol="1" bandRow="1"/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9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9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9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9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9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9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17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29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23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S8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Worst regret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Only DSR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0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Only Storage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67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5.8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6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Balanced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2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 Nothing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 bwMode="auto">
          <a:xfrm>
            <a:off x="107504" y="6021288"/>
            <a:ext cx="8928992" cy="432048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1" u="none" strike="noStrike" cap="none" normalizeH="0" baseline="0">
              <a:ln>
                <a:noFill/>
              </a:ln>
              <a:solidFill>
                <a:srgbClr val="6E6E6F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7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E2DEBA-B863-4841-AEB2-0C5D8B380ACB}"/>
              </a:ext>
            </a:extLst>
          </p:cNvPr>
          <p:cNvSpPr/>
          <p:nvPr/>
        </p:nvSpPr>
        <p:spPr>
          <a:xfrm>
            <a:off x="1115616" y="419605"/>
            <a:ext cx="7200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GB" sz="2600" dirty="0">
                <a:solidFill>
                  <a:srgbClr val="C51538"/>
                </a:solidFill>
                <a:latin typeface="+mj-lt"/>
                <a:ea typeface="+mj-ea"/>
                <a:cs typeface="+mj-cs"/>
              </a:rPr>
              <a:t>What range of electricity costs might be expected in a net-zero GB system?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9277D9-20DA-4C98-8B76-5BAA58D1D818}"/>
              </a:ext>
            </a:extLst>
          </p:cNvPr>
          <p:cNvSpPr/>
          <p:nvPr/>
        </p:nvSpPr>
        <p:spPr>
          <a:xfrm>
            <a:off x="5812374" y="1877634"/>
            <a:ext cx="3331626" cy="4180114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pPr marL="177800" indent="-177800"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/>
                </a:solidFill>
                <a:cs typeface="Times New Roman" panose="02020603050405020304" pitchFamily="18" charset="0"/>
              </a:rPr>
              <a:t>Variations in total system cost expressed as unit cost of electricity broken down into components</a:t>
            </a:r>
          </a:p>
          <a:p>
            <a:pPr marL="177800" indent="-177800"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/>
                </a:solidFill>
                <a:cs typeface="Times New Roman" panose="02020603050405020304" pitchFamily="18" charset="0"/>
              </a:rPr>
              <a:t>Cost covers investment into generation, storage and network assets and their operation, but no metering, billing, tax or supplier margins</a:t>
            </a:r>
          </a:p>
          <a:p>
            <a:pPr marL="177800" indent="-177800"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/>
                </a:solidFill>
                <a:cs typeface="Times New Roman" panose="02020603050405020304" pitchFamily="18" charset="0"/>
              </a:rPr>
              <a:t>Equivalent unit cost in 2020 GB system estimated at 10.1 p/kWh*</a:t>
            </a:r>
          </a:p>
          <a:p>
            <a:pPr marL="177800" indent="-177800"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/>
                </a:solidFill>
                <a:cs typeface="Times New Roman" panose="02020603050405020304" pitchFamily="18" charset="0"/>
              </a:rPr>
              <a:t>Central case unit cost is 8.2 p/kWh; range observed across other cases is 7.8-8.8 p/kWh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4" y="1875809"/>
            <a:ext cx="5700922" cy="40925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214" y="60648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Source: </a:t>
            </a:r>
            <a:r>
              <a:rPr lang="en-GB" sz="1200" i="1" dirty="0" err="1"/>
              <a:t>Aunedi</a:t>
            </a:r>
            <a:r>
              <a:rPr lang="en-GB" sz="1200" i="1" dirty="0"/>
              <a:t>, M., Wills, K., Green, T. and </a:t>
            </a:r>
            <a:r>
              <a:rPr lang="en-GB" sz="1200" i="1" dirty="0" err="1"/>
              <a:t>Strbac</a:t>
            </a:r>
            <a:r>
              <a:rPr lang="en-GB" sz="1200" i="1" dirty="0"/>
              <a:t>, G., “GB electricity generation capacity mix for net-zero carbon emissions”, Energy Futures Lab White Paper, June 2021, </a:t>
            </a:r>
            <a:r>
              <a:rPr lang="en-GB" sz="1200" i="1" dirty="0">
                <a:hlinkClick r:id="rId4"/>
              </a:rPr>
              <a:t>https://www.imperial.ac.uk/energy-futures-lab/reports/white-papers/net-zero-gb-electricity/</a:t>
            </a:r>
            <a:r>
              <a:rPr lang="en-GB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202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5360" y="2348880"/>
            <a:ext cx="8141096" cy="2880320"/>
          </a:xfrm>
          <a:noFill/>
        </p:spPr>
        <p:txBody>
          <a:bodyPr/>
          <a:lstStyle/>
          <a:p>
            <a:pPr algn="ctr" eaLnBrk="1" hangingPunct="1"/>
            <a:r>
              <a:rPr lang="en-GB" sz="3600" dirty="0"/>
              <a:t>Whole-electricity system modelling (</a:t>
            </a:r>
            <a:r>
              <a:rPr lang="en-GB" sz="3600" dirty="0" err="1"/>
              <a:t>WeSIM</a:t>
            </a:r>
            <a:r>
              <a:rPr lang="en-GB" sz="3600" dirty="0"/>
              <a:t>)</a:t>
            </a:r>
            <a:endParaRPr lang="en-GB" sz="3600" i="1" dirty="0">
              <a:latin typeface="+mn-lt"/>
            </a:endParaRPr>
          </a:p>
        </p:txBody>
      </p:sp>
      <p:sp>
        <p:nvSpPr>
          <p:cNvPr id="1433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23728" y="5445224"/>
            <a:ext cx="4644008" cy="1368152"/>
          </a:xfrm>
        </p:spPr>
        <p:txBody>
          <a:bodyPr/>
          <a:lstStyle/>
          <a:p>
            <a:pPr marL="0" indent="0" algn="ctr" eaLnBrk="1" hangingPunct="1"/>
            <a:r>
              <a:rPr lang="en-GB" sz="2000" dirty="0">
                <a:solidFill>
                  <a:srgbClr val="3F1E61"/>
                </a:solidFill>
              </a:rPr>
              <a:t>24 November 2022</a:t>
            </a:r>
          </a:p>
        </p:txBody>
      </p:sp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2158008" y="3789040"/>
            <a:ext cx="507828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B4F55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B4F55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B4F55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4B4F55"/>
                </a:solidFill>
                <a:latin typeface="+mn-lt"/>
              </a:defRPr>
            </a:lvl4pPr>
            <a:lvl5pPr marL="1727200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5pPr>
            <a:lvl6pPr marL="21844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6pPr>
            <a:lvl7pPr marL="26416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7pPr>
            <a:lvl8pPr marL="30988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8pPr>
            <a:lvl9pPr marL="35560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9pPr>
          </a:lstStyle>
          <a:p>
            <a:pPr marL="0" indent="0" algn="ctr" eaLnBrk="1" hangingPunct="1"/>
            <a:r>
              <a:rPr lang="en-GB" sz="2800" b="1" kern="0" dirty="0">
                <a:solidFill>
                  <a:srgbClr val="3F1E61"/>
                </a:solidFill>
              </a:rPr>
              <a:t>Marko Aunedi &amp; Tim Green</a:t>
            </a:r>
          </a:p>
          <a:p>
            <a:pPr marL="0" indent="0" algn="ctr" eaLnBrk="1" hangingPunct="1"/>
            <a:r>
              <a:rPr lang="en-GB" sz="2800" kern="0" dirty="0">
                <a:solidFill>
                  <a:srgbClr val="3F1E61"/>
                </a:solidFill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60871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/>
              <a:t>Whole-system approach to valuing flexible options - time and location effects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7581" t="8400" b="26817"/>
          <a:stretch/>
        </p:blipFill>
        <p:spPr bwMode="auto">
          <a:xfrm>
            <a:off x="49540" y="1434904"/>
            <a:ext cx="9094460" cy="177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144" y="3839794"/>
            <a:ext cx="5725042" cy="299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8992" y="3212976"/>
            <a:ext cx="9032404" cy="86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4B4F55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B4F55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B4F55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4B4F55"/>
                </a:solidFill>
                <a:latin typeface="+mn-lt"/>
              </a:defRPr>
            </a:lvl4pPr>
            <a:lvl5pPr marL="1727200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5pPr>
            <a:lvl6pPr marL="21844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6pPr>
            <a:lvl7pPr marL="26416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7pPr>
            <a:lvl8pPr marL="30988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8pPr>
            <a:lvl9pPr marL="3556000" indent="-203200" algn="l" rtl="0" fontAlgn="base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+mn-lt"/>
              </a:defRPr>
            </a:lvl9pPr>
          </a:lstStyle>
          <a:p>
            <a:pPr marL="0" indent="0" algn="ctr"/>
            <a:r>
              <a:rPr lang="en-GB" b="1" kern="0" dirty="0"/>
              <a:t>Whole-system modelling critical for capturing </a:t>
            </a:r>
            <a:r>
              <a:rPr lang="en-GB" b="1" kern="0" dirty="0">
                <a:solidFill>
                  <a:schemeClr val="accent1"/>
                </a:solidFill>
              </a:rPr>
              <a:t>Time</a:t>
            </a:r>
            <a:r>
              <a:rPr lang="en-GB" b="1" kern="0" dirty="0"/>
              <a:t> and </a:t>
            </a:r>
            <a:r>
              <a:rPr lang="en-GB" b="1" kern="0" dirty="0">
                <a:solidFill>
                  <a:srgbClr val="C51638"/>
                </a:solidFill>
              </a:rPr>
              <a:t>Location </a:t>
            </a:r>
            <a:r>
              <a:rPr lang="en-GB" b="1" kern="0" dirty="0"/>
              <a:t>interactions </a:t>
            </a:r>
          </a:p>
        </p:txBody>
      </p:sp>
    </p:spTree>
    <p:extLst>
      <p:ext uri="{BB962C8B-B14F-4D97-AF65-F5344CB8AC3E}">
        <p14:creationId xmlns:p14="http://schemas.microsoft.com/office/powerpoint/2010/main" val="418820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0" y="1912418"/>
            <a:ext cx="2250070" cy="217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900" dirty="0"/>
              <a:t>Whole </a:t>
            </a:r>
            <a:r>
              <a:rPr lang="en-US" sz="2900" dirty="0"/>
              <a:t>–</a:t>
            </a:r>
            <a:r>
              <a:rPr lang="en-GB" sz="2900" dirty="0"/>
              <a:t> electricity System Model (</a:t>
            </a:r>
            <a:r>
              <a:rPr lang="en-GB" sz="2900" dirty="0" err="1"/>
              <a:t>WeSIM</a:t>
            </a:r>
            <a:r>
              <a:rPr lang="en-GB" sz="2900" dirty="0"/>
              <a:t>)</a:t>
            </a:r>
            <a:endParaRPr lang="en-GB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25" y="4081314"/>
            <a:ext cx="1126876" cy="121194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418915" y="2942305"/>
            <a:ext cx="2650640" cy="1416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4216" tIns="42108" rIns="84216" bIns="42108" anchor="ctr"/>
          <a:lstStyle/>
          <a:p>
            <a:pPr algn="ctr">
              <a:spcBef>
                <a:spcPts val="0"/>
              </a:spcBef>
              <a:defRPr/>
            </a:pPr>
            <a:r>
              <a:rPr lang="en-GB" sz="1600" b="1" u="sng" dirty="0" err="1">
                <a:solidFill>
                  <a:srgbClr val="FFFFFF"/>
                </a:solidFill>
              </a:rPr>
              <a:t>WeSIM</a:t>
            </a:r>
            <a:r>
              <a:rPr lang="en-GB" sz="1600" b="1" dirty="0">
                <a:solidFill>
                  <a:srgbClr val="FFFFFF"/>
                </a:solidFill>
              </a:rPr>
              <a:t>:</a:t>
            </a:r>
          </a:p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FFFFFF"/>
                </a:solidFill>
              </a:rPr>
              <a:t>Generation, Transmission and Distribution Investment and Operation Model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39953" y="1536515"/>
            <a:ext cx="4008562" cy="10058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156" tIns="33156" rIns="33156" bIns="33156" anchor="ctr"/>
          <a:lstStyle/>
          <a:p>
            <a:pPr>
              <a:spcBef>
                <a:spcPts val="0"/>
              </a:spcBef>
              <a:defRPr/>
            </a:pPr>
            <a:r>
              <a:rPr lang="en-GB" sz="1400" dirty="0">
                <a:solidFill>
                  <a:srgbClr val="3F1E61"/>
                </a:solidFill>
              </a:rPr>
              <a:t>Future development scenarios (GB &amp; EU):</a:t>
            </a:r>
          </a:p>
          <a:p>
            <a:pPr>
              <a:spcBef>
                <a:spcPts val="0"/>
              </a:spcBef>
              <a:buFontTx/>
              <a:buChar char="-"/>
              <a:defRPr/>
            </a:pPr>
            <a:r>
              <a:rPr lang="en-GB" sz="1400" dirty="0">
                <a:solidFill>
                  <a:srgbClr val="3F1E61"/>
                </a:solidFill>
              </a:rPr>
              <a:t> Generation mix evolution (RES etc.)</a:t>
            </a:r>
          </a:p>
          <a:p>
            <a:pPr>
              <a:spcBef>
                <a:spcPts val="0"/>
              </a:spcBef>
              <a:buFontTx/>
              <a:buChar char="-"/>
              <a:defRPr/>
            </a:pPr>
            <a:r>
              <a:rPr lang="en-GB" sz="1400" dirty="0">
                <a:solidFill>
                  <a:srgbClr val="3F1E61"/>
                </a:solidFill>
              </a:rPr>
              <a:t> Demand (electrification etc.)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18912" y="3256961"/>
            <a:ext cx="1857090" cy="7647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156" tIns="33156" rIns="33156" bIns="33156" anchor="ctr"/>
          <a:lstStyle/>
          <a:p>
            <a:pPr algn="ctr">
              <a:defRPr/>
            </a:pPr>
            <a:r>
              <a:rPr lang="en-GB" sz="1400" dirty="0">
                <a:solidFill>
                  <a:srgbClr val="3F1E61"/>
                </a:solidFill>
              </a:rPr>
              <a:t>GB + EU Grid Model: Transmission + Distribution</a:t>
            </a:r>
            <a:endParaRPr lang="en-US" sz="1400" dirty="0">
              <a:solidFill>
                <a:srgbClr val="3F1E6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579810" y="2565290"/>
            <a:ext cx="328849" cy="3419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anchor="ctr"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4057697" y="3481325"/>
            <a:ext cx="354119" cy="31751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anchor="ctr"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47457" y="4793008"/>
            <a:ext cx="5194972" cy="1011251"/>
          </a:xfrm>
          <a:prstGeom prst="round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156" tIns="33156" rIns="33156" bIns="33156" anchor="ctr"/>
          <a:lstStyle/>
          <a:p>
            <a:pPr marL="251479" indent="-251479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GB" sz="1400" dirty="0">
                <a:solidFill>
                  <a:srgbClr val="C00000"/>
                </a:solidFill>
              </a:rPr>
              <a:t>Investment in G/T/D &amp; storage infrastructure</a:t>
            </a:r>
          </a:p>
          <a:p>
            <a:pPr marL="251479" indent="-251479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GB" sz="1400" dirty="0">
                <a:solidFill>
                  <a:srgbClr val="C00000"/>
                </a:solidFill>
              </a:rPr>
              <a:t>Generation &amp; storage output, RES curtailment &amp; CO2 emissions</a:t>
            </a:r>
          </a:p>
          <a:p>
            <a:pPr marL="251479" indent="-251479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GB" sz="1400" dirty="0">
                <a:solidFill>
                  <a:srgbClr val="C00000"/>
                </a:solidFill>
              </a:rPr>
              <a:t>Overall investment and operation cost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579810" y="4412833"/>
            <a:ext cx="328849" cy="3419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anchor="ctr"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4954712" y="5793538"/>
            <a:ext cx="1579044" cy="30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16" tIns="42108" rIns="84216" bIns="42108">
            <a:spAutoFit/>
          </a:bodyPr>
          <a:lstStyle>
            <a:lvl1pPr eaLnBrk="0" hangingPunct="0">
              <a:spcBef>
                <a:spcPct val="20000"/>
              </a:spcBef>
              <a:buClr>
                <a:srgbClr val="8CC63F"/>
              </a:buClr>
              <a:buFont typeface="Arial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CC63F"/>
              </a:buClr>
              <a:buFont typeface="Arial" charset="0"/>
              <a:buChar char="■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CC63F"/>
              </a:buClr>
              <a:buFont typeface="Arial" charset="0"/>
              <a:buChar char="■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CC63F"/>
              </a:buClr>
              <a:buFont typeface="Arial" charset="0"/>
              <a:buChar char="■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CC63F"/>
              </a:buClr>
              <a:buFont typeface="Arial" charset="0"/>
              <a:buChar char="■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C63F"/>
              </a:buClr>
              <a:buFont typeface="Arial" charset="0"/>
              <a:buChar char="■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C63F"/>
              </a:buClr>
              <a:buFont typeface="Arial" charset="0"/>
              <a:buChar char="■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C63F"/>
              </a:buClr>
              <a:buFont typeface="Arial" charset="0"/>
              <a:buChar char="■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C63F"/>
              </a:buClr>
              <a:buFont typeface="Arial" charset="0"/>
              <a:buChar char="■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GB" altLang="en-US" sz="1400" dirty="0">
                <a:solidFill>
                  <a:srgbClr val="C00000"/>
                </a:solidFill>
              </a:rPr>
              <a:t>Key results</a:t>
            </a:r>
            <a:endParaRPr lang="en-US" altLang="en-US" sz="1400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54517" y="6213511"/>
            <a:ext cx="2077988" cy="5998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156" tIns="33156" rIns="33156" bIns="33156" anchor="ctr"/>
          <a:lstStyle/>
          <a:p>
            <a:pPr algn="ctr">
              <a:defRPr/>
            </a:pPr>
            <a:r>
              <a:rPr lang="en-GB" sz="1400" b="1" dirty="0">
                <a:solidFill>
                  <a:srgbClr val="FFFFFF"/>
                </a:solidFill>
              </a:rPr>
              <a:t>Outturn carbon intensity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229086" y="5851759"/>
            <a:ext cx="328849" cy="34343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anchor="ctr"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77072"/>
            <a:ext cx="1118372" cy="121194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7504" y="5293255"/>
            <a:ext cx="2271756" cy="295926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pPr algn="ctr"/>
            <a:r>
              <a:rPr lang="en-GB" sz="1300" dirty="0">
                <a:solidFill>
                  <a:srgbClr val="C51638"/>
                </a:solidFill>
                <a:latin typeface="Arial"/>
                <a:ea typeface="+mn-ea"/>
                <a:cs typeface="Times New Roman" pitchFamily="18" charset="0"/>
              </a:rPr>
              <a:t>~10 representative DNs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73835" y="3483944"/>
            <a:ext cx="1590513" cy="33319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156" tIns="33156" rIns="33156" bIns="33156" anchor="ctr"/>
          <a:lstStyle/>
          <a:p>
            <a:pPr algn="ctr">
              <a:defRPr/>
            </a:pPr>
            <a:r>
              <a:rPr lang="en-GB" sz="1400" dirty="0">
                <a:solidFill>
                  <a:srgbClr val="009067">
                    <a:lumMod val="50000"/>
                  </a:srgbClr>
                </a:solidFill>
              </a:rPr>
              <a:t>CO</a:t>
            </a:r>
            <a:r>
              <a:rPr lang="en-GB" sz="1400" baseline="-25000" dirty="0">
                <a:solidFill>
                  <a:srgbClr val="009067">
                    <a:lumMod val="50000"/>
                  </a:srgbClr>
                </a:solidFill>
              </a:rPr>
              <a:t>2</a:t>
            </a:r>
            <a:r>
              <a:rPr lang="en-GB" sz="1400" dirty="0">
                <a:solidFill>
                  <a:srgbClr val="009067">
                    <a:lumMod val="50000"/>
                  </a:srgbClr>
                </a:solidFill>
              </a:rPr>
              <a:t> constraints</a:t>
            </a:r>
            <a:endParaRPr lang="en-US" sz="1400" dirty="0">
              <a:solidFill>
                <a:srgbClr val="009067">
                  <a:lumMod val="50000"/>
                </a:srgbClr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5400000">
            <a:off x="7072612" y="3502249"/>
            <a:ext cx="354119" cy="31751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anchor="ctr"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347" y="1591797"/>
            <a:ext cx="2271756" cy="285093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pPr algn="ctr"/>
            <a:r>
              <a:rPr lang="en-GB" sz="1300" dirty="0">
                <a:solidFill>
                  <a:srgbClr val="C51638"/>
                </a:solidFill>
                <a:latin typeface="Arial"/>
                <a:ea typeface="+mn-ea"/>
                <a:cs typeface="Times New Roman" pitchFamily="18" charset="0"/>
              </a:rPr>
              <a:t>Interconnected GB system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051923" y="6195194"/>
            <a:ext cx="2077988" cy="5998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156" tIns="33156" rIns="33156" bIns="33156" anchor="ctr"/>
          <a:lstStyle/>
          <a:p>
            <a:pPr algn="ctr">
              <a:defRPr/>
            </a:pPr>
            <a:r>
              <a:rPr lang="en-GB" sz="1400" b="1" dirty="0">
                <a:solidFill>
                  <a:srgbClr val="FFFFFF"/>
                </a:solidFill>
              </a:rPr>
              <a:t>System value of flexibility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926491" y="5833443"/>
            <a:ext cx="328849" cy="34343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anchor="ctr"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382" y="5577505"/>
            <a:ext cx="2160000" cy="127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156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</a:t>
            </a:r>
            <a:r>
              <a:rPr lang="en-GB" dirty="0" err="1"/>
              <a:t>WeSIM</a:t>
            </a:r>
            <a:r>
              <a:rPr lang="en-GB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96790"/>
            <a:ext cx="6048672" cy="468052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536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MILP model that makes optimal investment and operational decisions that minimise total (annualised) system cost:</a:t>
            </a:r>
          </a:p>
          <a:p>
            <a:pPr lvl="1">
              <a:spcBef>
                <a:spcPts val="536"/>
              </a:spcBef>
            </a:pPr>
            <a:r>
              <a:rPr lang="en-GB" dirty="0"/>
              <a:t>Generation CAPEX</a:t>
            </a:r>
          </a:p>
          <a:p>
            <a:pPr lvl="1">
              <a:spcBef>
                <a:spcPts val="536"/>
              </a:spcBef>
            </a:pPr>
            <a:r>
              <a:rPr lang="en-GB" dirty="0"/>
              <a:t>Transmission CAPEX</a:t>
            </a:r>
          </a:p>
          <a:p>
            <a:pPr lvl="1">
              <a:spcBef>
                <a:spcPts val="536"/>
              </a:spcBef>
            </a:pPr>
            <a:r>
              <a:rPr lang="en-GB" dirty="0"/>
              <a:t>Distribution CAPEX</a:t>
            </a:r>
          </a:p>
          <a:p>
            <a:pPr lvl="1">
              <a:spcBef>
                <a:spcPts val="536"/>
              </a:spcBef>
            </a:pPr>
            <a:r>
              <a:rPr lang="en-GB" dirty="0"/>
              <a:t>OPEX</a:t>
            </a:r>
          </a:p>
          <a:p>
            <a:pPr>
              <a:spcBef>
                <a:spcPts val="536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Quantifies cost implications across different segments of electricity system</a:t>
            </a:r>
          </a:p>
          <a:p>
            <a:pPr>
              <a:spcBef>
                <a:spcPts val="536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Considering system adequacy constraints</a:t>
            </a:r>
          </a:p>
          <a:p>
            <a:pPr>
              <a:spcBef>
                <a:spcPts val="536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Simultaneously &amp; endogenously ensures least-cost solution whilst ensuring that system-level CO</a:t>
            </a:r>
            <a:r>
              <a:rPr lang="en-GB" sz="2000" baseline="-25000" dirty="0"/>
              <a:t>2</a:t>
            </a:r>
            <a:r>
              <a:rPr lang="en-GB" sz="2000" dirty="0"/>
              <a:t> constraint is met</a:t>
            </a:r>
          </a:p>
          <a:p>
            <a:pPr>
              <a:spcBef>
                <a:spcPts val="536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Advanced treatment of system inertia and frequency regulation requirements</a:t>
            </a:r>
          </a:p>
          <a:p>
            <a:pPr>
              <a:spcBef>
                <a:spcPts val="536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Highly suitable for evaluating flexible options (storage, DSR, interconnection, flex. generation…)</a:t>
            </a:r>
          </a:p>
          <a:p>
            <a:pPr>
              <a:spcBef>
                <a:spcPts val="536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Implemented in FICO Xpress with Excel inputs</a:t>
            </a:r>
          </a:p>
          <a:p>
            <a:pPr>
              <a:spcBef>
                <a:spcPts val="536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Peer-reviewed formulation*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600" y="6396335"/>
            <a:ext cx="84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</a:rPr>
              <a:t>*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</a:rPr>
              <a:t>Pudjianto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</a:rPr>
              <a:t> D, Aunedi M,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</a:rPr>
              <a:t>Djapic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</a:rPr>
              <a:t> P,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</a:rPr>
              <a:t>Strbac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</a:rPr>
              <a:t> G, 2014, “Whole-Systems Assessment of the Value of Energy Storage in Low-Carbon Electricity Systems”, </a:t>
            </a:r>
            <a:r>
              <a:rPr kumimoji="0" lang="en-GB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</a:rPr>
              <a:t>IEEE Transactions on Smart Grid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</a:rPr>
              <a:t>, Vol:5, Pages:1098-1109, 2013.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BB40F-8D13-4881-B46B-2E7BD30EB6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3874" y="2132856"/>
            <a:ext cx="2885738" cy="190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903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Distribution network modelling (representative networks) – informed by separate LRE model</a:t>
            </a:r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1473772"/>
            <a:ext cx="2664296" cy="2340437"/>
          </a:xfrm>
          <a:prstGeom prst="rect">
            <a:avLst/>
          </a:prstGeom>
          <a:noFill/>
          <a:ln w="9525">
            <a:solidFill>
              <a:srgbClr val="1B0807"/>
            </a:solidFill>
            <a:miter lim="800000"/>
            <a:headEnd/>
            <a:tailEnd/>
          </a:ln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4"/>
          <a:srcRect l="24773" t="24991" r="24773" b="24991"/>
          <a:stretch>
            <a:fillRect/>
          </a:stretch>
        </p:blipFill>
        <p:spPr bwMode="auto">
          <a:xfrm>
            <a:off x="3275856" y="1473772"/>
            <a:ext cx="2520280" cy="2309660"/>
          </a:xfrm>
          <a:prstGeom prst="rect">
            <a:avLst/>
          </a:prstGeom>
          <a:noFill/>
          <a:ln w="9525">
            <a:solidFill>
              <a:srgbClr val="1B0807"/>
            </a:solidFill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5"/>
          <a:srcRect l="56218" t="25780" r="35887" b="63037"/>
          <a:stretch>
            <a:fillRect/>
          </a:stretch>
        </p:blipFill>
        <p:spPr bwMode="auto">
          <a:xfrm>
            <a:off x="6300193" y="1473773"/>
            <a:ext cx="2651219" cy="2303447"/>
          </a:xfrm>
          <a:prstGeom prst="rect">
            <a:avLst/>
          </a:prstGeom>
          <a:noFill/>
          <a:ln w="9525">
            <a:solidFill>
              <a:srgbClr val="1B0807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5" y="1558702"/>
            <a:ext cx="1114673" cy="419278"/>
          </a:xfrm>
          <a:prstGeom prst="rect">
            <a:avLst/>
          </a:prstGeom>
          <a:solidFill>
            <a:schemeClr val="bg1"/>
          </a:solidFill>
        </p:spPr>
        <p:txBody>
          <a:bodyPr wrap="square" lIns="88642" tIns="44321" rIns="88642" bIns="44321" rtlCol="0">
            <a:spAutoFit/>
          </a:bodyPr>
          <a:lstStyle/>
          <a:p>
            <a:pPr algn="ctr"/>
            <a:r>
              <a:rPr lang="en-GB" sz="2143" b="1" dirty="0">
                <a:solidFill>
                  <a:srgbClr val="C51638"/>
                </a:solidFill>
                <a:latin typeface="Arial"/>
              </a:rPr>
              <a:t>Urban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511112"/>
            <a:ext cx="2088232" cy="749047"/>
          </a:xfrm>
          <a:prstGeom prst="rect">
            <a:avLst/>
          </a:prstGeom>
          <a:solidFill>
            <a:schemeClr val="bg1"/>
          </a:solidFill>
        </p:spPr>
        <p:txBody>
          <a:bodyPr wrap="square" lIns="88642" tIns="44321" rIns="88642" bIns="44321" rtlCol="0">
            <a:spAutoFit/>
          </a:bodyPr>
          <a:lstStyle/>
          <a:p>
            <a:pPr algn="ctr"/>
            <a:r>
              <a:rPr lang="en-GB" sz="2143" b="1" dirty="0">
                <a:solidFill>
                  <a:srgbClr val="C51638"/>
                </a:solidFill>
                <a:latin typeface="Arial"/>
              </a:rPr>
              <a:t>Semi-urban/rural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7730" y="1561743"/>
            <a:ext cx="1296144" cy="419278"/>
          </a:xfrm>
          <a:prstGeom prst="rect">
            <a:avLst/>
          </a:prstGeom>
          <a:solidFill>
            <a:schemeClr val="bg1"/>
          </a:solidFill>
        </p:spPr>
        <p:txBody>
          <a:bodyPr wrap="square" lIns="88642" tIns="44321" rIns="88642" bIns="44321" rtlCol="0">
            <a:spAutoFit/>
          </a:bodyPr>
          <a:lstStyle/>
          <a:p>
            <a:pPr algn="ctr"/>
            <a:r>
              <a:rPr lang="en-GB" sz="2143" b="1" dirty="0">
                <a:solidFill>
                  <a:srgbClr val="C51638"/>
                </a:solidFill>
                <a:latin typeface="Arial"/>
              </a:rPr>
              <a:t>Rural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43332" y="3814210"/>
            <a:ext cx="3175173" cy="191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3" y="3814209"/>
            <a:ext cx="2952328" cy="173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14760" y="3814209"/>
            <a:ext cx="3355722" cy="1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41392" y="5661248"/>
            <a:ext cx="8307072" cy="1075767"/>
          </a:xfrm>
          <a:prstGeom prst="rect">
            <a:avLst/>
          </a:prstGeom>
        </p:spPr>
        <p:txBody>
          <a:bodyPr>
            <a:noAutofit/>
          </a:bodyPr>
          <a:lstStyle>
            <a:lvl1pPr marL="288925" indent="-288925" algn="l" defTabSz="939800" rtl="0" eaLnBrk="0" fontAlgn="base" hangingPunct="0">
              <a:spcBef>
                <a:spcPct val="8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8975" indent="-285750" algn="l" defTabSz="939800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31875" indent="-228600" algn="l" defTabSz="9398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"/>
              <a:defRPr sz="2000">
                <a:solidFill>
                  <a:schemeClr val="tx1"/>
                </a:solidFill>
                <a:latin typeface="+mn-lt"/>
              </a:defRPr>
            </a:lvl3pPr>
            <a:lvl4pPr marL="1370013" indent="-223838" algn="l" defTabSz="9398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711325" indent="-227013" algn="l" defTabSz="9398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68525" indent="-227013" algn="l" defTabSz="9398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25725" indent="-227013" algn="l" defTabSz="9398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82925" indent="-227013" algn="l" defTabSz="9398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40125" indent="-227013" algn="l" defTabSz="9398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rgbClr val="C51638"/>
              </a:buClr>
              <a:buFont typeface="Arial"/>
              <a:buChar char="•"/>
            </a:pPr>
            <a:r>
              <a:rPr lang="en-GB" sz="1400" kern="0" dirty="0"/>
              <a:t>Capture both voltage and thermal-driven reinforcement and calibrated to represent entire GB distribution network</a:t>
            </a:r>
          </a:p>
          <a:p>
            <a:pPr>
              <a:spcBef>
                <a:spcPts val="600"/>
              </a:spcBef>
              <a:buClr>
                <a:srgbClr val="C51638"/>
              </a:buClr>
              <a:buFont typeface="Arial"/>
              <a:buChar char="•"/>
            </a:pPr>
            <a:r>
              <a:rPr lang="en-GB" sz="1400" kern="0" dirty="0"/>
              <a:t>Ability to assess t</a:t>
            </a:r>
            <a:r>
              <a:rPr lang="en-US" sz="1400" kern="0" dirty="0"/>
              <a:t>he</a:t>
            </a:r>
            <a:r>
              <a:rPr lang="en-GB" sz="1400" kern="0" dirty="0"/>
              <a:t> benefits of smart network technologies (e.g. DSR or distributed storage) and alternative network reinforcement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57775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871504" y="103390"/>
            <a:ext cx="716923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kern="0" dirty="0">
                <a:solidFill>
                  <a:srgbClr val="C51538"/>
                </a:solidFill>
                <a:latin typeface="Impact"/>
                <a:ea typeface="+mn-ea"/>
              </a:rPr>
              <a:t>Recent extensions to </a:t>
            </a:r>
            <a:r>
              <a:rPr lang="en-GB" sz="2800" kern="0" dirty="0" err="1">
                <a:solidFill>
                  <a:srgbClr val="C51538"/>
                </a:solidFill>
                <a:latin typeface="Impact"/>
                <a:ea typeface="+mn-ea"/>
              </a:rPr>
              <a:t>WeSIM</a:t>
            </a:r>
            <a:endParaRPr lang="en-GB" sz="2800" kern="0" dirty="0">
              <a:solidFill>
                <a:srgbClr val="C51538"/>
              </a:solidFill>
              <a:latin typeface="Impac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7824167" cy="482453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Inclusion of </a:t>
            </a:r>
            <a:r>
              <a:rPr lang="en-GB" sz="2000" b="1" dirty="0">
                <a:solidFill>
                  <a:srgbClr val="5B5F5F"/>
                </a:solidFill>
                <a:latin typeface="Arial"/>
                <a:ea typeface="+mn-ea"/>
              </a:rPr>
              <a:t>H</a:t>
            </a:r>
            <a:r>
              <a:rPr lang="en-GB" sz="2000" b="1" baseline="-25000" dirty="0">
                <a:solidFill>
                  <a:srgbClr val="5B5F5F"/>
                </a:solidFill>
                <a:latin typeface="Arial"/>
                <a:ea typeface="+mn-ea"/>
              </a:rPr>
              <a:t>2</a:t>
            </a:r>
            <a:r>
              <a:rPr lang="en-GB" sz="2000" b="1" dirty="0">
                <a:solidFill>
                  <a:srgbClr val="5B5F5F"/>
                </a:solidFill>
                <a:latin typeface="Arial"/>
                <a:ea typeface="+mn-ea"/>
              </a:rPr>
              <a:t> technologies </a:t>
            </a: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both on demand side (electrolysis) and generation side (H</a:t>
            </a:r>
            <a:r>
              <a:rPr lang="en-GB" sz="2000" baseline="-25000" dirty="0">
                <a:solidFill>
                  <a:srgbClr val="5B5F5F"/>
                </a:solidFill>
                <a:latin typeface="Arial"/>
                <a:ea typeface="+mn-ea"/>
              </a:rPr>
              <a:t>2</a:t>
            </a: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 gas turbines of fuel cells) as well as H</a:t>
            </a:r>
            <a:r>
              <a:rPr lang="en-GB" sz="2000" baseline="-25000" dirty="0">
                <a:solidFill>
                  <a:srgbClr val="5B5F5F"/>
                </a:solidFill>
                <a:latin typeface="Arial"/>
                <a:ea typeface="+mn-ea"/>
              </a:rPr>
              <a:t>2</a:t>
            </a: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 transport, storage and production (SMR and ATR)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Addition of </a:t>
            </a:r>
            <a:r>
              <a:rPr lang="en-GB" sz="2000" b="1" dirty="0">
                <a:solidFill>
                  <a:srgbClr val="5B5F5F"/>
                </a:solidFill>
                <a:latin typeface="Arial"/>
                <a:ea typeface="+mn-ea"/>
              </a:rPr>
              <a:t>carbon offsetting technologies </a:t>
            </a: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such as DACCS and BECCS, which allows the model to optimise the technology mix with net negative carbon targets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Addition of </a:t>
            </a:r>
            <a:r>
              <a:rPr lang="en-GB" sz="2000" b="1" dirty="0">
                <a:solidFill>
                  <a:srgbClr val="5B5F5F"/>
                </a:solidFill>
                <a:latin typeface="Arial"/>
                <a:ea typeface="+mn-ea"/>
              </a:rPr>
              <a:t>long-duration</a:t>
            </a: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 (seasonal) </a:t>
            </a:r>
            <a:r>
              <a:rPr lang="en-GB" sz="2000" b="1" dirty="0">
                <a:solidFill>
                  <a:srgbClr val="5B5F5F"/>
                </a:solidFill>
                <a:latin typeface="Arial"/>
                <a:ea typeface="+mn-ea"/>
              </a:rPr>
              <a:t>energy storage </a:t>
            </a: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options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Possibility to differentiate between </a:t>
            </a:r>
            <a:r>
              <a:rPr lang="en-GB" sz="2000" b="1" dirty="0">
                <a:solidFill>
                  <a:srgbClr val="5B5F5F"/>
                </a:solidFill>
                <a:latin typeface="Arial"/>
                <a:ea typeface="+mn-ea"/>
              </a:rPr>
              <a:t>CCS technology variants </a:t>
            </a: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with different capture rates (e.g. 90% vs. 95% v. 99%), using different cost and efficiency parameters.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An explicit representation of </a:t>
            </a:r>
            <a:r>
              <a:rPr lang="en-GB" sz="2000" b="1" dirty="0">
                <a:solidFill>
                  <a:srgbClr val="5B5F5F"/>
                </a:solidFill>
                <a:latin typeface="Arial"/>
                <a:ea typeface="+mn-ea"/>
              </a:rPr>
              <a:t>Vehicle-to-Grid (V2G)</a:t>
            </a: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 capabilities of electrified vehicle fleets.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5B5F5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25781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871504" y="103390"/>
            <a:ext cx="716923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kern="0" dirty="0">
                <a:solidFill>
                  <a:srgbClr val="C51538"/>
                </a:solidFill>
                <a:latin typeface="Impact"/>
                <a:ea typeface="+mn-ea"/>
              </a:rPr>
              <a:t>Representation of hydrogen value chain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980728"/>
            <a:ext cx="7824167" cy="2448272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5B5F5F"/>
                </a:solidFill>
                <a:latin typeface="Arial"/>
              </a:rPr>
              <a:t>WeSIM</a:t>
            </a:r>
            <a:r>
              <a:rPr lang="en-GB" sz="2000" dirty="0">
                <a:solidFill>
                  <a:srgbClr val="5B5F5F"/>
                </a:solidFill>
                <a:latin typeface="Arial"/>
              </a:rPr>
              <a:t> explicitly considers the whole </a:t>
            </a: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hydrogen supply chain including:</a:t>
            </a:r>
          </a:p>
          <a:p>
            <a:pPr marL="800100" lvl="1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Production (electrolysis, methane reforming)</a:t>
            </a:r>
          </a:p>
          <a:p>
            <a:pPr marL="800100" lvl="1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Storage (e.g. in underground caverns)</a:t>
            </a:r>
          </a:p>
          <a:p>
            <a:pPr marL="800100" lvl="1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Consumption (hydrogen power generation with gas turbines of fuel cells)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Model also allows to consider options for hydrogen imports and to represent hydrogen demand that is external to power system (e.g. for industry or heating)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356992"/>
            <a:ext cx="6309776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310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871504" y="103390"/>
            <a:ext cx="716923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kern="0" dirty="0" err="1">
                <a:solidFill>
                  <a:srgbClr val="C51538"/>
                </a:solidFill>
                <a:latin typeface="Impact"/>
                <a:ea typeface="+mn-ea"/>
              </a:rPr>
              <a:t>WeSIM</a:t>
            </a:r>
            <a:r>
              <a:rPr lang="en-GB" sz="2800" kern="0" dirty="0">
                <a:solidFill>
                  <a:srgbClr val="C51538"/>
                </a:solidFill>
                <a:latin typeface="Impact"/>
                <a:ea typeface="+mn-ea"/>
              </a:rPr>
              <a:t> extensions in this project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1" y="1268760"/>
            <a:ext cx="4608512" cy="482453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Extending GB transmission network granularity to 37 nodes</a:t>
            </a:r>
          </a:p>
          <a:p>
            <a:pPr marL="342900" indent="-342900" defTabSz="4572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5B5F5F"/>
                </a:solidFill>
                <a:latin typeface="Arial"/>
                <a:ea typeface="+mn-ea"/>
              </a:rPr>
              <a:t>Based on reduced representation of transmission grid (from OATS</a:t>
            </a:r>
            <a:r>
              <a:rPr lang="en-GB" sz="2000">
                <a:solidFill>
                  <a:srgbClr val="5B5F5F"/>
                </a:solidFill>
                <a:latin typeface="Arial"/>
                <a:ea typeface="+mn-ea"/>
              </a:rPr>
              <a:t>/Strathclyde) and NG data</a:t>
            </a:r>
            <a:endParaRPr lang="en-GB" sz="2000" dirty="0">
              <a:solidFill>
                <a:srgbClr val="5B5F5F"/>
              </a:solidFill>
              <a:latin typeface="Arial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08" y="1484784"/>
            <a:ext cx="3125419" cy="46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098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03F9-FF3A-4A36-9F5C-E929232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Selected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99135-9778-45AE-BACC-7CCD6D302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98795"/>
      </p:ext>
    </p:extLst>
  </p:cSld>
  <p:clrMapOvr>
    <a:masterClrMapping/>
  </p:clrMapOvr>
</p:sld>
</file>

<file path=ppt/theme/theme1.xml><?xml version="1.0" encoding="utf-8"?>
<a:theme xmlns:a="http://schemas.openxmlformats.org/drawingml/2006/main" name="9_Standarddesign">
  <a:themeElements>
    <a:clrScheme name="Standarddesign 2">
      <a:dk1>
        <a:srgbClr val="6C7070"/>
      </a:dk1>
      <a:lt1>
        <a:srgbClr val="FFFFFF"/>
      </a:lt1>
      <a:dk2>
        <a:srgbClr val="003D81"/>
      </a:dk2>
      <a:lt2>
        <a:srgbClr val="009067"/>
      </a:lt2>
      <a:accent1>
        <a:srgbClr val="C51638"/>
      </a:accent1>
      <a:accent2>
        <a:srgbClr val="47226C"/>
      </a:accent2>
      <a:accent3>
        <a:srgbClr val="FFFFFF"/>
      </a:accent3>
      <a:accent4>
        <a:srgbClr val="5B5F5F"/>
      </a:accent4>
      <a:accent5>
        <a:srgbClr val="DFABAE"/>
      </a:accent5>
      <a:accent6>
        <a:srgbClr val="3F1E61"/>
      </a:accent6>
      <a:hlink>
        <a:srgbClr val="003966"/>
      </a:hlink>
      <a:folHlink>
        <a:srgbClr val="E68E26"/>
      </a:folHlink>
    </a:clrScheme>
    <a:fontScheme name="Standarddesign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1B0807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6C7070"/>
        </a:dk1>
        <a:lt1>
          <a:srgbClr val="FFFFFF"/>
        </a:lt1>
        <a:dk2>
          <a:srgbClr val="003D81"/>
        </a:dk2>
        <a:lt2>
          <a:srgbClr val="009067"/>
        </a:lt2>
        <a:accent1>
          <a:srgbClr val="C51638"/>
        </a:accent1>
        <a:accent2>
          <a:srgbClr val="47226C"/>
        </a:accent2>
        <a:accent3>
          <a:srgbClr val="FFFFFF"/>
        </a:accent3>
        <a:accent4>
          <a:srgbClr val="5B5F5F"/>
        </a:accent4>
        <a:accent5>
          <a:srgbClr val="DFABAE"/>
        </a:accent5>
        <a:accent6>
          <a:srgbClr val="3F1E61"/>
        </a:accent6>
        <a:hlink>
          <a:srgbClr val="003966"/>
        </a:hlink>
        <a:folHlink>
          <a:srgbClr val="E68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2">
      <a:dk1>
        <a:srgbClr val="6C7070"/>
      </a:dk1>
      <a:lt1>
        <a:srgbClr val="FFFFFF"/>
      </a:lt1>
      <a:dk2>
        <a:srgbClr val="003D81"/>
      </a:dk2>
      <a:lt2>
        <a:srgbClr val="009067"/>
      </a:lt2>
      <a:accent1>
        <a:srgbClr val="C51638"/>
      </a:accent1>
      <a:accent2>
        <a:srgbClr val="47226C"/>
      </a:accent2>
      <a:accent3>
        <a:srgbClr val="FFFFFF"/>
      </a:accent3>
      <a:accent4>
        <a:srgbClr val="5B5F5F"/>
      </a:accent4>
      <a:accent5>
        <a:srgbClr val="DFABAE"/>
      </a:accent5>
      <a:accent6>
        <a:srgbClr val="3F1E61"/>
      </a:accent6>
      <a:hlink>
        <a:srgbClr val="003966"/>
      </a:hlink>
      <a:folHlink>
        <a:srgbClr val="E68E26"/>
      </a:folHlink>
    </a:clrScheme>
    <a:fontScheme name="Standarddesign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1B0807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6C7070"/>
        </a:dk1>
        <a:lt1>
          <a:srgbClr val="FFFFFF"/>
        </a:lt1>
        <a:dk2>
          <a:srgbClr val="003D81"/>
        </a:dk2>
        <a:lt2>
          <a:srgbClr val="009067"/>
        </a:lt2>
        <a:accent1>
          <a:srgbClr val="C51638"/>
        </a:accent1>
        <a:accent2>
          <a:srgbClr val="47226C"/>
        </a:accent2>
        <a:accent3>
          <a:srgbClr val="FFFFFF"/>
        </a:accent3>
        <a:accent4>
          <a:srgbClr val="5B5F5F"/>
        </a:accent4>
        <a:accent5>
          <a:srgbClr val="DFABAE"/>
        </a:accent5>
        <a:accent6>
          <a:srgbClr val="3F1E61"/>
        </a:accent6>
        <a:hlink>
          <a:srgbClr val="003966"/>
        </a:hlink>
        <a:folHlink>
          <a:srgbClr val="E68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tandarddesign">
  <a:themeElements>
    <a:clrScheme name="Standarddesign 2">
      <a:dk1>
        <a:srgbClr val="6C7070"/>
      </a:dk1>
      <a:lt1>
        <a:srgbClr val="FFFFFF"/>
      </a:lt1>
      <a:dk2>
        <a:srgbClr val="003D81"/>
      </a:dk2>
      <a:lt2>
        <a:srgbClr val="009067"/>
      </a:lt2>
      <a:accent1>
        <a:srgbClr val="C51638"/>
      </a:accent1>
      <a:accent2>
        <a:srgbClr val="47226C"/>
      </a:accent2>
      <a:accent3>
        <a:srgbClr val="FFFFFF"/>
      </a:accent3>
      <a:accent4>
        <a:srgbClr val="5B5F5F"/>
      </a:accent4>
      <a:accent5>
        <a:srgbClr val="DFABAE"/>
      </a:accent5>
      <a:accent6>
        <a:srgbClr val="3F1E61"/>
      </a:accent6>
      <a:hlink>
        <a:srgbClr val="003966"/>
      </a:hlink>
      <a:folHlink>
        <a:srgbClr val="E68E26"/>
      </a:folHlink>
    </a:clrScheme>
    <a:fontScheme name="Standarddesign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1B0807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6C7070"/>
        </a:dk1>
        <a:lt1>
          <a:srgbClr val="FFFFFF"/>
        </a:lt1>
        <a:dk2>
          <a:srgbClr val="003D81"/>
        </a:dk2>
        <a:lt2>
          <a:srgbClr val="009067"/>
        </a:lt2>
        <a:accent1>
          <a:srgbClr val="C51638"/>
        </a:accent1>
        <a:accent2>
          <a:srgbClr val="47226C"/>
        </a:accent2>
        <a:accent3>
          <a:srgbClr val="FFFFFF"/>
        </a:accent3>
        <a:accent4>
          <a:srgbClr val="5B5F5F"/>
        </a:accent4>
        <a:accent5>
          <a:srgbClr val="DFABAE"/>
        </a:accent5>
        <a:accent6>
          <a:srgbClr val="3F1E61"/>
        </a:accent6>
        <a:hlink>
          <a:srgbClr val="003966"/>
        </a:hlink>
        <a:folHlink>
          <a:srgbClr val="E68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Standarddesign">
  <a:themeElements>
    <a:clrScheme name="Standarddesign 2">
      <a:dk1>
        <a:srgbClr val="6C7070"/>
      </a:dk1>
      <a:lt1>
        <a:srgbClr val="FFFFFF"/>
      </a:lt1>
      <a:dk2>
        <a:srgbClr val="003D81"/>
      </a:dk2>
      <a:lt2>
        <a:srgbClr val="009067"/>
      </a:lt2>
      <a:accent1>
        <a:srgbClr val="C51638"/>
      </a:accent1>
      <a:accent2>
        <a:srgbClr val="47226C"/>
      </a:accent2>
      <a:accent3>
        <a:srgbClr val="FFFFFF"/>
      </a:accent3>
      <a:accent4>
        <a:srgbClr val="5B5F5F"/>
      </a:accent4>
      <a:accent5>
        <a:srgbClr val="DFABAE"/>
      </a:accent5>
      <a:accent6>
        <a:srgbClr val="3F1E61"/>
      </a:accent6>
      <a:hlink>
        <a:srgbClr val="003966"/>
      </a:hlink>
      <a:folHlink>
        <a:srgbClr val="E68E26"/>
      </a:folHlink>
    </a:clrScheme>
    <a:fontScheme name="Standarddesign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1B0807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6C7070"/>
        </a:dk1>
        <a:lt1>
          <a:srgbClr val="FFFFFF"/>
        </a:lt1>
        <a:dk2>
          <a:srgbClr val="003D81"/>
        </a:dk2>
        <a:lt2>
          <a:srgbClr val="009067"/>
        </a:lt2>
        <a:accent1>
          <a:srgbClr val="C51638"/>
        </a:accent1>
        <a:accent2>
          <a:srgbClr val="47226C"/>
        </a:accent2>
        <a:accent3>
          <a:srgbClr val="FFFFFF"/>
        </a:accent3>
        <a:accent4>
          <a:srgbClr val="5B5F5F"/>
        </a:accent4>
        <a:accent5>
          <a:srgbClr val="DFABAE"/>
        </a:accent5>
        <a:accent6>
          <a:srgbClr val="3F1E61"/>
        </a:accent6>
        <a:hlink>
          <a:srgbClr val="003966"/>
        </a:hlink>
        <a:folHlink>
          <a:srgbClr val="E68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Gridworkshop-GaTech-21April2008</Template>
  <TotalTime>34642</TotalTime>
  <Words>1033</Words>
  <Application>Microsoft Office PowerPoint</Application>
  <PresentationFormat>On-screen Show (4:3)</PresentationFormat>
  <Paragraphs>188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Impact</vt:lpstr>
      <vt:lpstr>Verdana</vt:lpstr>
      <vt:lpstr>Wingdings</vt:lpstr>
      <vt:lpstr>9_Standarddesign</vt:lpstr>
      <vt:lpstr>Standarddesign</vt:lpstr>
      <vt:lpstr>2_Standarddesign</vt:lpstr>
      <vt:lpstr>3_Standarddesign</vt:lpstr>
      <vt:lpstr>Whole-electricity system modelling (WeSIM)</vt:lpstr>
      <vt:lpstr>Whole-system approach to valuing flexible options - time and location effects</vt:lpstr>
      <vt:lpstr>Whole – electricity System Model (WeSIM)</vt:lpstr>
      <vt:lpstr>Key WeSIM features</vt:lpstr>
      <vt:lpstr>Distribution network modelling (representative networks) – informed by separate LRE model</vt:lpstr>
      <vt:lpstr>PowerPoint Presentation</vt:lpstr>
      <vt:lpstr>PowerPoint Presentation</vt:lpstr>
      <vt:lpstr>PowerPoint Presentation</vt:lpstr>
      <vt:lpstr>Selected Applications</vt:lpstr>
      <vt:lpstr>Key examples of application in energy policy space (BEIS, CCC, Ofgem, Carbon Trust, industry…)</vt:lpstr>
      <vt:lpstr>Effect of flexibility on system carbon performance</vt:lpstr>
      <vt:lpstr>Impact of flexibility on least-cost low-carbon generation mix</vt:lpstr>
      <vt:lpstr>System integration cost of RES</vt:lpstr>
      <vt:lpstr>Least-worst regret analysis of flexible options</vt:lpstr>
      <vt:lpstr>PowerPoint Presentation</vt:lpstr>
      <vt:lpstr>Whole-electricity system modelling (WeSIM)</vt:lpstr>
    </vt:vector>
  </TitlesOfParts>
  <Company>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rsingh2</dc:creator>
  <cp:lastModifiedBy>Aunedi, Marko</cp:lastModifiedBy>
  <cp:revision>1348</cp:revision>
  <dcterms:created xsi:type="dcterms:W3CDTF">2009-09-01T10:34:18Z</dcterms:created>
  <dcterms:modified xsi:type="dcterms:W3CDTF">2022-11-24T08:58:42Z</dcterms:modified>
</cp:coreProperties>
</file>