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Grand Jeu Philosophy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55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set of sparse ideas and their correspondance in the game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Provides the basis for appropriate behaviour in the biosphere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RULE OF WHITE-BLACK APPRAISAL, </a:t>
            </a:r>
            <a:br>
              <a:rPr lang="en"/>
            </a:br>
            <a:r>
              <a:rPr lang="en"/>
              <a:t>WEEL OF FORTUNE, INVENT, ALLIANCES, DESTROY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SOCIAL DOMAIN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659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Provides the basis for social interactions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ASSEMBLY, VOTE, CONTRACTS, GAME MASTER ACTIONS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SPIRITUAL DOMAIN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Identifies the necessary attitudinal orientation and provides the basis for a universal code of ethics. Influences learning and passing of information generation to generation.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GAME ITSELF, THE BOOK OF MASTER, THE STORIES WHEN THE GAME IS OVER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7 - layers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 dynamics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Transformation is the key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SITUATION - FLOW -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Situation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Def: situation</a:t>
            </a:r>
            <a:br>
              <a:rPr lang="en"/>
            </a:br>
            <a:r>
              <a:rPr lang="en"/>
              <a:t>The set of multidimensional elements and rules that pertain to space, time, actors, motivations and objectives of an analysis.</a:t>
            </a:r>
            <a:br>
              <a:rPr lang="en"/>
            </a:br>
            <a:r>
              <a:rPr lang="en"/>
              <a:t>The elements of a situation can be simple or complex at will.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dynamic of evolution of a situation into another as perceived by the actors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voluntary act of shaping situation and flow for a purpoise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of five and ¨Le Grand Jeu¨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MATERIAL DOMAIN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90125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Constitutes the basis for regulating the flow of materials and energy that underlie existence and tries to  keep impact sustainable in the environemnt and minimize waste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FILIERE: FOOD, MATERIALS, ENERGY, INFORMATION, KARMA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LEARN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INVENT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ECONOMY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Provides a guiding framework for creating and managing wealth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GRAND JEU, ACCOUNTING, Black and White coins, WIN RULE, ACCIDENTS, PROPERTY OF LAND, SHARING ECONOMY, BASIC INCOME, SUBSIDIES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