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Steps for Wavelet Classification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Philip Guo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830"/>
            <a:ext cx="10515600" cy="5124450"/>
          </a:xfrm>
        </p:spPr>
        <p:txBody>
          <a:bodyPr/>
          <a:p>
            <a:r>
              <a:rPr lang="en-US"/>
              <a:t>1. Combined Glaucoma and Normal patients together(103,14900);</a:t>
            </a:r>
            <a:endParaRPr lang="en-US"/>
          </a:p>
          <a:p>
            <a:endParaRPr lang="en-US"/>
          </a:p>
          <a:p>
            <a:r>
              <a:rPr lang="en-US"/>
              <a:t>2. Apply PCA on the dataset (number of parameters: 14900 to 100)</a:t>
            </a:r>
            <a:endParaRPr lang="en-US"/>
          </a:p>
          <a:p>
            <a:pPr marL="0" indent="0">
              <a:buNone/>
            </a:pPr>
            <a:r>
              <a:rPr lang="en-US" altLang="zh-CN"/>
              <a:t>	# dataset saved as  “ principalDf.csv ”;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Read_csv and randomlize it into training set and testing set;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Presentation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for Wavelet Classification</dc:title>
  <dc:creator/>
  <cp:lastModifiedBy>DOVS</cp:lastModifiedBy>
  <cp:revision>4</cp:revision>
  <dcterms:created xsi:type="dcterms:W3CDTF">2020-05-04T07:19:30Z</dcterms:created>
  <dcterms:modified xsi:type="dcterms:W3CDTF">2020-05-04T07:31:23Z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