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1" autoAdjust="0"/>
  </p:normalViewPr>
  <p:slideViewPr>
    <p:cSldViewPr snapToGrid="0">
      <p:cViewPr>
        <p:scale>
          <a:sx n="75" d="100"/>
          <a:sy n="75" d="100"/>
        </p:scale>
        <p:origin x="19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DEB-0790-42E6-9C94-D0D3CF0A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42D0-7635-4A22-9367-92A8F1D5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6374-3261-47E3-B720-3181F97B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F13C-FCD8-4221-BBFE-526E71D1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98E-496C-4BA4-B9EB-287A5B68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460D-FBE9-49ED-B070-431A76BF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34FF7-9AC6-4B8B-8887-A5D93E0EF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E8C-0850-48DA-B867-E5E9A3CB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59CF-8CD4-48E1-8808-7291EB44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D62A-9033-432B-9874-8AD46B64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47014-6E01-4A6C-BACF-742881EC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8925-A0BD-4ABD-90DB-01A51A7E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675C-FBA6-4329-8E5B-5F107CBE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309F-5088-4FAD-860D-4A8E1CC7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C89B-CFB2-429B-BFB9-BADAA0F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730A-7FE3-49D1-A83E-23DE028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8470-D58A-4CAB-84D5-03B66695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741E-1393-4235-8615-3D5B1A62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A12C-68C6-4A82-94E3-D6ECA028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0253-7313-4FCA-95BC-AA5B40C7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BB73-AD7D-47FD-8247-9EF3C959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422E-B8F9-48DB-AEF2-14195145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FBE8-39A8-4E62-B464-EDFB34E5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412C-69EA-4F94-87DA-3C2EBB54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D8D9-0300-414A-9B7A-CEAC0E80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6A8C-F5B9-4F69-9A3C-48F751FD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446D-0139-4343-A282-855C1294A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D820-46E2-45CB-9CEB-4EE29F3C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AE771-2FC2-4BEC-BBE3-2FD437C2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E6F9A-0799-4176-A6B7-A7E40FD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17E6-C383-4652-99BB-E8C2C5E8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7E7-7DCE-4C56-8E3C-5E2D02BF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58BF-876F-44A0-9EEF-F5049E5D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8C52-A95D-4DE3-85EE-9FAB879B7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C70A8-C41A-4260-BDF5-09FB5E73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80720-2617-4EA7-BD2A-43514898D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978D4-2964-4036-9CEC-F1791370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687BA-A568-44C2-810F-29172966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E682-DE5B-49CA-9A3C-92434D9C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802E-B68C-4FA3-A0C3-C34972E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FDA43-9B50-4BF7-9809-2594D4ED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18BB6-04DA-49D2-BE0B-5A84C06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41A3A-670F-43B6-A701-7986744E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C782-47CC-4C53-B3E4-BE2C6BF0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F8EEB-1234-44D8-86DE-91DCC1B4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D3E2-BBE0-4CBE-958D-552888F3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D228-C4A1-4250-86F3-449E8E81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5E52-A3A1-488B-9058-DFC15272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CCE91-0D81-47DD-BCF7-1C1B43F0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D89E-A7FD-4868-B2F2-F35E4321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ADCEE-3399-4C37-AF17-9AA305E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10A54-3068-40E8-B1B9-3C81DEBC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88F2-8869-4ED6-9FD5-2779548E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8213-4CB5-4693-9726-725CC0126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C92E8-704D-4537-A271-D6F050F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3FF0-3275-492C-9112-558C357F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BBD00-DA39-43CD-A111-8C368A3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B986-3D0A-44D1-908E-E84D5BB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CF91D-83FB-469F-B72A-0D4B74C2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E45D-A6A5-464B-BB55-459AD486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326B-33F5-461F-B61E-59F5D4828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ADD4-42BC-431E-AF3F-73F187B4AC7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1E94-9BEC-48F8-BCFE-5AA5A4D13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55DD-3D84-4AB5-B7E3-824A21905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B214-68BA-43D4-8B3D-510EC41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B8FC-074E-48D4-B65D-4C9DF5763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 Color Adjust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C6A-F65B-4BC0-99A0-539D1A96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6116"/>
            <a:ext cx="10522857" cy="11220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- Histogram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Specification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C83DC-8540-4E24-B142-AAA8FC1E75D6}"/>
              </a:ext>
            </a:extLst>
          </p:cNvPr>
          <p:cNvSpPr txBox="1"/>
          <p:nvPr/>
        </p:nvSpPr>
        <p:spPr>
          <a:xfrm>
            <a:off x="0" y="1503389"/>
            <a:ext cx="115854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 Step of the program: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53B86B-D9F3-4F36-8DAE-94F18778DA58}"/>
              </a:ext>
            </a:extLst>
          </p:cNvPr>
          <p:cNvGrpSpPr/>
          <p:nvPr/>
        </p:nvGrpSpPr>
        <p:grpSpPr>
          <a:xfrm>
            <a:off x="0" y="2011530"/>
            <a:ext cx="12192000" cy="471566"/>
            <a:chOff x="64008" y="1690688"/>
            <a:chExt cx="12192000" cy="47156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FA0BBE4-F520-441D-B452-A3B1F37FF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" y="1690688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1: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Find histogram of input image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</a:t>
              </a: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   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find its cumulative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</a:t>
              </a: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   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histogram equalization mapping function: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$h_x$">
              <a:extLst>
                <a:ext uri="{FF2B5EF4-FFF2-40B4-BE49-F238E27FC236}">
                  <a16:creationId xmlns:a16="http://schemas.microsoft.com/office/drawing/2014/main" id="{6F0DD6B1-9CA2-4EA1-9267-4282129D2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778" y="1828878"/>
              <a:ext cx="228600" cy="33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$H_x$">
              <a:extLst>
                <a:ext uri="{FF2B5EF4-FFF2-40B4-BE49-F238E27FC236}">
                  <a16:creationId xmlns:a16="http://schemas.microsoft.com/office/drawing/2014/main" id="{7925A6FC-05F8-48DC-A5B2-AA9BF0B88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240" y="1821695"/>
              <a:ext cx="266700" cy="33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D89D15-0363-4598-902F-8C16050AB04B}"/>
              </a:ext>
            </a:extLst>
          </p:cNvPr>
          <p:cNvSpPr txBox="1"/>
          <p:nvPr/>
        </p:nvSpPr>
        <p:spPr>
          <a:xfrm>
            <a:off x="0" y="789886"/>
            <a:ext cx="117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Histogram Specification is to map one image histogram to the target image histogram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52E2BD-B44A-4EA1-9F35-72F6A3205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07" y="2468730"/>
            <a:ext cx="1685325" cy="69274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6952C-740D-4EBE-96D9-6E1E315B36E6}"/>
              </a:ext>
            </a:extLst>
          </p:cNvPr>
          <p:cNvGrpSpPr/>
          <p:nvPr/>
        </p:nvGrpSpPr>
        <p:grpSpPr>
          <a:xfrm>
            <a:off x="0" y="3172611"/>
            <a:ext cx="12192000" cy="457200"/>
            <a:chOff x="0" y="3172611"/>
            <a:chExt cx="12192000" cy="45720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E9F6E06-A446-4137-9644-C9ACE7E74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72611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2: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Specify the desired histogram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</a:t>
              </a: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  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find its cumulative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</a:t>
              </a: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   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histogram equalization mapping function: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9" name="Picture 5" descr="$h_z$">
              <a:extLst>
                <a:ext uri="{FF2B5EF4-FFF2-40B4-BE49-F238E27FC236}">
                  <a16:creationId xmlns:a16="http://schemas.microsoft.com/office/drawing/2014/main" id="{F7ECC153-E80A-4406-B929-2E7EB31AF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232" y="3296435"/>
              <a:ext cx="219075" cy="33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$H_z$">
              <a:extLst>
                <a:ext uri="{FF2B5EF4-FFF2-40B4-BE49-F238E27FC236}">
                  <a16:creationId xmlns:a16="http://schemas.microsoft.com/office/drawing/2014/main" id="{CE7B4F46-6FE5-416F-9655-6A3055F8E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882" y="3296435"/>
              <a:ext cx="266700" cy="33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A5AB321-FD75-461A-809A-A3CD32495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121" y="3593604"/>
            <a:ext cx="2121206" cy="766821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8478FD48-5EB4-4A58-ABD4-BCF72A0B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360425"/>
            <a:ext cx="1167601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Relate the two mapping above to build a lookup table for the over all mapping. Specifically, for each input level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an output level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 that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best matches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$i$">
            <a:extLst>
              <a:ext uri="{FF2B5EF4-FFF2-40B4-BE49-F238E27FC236}">
                <a16:creationId xmlns:a16="http://schemas.microsoft.com/office/drawing/2014/main" id="{27586F25-9B8B-4C82-B909-E20B6074C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95" y="4397137"/>
            <a:ext cx="142806" cy="2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$H_z[j]$">
            <a:extLst>
              <a:ext uri="{FF2B5EF4-FFF2-40B4-BE49-F238E27FC236}">
                <a16:creationId xmlns:a16="http://schemas.microsoft.com/office/drawing/2014/main" id="{C3423964-B3DA-43A1-8B3D-07D70B6D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4697944"/>
            <a:ext cx="422276" cy="35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$H_x[i]$">
            <a:extLst>
              <a:ext uri="{FF2B5EF4-FFF2-40B4-BE49-F238E27FC236}">
                <a16:creationId xmlns:a16="http://schemas.microsoft.com/office/drawing/2014/main" id="{40FCE9F5-BAC0-4097-BFCE-C673C741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2" y="4697944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$j$">
            <a:extLst>
              <a:ext uri="{FF2B5EF4-FFF2-40B4-BE49-F238E27FC236}">
                <a16:creationId xmlns:a16="http://schemas.microsoft.com/office/drawing/2014/main" id="{846EA7A2-BDE9-40F5-8D47-B6C5C10F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4" y="4759850"/>
            <a:ext cx="1238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1A53B3-AE45-4E86-A99C-ECFF283ACA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0712" y="5218288"/>
            <a:ext cx="3152775" cy="43815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8058D776-5425-48BE-ABAD-60CD9CF1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" y="60570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we setup a lookup entry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7" name="Picture 13" descr="$lookup[i]=j$">
            <a:extLst>
              <a:ext uri="{FF2B5EF4-FFF2-40B4-BE49-F238E27FC236}">
                <a16:creationId xmlns:a16="http://schemas.microsoft.com/office/drawing/2014/main" id="{9CF03025-8D33-4327-BC8C-9BE62140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95" y="5882376"/>
            <a:ext cx="10477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FDD1-EDEC-4506-8B6E-D5B5AB84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233362"/>
            <a:ext cx="11087100" cy="5834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Example to show the procedure</a:t>
            </a:r>
          </a:p>
        </p:txBody>
      </p:sp>
      <p:pic>
        <p:nvPicPr>
          <p:cNvPr id="7" name="Picture 6" descr="A picture containing outdoor, standing, snow, person&#10;&#10;Description automatically generated">
            <a:extLst>
              <a:ext uri="{FF2B5EF4-FFF2-40B4-BE49-F238E27FC236}">
                <a16:creationId xmlns:a16="http://schemas.microsoft.com/office/drawing/2014/main" id="{28A3990E-4DCE-465E-8913-F13C52157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790575"/>
            <a:ext cx="1800225" cy="1800225"/>
          </a:xfrm>
          <a:prstGeom prst="rect">
            <a:avLst/>
          </a:prstGeom>
        </p:spPr>
      </p:pic>
      <p:pic>
        <p:nvPicPr>
          <p:cNvPr id="9" name="Picture 8" descr="A picture containing building, photo, wearing, umbrella&#10;&#10;Description automatically generated">
            <a:extLst>
              <a:ext uri="{FF2B5EF4-FFF2-40B4-BE49-F238E27FC236}">
                <a16:creationId xmlns:a16="http://schemas.microsoft.com/office/drawing/2014/main" id="{FF0CCD9D-ED11-443F-971F-59F98B95C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790575"/>
            <a:ext cx="1800225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2A66C-6121-4B64-B0CE-FBD131486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87" y="3429000"/>
            <a:ext cx="2895600" cy="20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D54BC-5161-4039-8CEF-D4C2E577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87" y="3429000"/>
            <a:ext cx="2971800" cy="2057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045E56-E004-4C56-8EF1-AD9EB6B90E16}"/>
              </a:ext>
            </a:extLst>
          </p:cNvPr>
          <p:cNvCxnSpPr/>
          <p:nvPr/>
        </p:nvCxnSpPr>
        <p:spPr>
          <a:xfrm>
            <a:off x="2516187" y="27432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9FAE0B-2F3B-43C0-9752-3FF5BE44C79A}"/>
              </a:ext>
            </a:extLst>
          </p:cNvPr>
          <p:cNvCxnSpPr/>
          <p:nvPr/>
        </p:nvCxnSpPr>
        <p:spPr>
          <a:xfrm>
            <a:off x="7862887" y="27432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661754-173A-4B7A-8104-F3AEB2AC27D6}"/>
              </a:ext>
            </a:extLst>
          </p:cNvPr>
          <p:cNvSpPr txBox="1"/>
          <p:nvPr/>
        </p:nvSpPr>
        <p:spPr>
          <a:xfrm>
            <a:off x="8826500" y="2112963"/>
            <a:ext cx="238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(After going over some cases, decide to use the image with lower mean intensity as the desired histogram image.)</a:t>
            </a:r>
          </a:p>
        </p:txBody>
      </p:sp>
    </p:spTree>
    <p:extLst>
      <p:ext uri="{BB962C8B-B14F-4D97-AF65-F5344CB8AC3E}">
        <p14:creationId xmlns:p14="http://schemas.microsoft.com/office/powerpoint/2010/main" val="36226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C90167-6690-4E1C-A61A-B55C718C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Equalize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get mapping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p_x$">
            <a:extLst>
              <a:ext uri="{FF2B5EF4-FFF2-40B4-BE49-F238E27FC236}">
                <a16:creationId xmlns:a16="http://schemas.microsoft.com/office/drawing/2014/main" id="{7A38F645-21A3-4BF9-9F27-360F68CA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77" y="61912"/>
            <a:ext cx="2095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y=f(x)$">
            <a:extLst>
              <a:ext uri="{FF2B5EF4-FFF2-40B4-BE49-F238E27FC236}">
                <a16:creationId xmlns:a16="http://schemas.microsoft.com/office/drawing/2014/main" id="{3F77C86C-41DA-4E1D-B975-4CE63673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142875"/>
            <a:ext cx="7239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4613B-1C20-4CCB-BCF2-62E7823CE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56" y="519112"/>
            <a:ext cx="1976228" cy="267536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139C7860-537E-4B4C-A38C-3AA9FEFF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8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Equalize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get mapping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3" name="Picture 5" descr="$p_z$">
            <a:extLst>
              <a:ext uri="{FF2B5EF4-FFF2-40B4-BE49-F238E27FC236}">
                <a16:creationId xmlns:a16="http://schemas.microsoft.com/office/drawing/2014/main" id="{95B57344-7FE1-4E06-B51F-D18B5710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67" y="61912"/>
            <a:ext cx="2000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$y'=g(z)$">
            <a:extLst>
              <a:ext uri="{FF2B5EF4-FFF2-40B4-BE49-F238E27FC236}">
                <a16:creationId xmlns:a16="http://schemas.microsoft.com/office/drawing/2014/main" id="{85CF5A77-41C8-4706-84F6-EABC22B8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07" y="0"/>
            <a:ext cx="742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8D682-51CB-4BE9-95F1-F899D365E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030" y="495226"/>
            <a:ext cx="3892798" cy="2699251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CD4F372D-ED03-44D8-9637-A200B095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63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Obtain overall mapping,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6" name="Picture 8" descr="$x \rightarrow y \rightarrow y' \rightarrow z $">
            <a:extLst>
              <a:ext uri="{FF2B5EF4-FFF2-40B4-BE49-F238E27FC236}">
                <a16:creationId xmlns:a16="http://schemas.microsoft.com/office/drawing/2014/main" id="{F041D388-BE1A-49A6-B03B-8ADE97849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9" y="3370689"/>
            <a:ext cx="13144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F2B33E-6BC6-4470-94D3-5656592C0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13" y="3869340"/>
            <a:ext cx="3038475" cy="281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8E148E-21BA-4709-96C4-048D6190DF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4387" y="4936140"/>
            <a:ext cx="1704975" cy="6858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8ECDB-2ECB-4E0C-A73A-9D0DBB488FFD}"/>
              </a:ext>
            </a:extLst>
          </p:cNvPr>
          <p:cNvCxnSpPr>
            <a:stCxn id="12" idx="3"/>
          </p:cNvCxnSpPr>
          <p:nvPr/>
        </p:nvCxnSpPr>
        <p:spPr>
          <a:xfrm>
            <a:off x="3976688" y="5279040"/>
            <a:ext cx="304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CBACD-8808-4B8B-818E-E7B87C6316FE}"/>
              </a:ext>
            </a:extLst>
          </p:cNvPr>
          <p:cNvSpPr txBox="1"/>
          <p:nvPr/>
        </p:nvSpPr>
        <p:spPr>
          <a:xfrm>
            <a:off x="6206474" y="5624334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color intensity mapping table.</a:t>
            </a:r>
          </a:p>
        </p:txBody>
      </p:sp>
    </p:spTree>
    <p:extLst>
      <p:ext uri="{BB962C8B-B14F-4D97-AF65-F5344CB8AC3E}">
        <p14:creationId xmlns:p14="http://schemas.microsoft.com/office/powerpoint/2010/main" val="15237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1EB7-73B7-4C83-AD97-035E812A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Result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s: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AAA5B-9F2B-4A4A-9349-95F4EF64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843087"/>
            <a:ext cx="4524375" cy="294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524B0-B956-4463-A3D7-DDFE5957F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262" y="1728787"/>
            <a:ext cx="4953000" cy="340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2A19-7E52-4E87-970E-83B153D09779}"/>
              </a:ext>
            </a:extLst>
          </p:cNvPr>
          <p:cNvSpPr txBox="1"/>
          <p:nvPr/>
        </p:nvSpPr>
        <p:spPr>
          <a:xfrm>
            <a:off x="2222500" y="49530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adjusting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8B5E8-CFA3-4D0A-A601-063E4B482F62}"/>
              </a:ext>
            </a:extLst>
          </p:cNvPr>
          <p:cNvSpPr txBox="1"/>
          <p:nvPr/>
        </p:nvSpPr>
        <p:spPr>
          <a:xfrm>
            <a:off x="8115300" y="49530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adjusting</a:t>
            </a:r>
          </a:p>
        </p:txBody>
      </p:sp>
    </p:spTree>
    <p:extLst>
      <p:ext uri="{BB962C8B-B14F-4D97-AF65-F5344CB8AC3E}">
        <p14:creationId xmlns:p14="http://schemas.microsoft.com/office/powerpoint/2010/main" val="422506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886-9C96-4C23-89EA-C7B4361A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87" y="1819275"/>
            <a:ext cx="44672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1FAB4-408A-4EA3-983E-940AA80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557337"/>
            <a:ext cx="4772025" cy="3438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405EF0-4FD4-4010-86CD-19F8A4A816F8}"/>
              </a:ext>
            </a:extLst>
          </p:cNvPr>
          <p:cNvSpPr txBox="1"/>
          <p:nvPr/>
        </p:nvSpPr>
        <p:spPr>
          <a:xfrm>
            <a:off x="2222500" y="49530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adjusting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0E058-3F87-4755-9FBF-5162CCCA22C1}"/>
              </a:ext>
            </a:extLst>
          </p:cNvPr>
          <p:cNvSpPr txBox="1"/>
          <p:nvPr/>
        </p:nvSpPr>
        <p:spPr>
          <a:xfrm>
            <a:off x="8115300" y="49530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adjusting</a:t>
            </a:r>
          </a:p>
        </p:txBody>
      </p:sp>
    </p:spTree>
    <p:extLst>
      <p:ext uri="{BB962C8B-B14F-4D97-AF65-F5344CB8AC3E}">
        <p14:creationId xmlns:p14="http://schemas.microsoft.com/office/powerpoint/2010/main" val="184612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62DCA3-9FE4-4F68-9987-D23E4C6D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736725"/>
            <a:ext cx="4419600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BB987-C753-481B-A260-57EDEDDE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51000"/>
            <a:ext cx="4533900" cy="2809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8B555-A1F1-4608-BEFD-A9FF3F412CEC}"/>
              </a:ext>
            </a:extLst>
          </p:cNvPr>
          <p:cNvSpPr txBox="1"/>
          <p:nvPr/>
        </p:nvSpPr>
        <p:spPr>
          <a:xfrm>
            <a:off x="2349500" y="4737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adjusting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895EC-E4C2-4768-B061-A0211328C86F}"/>
              </a:ext>
            </a:extLst>
          </p:cNvPr>
          <p:cNvSpPr txBox="1"/>
          <p:nvPr/>
        </p:nvSpPr>
        <p:spPr>
          <a:xfrm>
            <a:off x="8242300" y="4737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adjusting</a:t>
            </a:r>
          </a:p>
        </p:txBody>
      </p:sp>
    </p:spTree>
    <p:extLst>
      <p:ext uri="{BB962C8B-B14F-4D97-AF65-F5344CB8AC3E}">
        <p14:creationId xmlns:p14="http://schemas.microsoft.com/office/powerpoint/2010/main" val="31441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1CA4A-F50F-4EDA-979E-340CA3379E6C}"/>
              </a:ext>
            </a:extLst>
          </p:cNvPr>
          <p:cNvSpPr txBox="1"/>
          <p:nvPr/>
        </p:nvSpPr>
        <p:spPr>
          <a:xfrm>
            <a:off x="2349500" y="4737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adjusting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9B414-61E1-4075-A2A7-FC4D6B3EE297}"/>
              </a:ext>
            </a:extLst>
          </p:cNvPr>
          <p:cNvSpPr txBox="1"/>
          <p:nvPr/>
        </p:nvSpPr>
        <p:spPr>
          <a:xfrm>
            <a:off x="8242300" y="4737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adjusting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A94C6-6949-42BD-A509-361367DA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624012"/>
            <a:ext cx="4381500" cy="2924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D46AC8-AE18-4247-B005-8D9CEBBE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2" y="1624012"/>
            <a:ext cx="4629150" cy="3038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818180-2D3F-4A3B-A9E1-EE8A7BD983DA}"/>
              </a:ext>
            </a:extLst>
          </p:cNvPr>
          <p:cNvSpPr txBox="1"/>
          <p:nvPr/>
        </p:nvSpPr>
        <p:spPr>
          <a:xfrm>
            <a:off x="1441450" y="1364733"/>
            <a:ext cx="54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such cases, still cannot convert well.</a:t>
            </a:r>
          </a:p>
        </p:txBody>
      </p:sp>
    </p:spTree>
    <p:extLst>
      <p:ext uri="{BB962C8B-B14F-4D97-AF65-F5344CB8AC3E}">
        <p14:creationId xmlns:p14="http://schemas.microsoft.com/office/powerpoint/2010/main" val="30626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194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Auto Color Adjust Method</vt:lpstr>
      <vt:lpstr>Method - Histogram Specification  </vt:lpstr>
      <vt:lpstr>PowerPoint Presentation</vt:lpstr>
      <vt:lpstr>PowerPoint Presentation</vt:lpstr>
      <vt:lpstr>Results: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Auto Adjust Method</dc:title>
  <dc:creator>guo yawen</dc:creator>
  <cp:lastModifiedBy>guo yawen</cp:lastModifiedBy>
  <cp:revision>15</cp:revision>
  <dcterms:created xsi:type="dcterms:W3CDTF">2020-08-17T01:31:47Z</dcterms:created>
  <dcterms:modified xsi:type="dcterms:W3CDTF">2020-08-17T02:17:07Z</dcterms:modified>
</cp:coreProperties>
</file>