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70FD6-D690-4F2B-A9F7-68954F7EC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4E6577-8590-4739-B567-9DED0C897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05C32-3CA7-474D-A5A3-8ED519A7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82850-4CF1-455C-AF90-B1B94D3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39B71-40BF-41D5-9BC9-B7A505A0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CBF1A-7225-4735-B146-0DC05221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182CB6-0943-4C60-99B7-6259658B0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61330-567D-48D8-87FC-83FA0E86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3DB03-1036-4BE7-A292-6C2DB459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5C6DED-1EA3-4E35-81FD-DDA799CD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75CA0E-69EC-4D35-9D59-E16C392D6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6BEAD5-E9F5-4870-A7DE-E219FBE11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C40B4-4E72-4CCC-A01B-FB60F201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7B830-E952-468D-9C35-00AB1E29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92F09-4451-4DF5-BFE6-4057C62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3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5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9E62-6102-405F-9FF5-4916C1F2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1DDF2-2B61-4086-B3B6-16FF2415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AB7B8-759F-4839-8BAD-E821C774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805E3-FB2D-4075-A145-EBEA9F3C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C7A17-0BE2-49DA-9C94-D5B217CB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897E0-44B7-4805-A851-92A5DF18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0D3723-9C8E-450E-A7F0-BCB54E0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1CD18-7B44-4CF1-8628-0C2AC241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AD55A-97DD-4B3F-AA42-A8EEB3AD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187A7-82AC-4A19-91A8-C394F33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0650-F545-4BF8-B135-85821C1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516A2-5555-4E96-A619-B0B2715A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B30650-59FD-4317-8F05-0D993291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BC341-543C-4A32-AE20-B05C773B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1102B-5333-4BD5-9FE4-44322B46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350174-B1ED-4929-87C9-1E786F76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8D37E-4858-4416-9556-8A0D205E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C0E41-7336-4327-B8A8-B8AD7253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569399-2CA4-4E96-BC5F-104BC241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4D5D-460F-4006-8F8B-5B7094E34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DD26C-BE87-415E-AC11-ADAA735D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620916-E839-4358-95F2-C7E8B1C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E9D5D3-F6DE-4426-BE91-2EB5337A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16BB69-1B96-4ACA-AF5B-144AB830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CB89F-EAF6-4DA9-BBB3-05148AA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AB2E41-79C6-4D2C-952E-65618A1F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6799EC-E7A4-4963-92F2-456D478D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B51C4C-E024-4675-943C-53225BB3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2C4D58-23E2-4A11-94DF-A9620D8B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C8CFD-B5F9-4A19-B554-EB250311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4BD352-1975-436C-A9C8-C17C7A9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84585-B347-4F92-841C-A9B3B90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CA053-48DD-42EE-9FB2-F15E6550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F0C74A-D377-4818-B113-70C8CC67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EF1BC-148C-40C6-AB39-2A2903E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173AAB-C2A8-42CE-991D-92E1BFA3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4C744F-294D-42BD-A154-5EF69AC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CD80-46F2-4884-AA6C-EEED0997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FB1928-E86A-4160-8FDC-623267D7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A4BDB6-A5BB-4F90-A291-0A042571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D6087-70A3-4F51-A492-EA853AA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1C319F-DDBF-49E5-A256-476B2DEB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BFF997-ABF7-41B8-9937-6A81E655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9809DB-EBF4-4681-B121-93F41C47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F00978-0DBC-4028-AE1C-C2B0D3B6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A3C82-84CA-408C-8AA1-282B41DB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25A5D2-5D20-448C-A996-1D465612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561F2-B7DB-4F9F-8D33-3B4E31138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>
            <a:extLst>
              <a:ext uri="{FF2B5EF4-FFF2-40B4-BE49-F238E27FC236}">
                <a16:creationId xmlns:a16="http://schemas.microsoft.com/office/drawing/2014/main" id="{67FC6DF5-6695-481D-AEEA-55529611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675033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49">
            <a:extLst>
              <a:ext uri="{FF2B5EF4-FFF2-40B4-BE49-F238E27FC236}">
                <a16:creationId xmlns:a16="http://schemas.microsoft.com/office/drawing/2014/main" id="{FE27E6BE-1194-49E7-BA29-0898123D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2" name="Freeform 82">
            <a:extLst>
              <a:ext uri="{FF2B5EF4-FFF2-40B4-BE49-F238E27FC236}">
                <a16:creationId xmlns:a16="http://schemas.microsoft.com/office/drawing/2014/main" id="{63D44656-9703-4F76-BF95-869D857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2511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53">
            <a:extLst>
              <a:ext uri="{FF2B5EF4-FFF2-40B4-BE49-F238E27FC236}">
                <a16:creationId xmlns:a16="http://schemas.microsoft.com/office/drawing/2014/main" id="{6F72EDF1-3CBA-4BB0-8AE8-3583F084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78">
            <a:extLst>
              <a:ext uri="{FF2B5EF4-FFF2-40B4-BE49-F238E27FC236}">
                <a16:creationId xmlns:a16="http://schemas.microsoft.com/office/drawing/2014/main" id="{29B389D7-95A7-4E4F-B9CF-F8D68630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Inhaltsplatzhalter 10">
            <a:extLst>
              <a:ext uri="{FF2B5EF4-FFF2-40B4-BE49-F238E27FC236}">
                <a16:creationId xmlns:a16="http://schemas.microsoft.com/office/drawing/2014/main" id="{74EFD7CD-162E-4589-B373-67EE3BC88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3" y="551939"/>
            <a:ext cx="3525910" cy="1507325"/>
          </a:xfrm>
          <a:prstGeom prst="rect">
            <a:avLst/>
          </a:prstGeom>
        </p:spPr>
      </p:pic>
      <p:sp>
        <p:nvSpPr>
          <p:cNvPr id="65" name="Oval 57">
            <a:extLst>
              <a:ext uri="{FF2B5EF4-FFF2-40B4-BE49-F238E27FC236}">
                <a16:creationId xmlns:a16="http://schemas.microsoft.com/office/drawing/2014/main" id="{B275ED38-7160-44B2-ADEA-7615F92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27" y="457158"/>
            <a:ext cx="1964524" cy="19645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nhaltsplatzhalter 4">
            <a:extLst>
              <a:ext uri="{FF2B5EF4-FFF2-40B4-BE49-F238E27FC236}">
                <a16:creationId xmlns:a16="http://schemas.microsoft.com/office/drawing/2014/main" id="{C2A59624-A85B-4247-BFFB-E5A0882B6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33" y="967105"/>
            <a:ext cx="1679911" cy="886152"/>
          </a:xfrm>
          <a:prstGeom prst="rect">
            <a:avLst/>
          </a:prstGeom>
        </p:spPr>
      </p:pic>
      <p:pic>
        <p:nvPicPr>
          <p:cNvPr id="29" name="Inhaltsplatzhalter 2">
            <a:extLst>
              <a:ext uri="{FF2B5EF4-FFF2-40B4-BE49-F238E27FC236}">
                <a16:creationId xmlns:a16="http://schemas.microsoft.com/office/drawing/2014/main" id="{ACB8FE38-036E-44C0-8342-46CF5954D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17" y="5133070"/>
            <a:ext cx="2884369" cy="14638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26C84B8-4C04-4AD1-92FF-B0DD600CA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922" y="3538563"/>
            <a:ext cx="2334762" cy="1249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52E4104-91B0-488A-8F0B-1DF68A5EE859}"/>
              </a:ext>
            </a:extLst>
          </p:cNvPr>
          <p:cNvSpPr txBox="1"/>
          <p:nvPr/>
        </p:nvSpPr>
        <p:spPr>
          <a:xfrm>
            <a:off x="8853378" y="6518129"/>
            <a:ext cx="3821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 Spiel von Miray Atik und Phil Korte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3A93EA-9F38-48F5-8154-C4B9458BBC26}"/>
              </a:ext>
            </a:extLst>
          </p:cNvPr>
          <p:cNvSpPr txBox="1"/>
          <p:nvPr/>
        </p:nvSpPr>
        <p:spPr>
          <a:xfrm>
            <a:off x="7254815" y="276045"/>
            <a:ext cx="47445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Gestalten Sie die Spiele ihrer Mannschaft neu</a:t>
            </a:r>
          </a:p>
          <a:p>
            <a:endParaRPr lang="de-DE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Wähle dein Team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Speicher deinen Highscore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Spiele gegen unterschiedliche Gegner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Versuche live in der Tabelle aufzusteigen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60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 Korte / BFWI117A</dc:creator>
  <cp:lastModifiedBy>Phil Korte / BFWI117A</cp:lastModifiedBy>
  <cp:revision>2</cp:revision>
  <dcterms:created xsi:type="dcterms:W3CDTF">2018-12-04T14:25:04Z</dcterms:created>
  <dcterms:modified xsi:type="dcterms:W3CDTF">2018-12-04T14:36:05Z</dcterms:modified>
</cp:coreProperties>
</file>