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270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6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2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968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9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63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2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7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1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1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3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5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7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74EFD7CD-162E-4589-B373-67EE3BC883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640347" cy="1554171"/>
          </a:xfrm>
        </p:spPr>
      </p:pic>
    </p:spTree>
    <p:extLst>
      <p:ext uri="{BB962C8B-B14F-4D97-AF65-F5344CB8AC3E}">
        <p14:creationId xmlns:p14="http://schemas.microsoft.com/office/powerpoint/2010/main" val="3480600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chtiges Ereignis">
  <a:themeElements>
    <a:clrScheme name="Wichtiges Ereignis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Wichtiges Ereignis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chtiges Ereignis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Wichtiges Ereignis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Impact</vt:lpstr>
      <vt:lpstr>Wichtiges Ereignis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 Korte / BFWI117A</dc:creator>
  <cp:lastModifiedBy>Phil Korte / BFWI117A</cp:lastModifiedBy>
  <cp:revision>2</cp:revision>
  <dcterms:created xsi:type="dcterms:W3CDTF">2018-12-04T08:38:06Z</dcterms:created>
  <dcterms:modified xsi:type="dcterms:W3CDTF">2018-12-04T08:41:27Z</dcterms:modified>
</cp:coreProperties>
</file>