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64" r:id="rId6"/>
    <p:sldId id="265" r:id="rId7"/>
    <p:sldId id="266" r:id="rId8"/>
    <p:sldId id="270" r:id="rId9"/>
    <p:sldId id="269" r:id="rId10"/>
    <p:sldId id="267" r:id="rId11"/>
    <p:sldId id="268" r:id="rId12"/>
    <p:sldId id="260" r:id="rId13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63262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293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7920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094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627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54013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992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5147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305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1931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81362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E3E5-DDE8-466D-B982-20AFC022EF54}" type="datetimeFigureOut">
              <a:rPr lang="en-AU" smtClean="0"/>
              <a:pPr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40B9-C8F5-4BB0-A79F-77DBDD0E7F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804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50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2276872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Cassandra Improves Performances and Availability of HDB++ TANGO Archiving System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5344" y="335699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Reynald Bourtembourg, Jean-Luc Pons, Pascal Verdier</a:t>
            </a:r>
            <a:b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ESRF, Grenoble, France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400" y="4057327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WEM310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7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170080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Datastax</a:t>
            </a:r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OpsCenter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DB++DiagnosticsG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4234" y="2308808"/>
            <a:ext cx="6075532" cy="42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170080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Datastax</a:t>
            </a:r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OpsCenter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DB++DiagnosticsG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627" y="2348880"/>
            <a:ext cx="879874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5" b="23648"/>
          <a:stretch/>
        </p:blipFill>
        <p:spPr>
          <a:xfrm>
            <a:off x="0" y="-10549"/>
            <a:ext cx="9144000" cy="1718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5756" y="177281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988840"/>
            <a:ext cx="624230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Great HDB++ </a:t>
            </a:r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design!</a:t>
            </a:r>
          </a:p>
          <a:p>
            <a:pPr marL="742950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add support to new DB back-end</a:t>
            </a:r>
            <a:endParaRPr lang="en-A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 works!</a:t>
            </a:r>
          </a:p>
          <a:p>
            <a:pPr marL="742950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Continuous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availability (when well used)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Performances</a:t>
            </a:r>
          </a:p>
          <a:p>
            <a:pPr marL="742950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marL="285750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A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Step:</a:t>
            </a:r>
          </a:p>
          <a:p>
            <a:pPr marL="742950" lvl="1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partitions size</a:t>
            </a:r>
          </a:p>
          <a:p>
            <a:pPr marL="742950" lvl="1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 datacentre with </a:t>
            </a:r>
          </a:p>
          <a:p>
            <a:pPr>
              <a:lnSpc>
                <a:spcPct val="200000"/>
              </a:lnSpc>
            </a:pPr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Come and see the poster for more details! </a:t>
            </a:r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WEM310</a:t>
            </a:r>
            <a:endParaRPr lang="en-A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2160" y="2237853"/>
            <a:ext cx="2884070" cy="4077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739" y="5445224"/>
            <a:ext cx="936104" cy="4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53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4690" y="1700808"/>
            <a:ext cx="243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060848"/>
            <a:ext cx="832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HDB++ </a:t>
            </a:r>
            <a:r>
              <a:rPr lang="en-A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                        </a:t>
            </a:r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collaborative project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(Ref: WED3O04)</a:t>
            </a:r>
            <a:endParaRPr lang="en-A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2275864"/>
            <a:ext cx="960850" cy="288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3333" y="2665675"/>
            <a:ext cx="1097332" cy="1197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5474" y="2708920"/>
            <a:ext cx="1737444" cy="10142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3599" y="4509120"/>
            <a:ext cx="4687604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Continuous availability with no SPOF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Linear Scalability </a:t>
            </a:r>
            <a:endParaRPr lang="en-A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Datacentre replication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 with 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7244" y="3723122"/>
            <a:ext cx="1750617" cy="112219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7006319">
            <a:off x="6790871" y="4068969"/>
            <a:ext cx="899415" cy="47939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4422" y="4818382"/>
            <a:ext cx="1136051" cy="587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5932944"/>
            <a:ext cx="1056140" cy="560818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3173042">
            <a:off x="5263973" y="4085254"/>
            <a:ext cx="899415" cy="47939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9110328">
            <a:off x="2983560" y="3725606"/>
            <a:ext cx="899415" cy="47939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4690" y="1700808"/>
            <a:ext cx="243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HDB++ Design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HDB++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348880"/>
            <a:ext cx="7679630" cy="40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5" b="23416"/>
          <a:stretch/>
        </p:blipFill>
        <p:spPr>
          <a:xfrm>
            <a:off x="0" y="-10550"/>
            <a:ext cx="9144000" cy="1725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1730" y="2160141"/>
            <a:ext cx="486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outline and future plan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68960"/>
            <a:ext cx="9144000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6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170080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HDB++ Tools for free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HdbConfigura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3912" y="2162237"/>
            <a:ext cx="6156176" cy="45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170080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HDB++ Tools for free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DB++DiagnosticsG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6187" y="2140437"/>
            <a:ext cx="4171627" cy="46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170080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HDB++ Viewer optimized for Cassandra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DB++DiagnosticsG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4234" y="2204864"/>
            <a:ext cx="6075532" cy="44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170080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HDB++ Viewer optimized for Cassandra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DB++DiagnosticsG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4235" y="2204864"/>
            <a:ext cx="6075530" cy="44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36" b="24809"/>
          <a:stretch/>
        </p:blipFill>
        <p:spPr>
          <a:xfrm>
            <a:off x="0" y="-10549"/>
            <a:ext cx="9144000" cy="1680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170080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Status @ ESRF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strib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5090" y="2204864"/>
            <a:ext cx="455382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130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ferreirn</dc:creator>
  <cp:lastModifiedBy>Generic account for SEG</cp:lastModifiedBy>
  <cp:revision>78</cp:revision>
  <dcterms:created xsi:type="dcterms:W3CDTF">2015-09-29T23:46:58Z</dcterms:created>
  <dcterms:modified xsi:type="dcterms:W3CDTF">2015-10-17T14:16:50Z</dcterms:modified>
</cp:coreProperties>
</file>