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72" r:id="rId1"/>
  </p:sldMasterIdLst>
  <p:notesMasterIdLst>
    <p:notesMasterId r:id="rId42"/>
  </p:notesMasterIdLst>
  <p:sldIdLst>
    <p:sldId id="280" r:id="rId2"/>
    <p:sldId id="260" r:id="rId3"/>
    <p:sldId id="281" r:id="rId4"/>
    <p:sldId id="282" r:id="rId5"/>
    <p:sldId id="283" r:id="rId6"/>
    <p:sldId id="284" r:id="rId7"/>
    <p:sldId id="285" r:id="rId8"/>
    <p:sldId id="286" r:id="rId9"/>
    <p:sldId id="297" r:id="rId10"/>
    <p:sldId id="258" r:id="rId11"/>
    <p:sldId id="279" r:id="rId12"/>
    <p:sldId id="304" r:id="rId13"/>
    <p:sldId id="298" r:id="rId14"/>
    <p:sldId id="291" r:id="rId15"/>
    <p:sldId id="293" r:id="rId16"/>
    <p:sldId id="299" r:id="rId17"/>
    <p:sldId id="287" r:id="rId18"/>
    <p:sldId id="288" r:id="rId19"/>
    <p:sldId id="289" r:id="rId20"/>
    <p:sldId id="290" r:id="rId21"/>
    <p:sldId id="296" r:id="rId22"/>
    <p:sldId id="308" r:id="rId23"/>
    <p:sldId id="301" r:id="rId24"/>
    <p:sldId id="270" r:id="rId25"/>
    <p:sldId id="267" r:id="rId26"/>
    <p:sldId id="268" r:id="rId27"/>
    <p:sldId id="271" r:id="rId28"/>
    <p:sldId id="265" r:id="rId29"/>
    <p:sldId id="305" r:id="rId30"/>
    <p:sldId id="274" r:id="rId31"/>
    <p:sldId id="275" r:id="rId32"/>
    <p:sldId id="276" r:id="rId33"/>
    <p:sldId id="300" r:id="rId34"/>
    <p:sldId id="294" r:id="rId35"/>
    <p:sldId id="307" r:id="rId36"/>
    <p:sldId id="292" r:id="rId37"/>
    <p:sldId id="259" r:id="rId38"/>
    <p:sldId id="295" r:id="rId39"/>
    <p:sldId id="306" r:id="rId40"/>
    <p:sldId id="269" r:id="rId41"/>
  </p:sldIdLst>
  <p:sldSz cx="10160000" cy="7620000"/>
  <p:notesSz cx="6858000" cy="9144000"/>
  <p:defaultTextStyle>
    <a:defPPr>
      <a:defRPr lang="en-US"/>
    </a:defPPr>
    <a:lvl1pPr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1pPr>
    <a:lvl2pPr marL="265113" indent="192088"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2pPr>
    <a:lvl3pPr marL="531813" indent="382588"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3pPr>
    <a:lvl4pPr marL="798513" indent="573088"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4pPr>
    <a:lvl5pPr marL="1065213" indent="763588" algn="l" defTabSz="354013" rtl="0" eaLnBrk="0" fontAlgn="base" hangingPunct="0">
      <a:spcBef>
        <a:spcPct val="0"/>
      </a:spcBef>
      <a:spcAft>
        <a:spcPct val="0"/>
      </a:spcAft>
      <a:defRPr sz="3200" kern="1200">
        <a:solidFill>
          <a:srgbClr val="FFFFFF"/>
        </a:solidFill>
        <a:latin typeface="Chalkboard" charset="0"/>
        <a:ea typeface="Chalkboard" charset="0"/>
        <a:cs typeface="Chalkboard" charset="0"/>
        <a:sym typeface="Chalkboard" charset="0"/>
      </a:defRPr>
    </a:lvl5pPr>
    <a:lvl6pPr marL="2286000" algn="l" defTabSz="914400" rtl="0" eaLnBrk="1" latinLnBrk="0" hangingPunct="1">
      <a:defRPr sz="3200" kern="1200">
        <a:solidFill>
          <a:srgbClr val="FFFFFF"/>
        </a:solidFill>
        <a:latin typeface="Chalkboard" charset="0"/>
        <a:ea typeface="Chalkboard" charset="0"/>
        <a:cs typeface="Chalkboard" charset="0"/>
        <a:sym typeface="Chalkboard" charset="0"/>
      </a:defRPr>
    </a:lvl6pPr>
    <a:lvl7pPr marL="2743200" algn="l" defTabSz="914400" rtl="0" eaLnBrk="1" latinLnBrk="0" hangingPunct="1">
      <a:defRPr sz="3200" kern="1200">
        <a:solidFill>
          <a:srgbClr val="FFFFFF"/>
        </a:solidFill>
        <a:latin typeface="Chalkboard" charset="0"/>
        <a:ea typeface="Chalkboard" charset="0"/>
        <a:cs typeface="Chalkboard" charset="0"/>
        <a:sym typeface="Chalkboard" charset="0"/>
      </a:defRPr>
    </a:lvl7pPr>
    <a:lvl8pPr marL="3200400" algn="l" defTabSz="914400" rtl="0" eaLnBrk="1" latinLnBrk="0" hangingPunct="1">
      <a:defRPr sz="3200" kern="1200">
        <a:solidFill>
          <a:srgbClr val="FFFFFF"/>
        </a:solidFill>
        <a:latin typeface="Chalkboard" charset="0"/>
        <a:ea typeface="Chalkboard" charset="0"/>
        <a:cs typeface="Chalkboard" charset="0"/>
        <a:sym typeface="Chalkboard" charset="0"/>
      </a:defRPr>
    </a:lvl8pPr>
    <a:lvl9pPr marL="3657600" algn="l" defTabSz="914400" rtl="0" eaLnBrk="1" latinLnBrk="0" hangingPunct="1">
      <a:defRPr sz="3200" kern="1200">
        <a:solidFill>
          <a:srgbClr val="FFFFFF"/>
        </a:solidFill>
        <a:latin typeface="Chalkboard" charset="0"/>
        <a:ea typeface="Chalkboard" charset="0"/>
        <a:cs typeface="Chalkboard" charset="0"/>
        <a:sym typeface="Chalkboard"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6" autoAdjust="0"/>
    <p:restoredTop sz="94625" autoAdjust="0"/>
  </p:normalViewPr>
  <p:slideViewPr>
    <p:cSldViewPr>
      <p:cViewPr varScale="1">
        <p:scale>
          <a:sx n="72" d="100"/>
          <a:sy n="72" d="100"/>
        </p:scale>
        <p:origin x="72" y="2208"/>
      </p:cViewPr>
      <p:guideLst>
        <p:guide orient="horz" pos="2400"/>
        <p:guide pos="320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4"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sym typeface="Lucida Grande" charset="0"/>
              </a:rPr>
              <a:t>Click to edit Master text styles</a:t>
            </a:r>
          </a:p>
          <a:p>
            <a:pPr lvl="1"/>
            <a:r>
              <a:rPr lang="en-US" altLang="en-US" noProof="0" smtClean="0">
                <a:sym typeface="Lucida Grande" charset="0"/>
              </a:rPr>
              <a:t>Second level</a:t>
            </a:r>
          </a:p>
          <a:p>
            <a:pPr lvl="2"/>
            <a:r>
              <a:rPr lang="en-US" altLang="en-US" noProof="0" smtClean="0">
                <a:sym typeface="Lucida Grande" charset="0"/>
              </a:rPr>
              <a:t>Third level</a:t>
            </a:r>
          </a:p>
          <a:p>
            <a:pPr lvl="3"/>
            <a:r>
              <a:rPr lang="en-US" altLang="en-US" noProof="0" smtClean="0">
                <a:sym typeface="Lucida Grande" charset="0"/>
              </a:rPr>
              <a:t>Fourth level</a:t>
            </a:r>
          </a:p>
          <a:p>
            <a:pPr lvl="4"/>
            <a:r>
              <a:rPr lang="en-US" altLang="en-US" noProof="0" smtClean="0">
                <a:sym typeface="Lucida Grande" charset="0"/>
              </a:rPr>
              <a:t>Fifth level</a:t>
            </a:r>
          </a:p>
        </p:txBody>
      </p:sp>
    </p:spTree>
    <p:extLst>
      <p:ext uri="{BB962C8B-B14F-4D97-AF65-F5344CB8AC3E}">
        <p14:creationId xmlns:p14="http://schemas.microsoft.com/office/powerpoint/2010/main" val="3734718724"/>
      </p:ext>
    </p:extLst>
  </p:cSld>
  <p:clrMap bg1="lt1" tx1="dk1" bg2="lt2" tx2="dk2" accent1="accent1" accent2="accent2" accent3="accent3" accent4="accent4" accent5="accent5" accent6="accent6" hlink="hlink" folHlink="folHlink"/>
  <p:notesStyle>
    <a:lvl1pPr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1pPr>
    <a:lvl2pPr marL="227013"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2pPr>
    <a:lvl3pPr marL="455613"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3pPr>
    <a:lvl4pPr marL="684213"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4pPr>
    <a:lvl5pPr marL="912813" algn="l" defTabSz="354013" rtl="0" eaLnBrk="0" fontAlgn="base" hangingPunct="0">
      <a:spcBef>
        <a:spcPct val="0"/>
      </a:spcBef>
      <a:spcAft>
        <a:spcPct val="0"/>
      </a:spcAft>
      <a:defRPr sz="1400" kern="1200">
        <a:solidFill>
          <a:srgbClr val="000000"/>
        </a:solidFill>
        <a:latin typeface="Lucida Grande" charset="0"/>
        <a:ea typeface="Lucida Grande" charset="0"/>
        <a:cs typeface="Lucida Grande" charset="0"/>
        <a:sym typeface="Lucida Grande" charset="0"/>
      </a:defRPr>
    </a:lvl5pPr>
    <a:lvl6pPr marL="2285954" algn="l" defTabSz="914382" rtl="0" eaLnBrk="1" latinLnBrk="0" hangingPunct="1">
      <a:defRPr sz="1200" kern="1200">
        <a:solidFill>
          <a:schemeClr val="tx1"/>
        </a:solidFill>
        <a:latin typeface="+mn-lt"/>
        <a:ea typeface="+mn-ea"/>
        <a:cs typeface="+mn-cs"/>
      </a:defRPr>
    </a:lvl6pPr>
    <a:lvl7pPr marL="2743146" algn="l" defTabSz="914382" rtl="0" eaLnBrk="1" latinLnBrk="0" hangingPunct="1">
      <a:defRPr sz="1200" kern="1200">
        <a:solidFill>
          <a:schemeClr val="tx1"/>
        </a:solidFill>
        <a:latin typeface="+mn-lt"/>
        <a:ea typeface="+mn-ea"/>
        <a:cs typeface="+mn-cs"/>
      </a:defRPr>
    </a:lvl7pPr>
    <a:lvl8pPr marL="3200336" algn="l" defTabSz="914382" rtl="0" eaLnBrk="1" latinLnBrk="0" hangingPunct="1">
      <a:defRPr sz="1200" kern="1200">
        <a:solidFill>
          <a:schemeClr val="tx1"/>
        </a:solidFill>
        <a:latin typeface="+mn-lt"/>
        <a:ea typeface="+mn-ea"/>
        <a:cs typeface="+mn-cs"/>
      </a:defRPr>
    </a:lvl8pPr>
    <a:lvl9pPr marL="3657527" algn="l" defTabSz="9143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a:noFill/>
          <a:extLst>
            <a:ext uri="{91240B29-F687-4F45-9708-019B960494DF}">
              <a14:hiddenLine xmlns:a14="http://schemas.microsoft.com/office/drawing/2010/main" w="12700" cap="rnd">
                <a:solidFill>
                  <a:srgbClr val="000000"/>
                </a:solidFill>
                <a:miter lim="800000"/>
                <a:headEnd/>
                <a:tailEnd/>
              </a14:hiddenLine>
            </a:ext>
          </a:extLst>
        </p:spPr>
        <p:txBody>
          <a:bodyPr/>
          <a:lstStyle/>
          <a:p>
            <a:r>
              <a:rPr lang="en-CA" altLang="en-US" smtClean="0"/>
              <a:t>Le joueur d’échec de stefan Zweig</a:t>
            </a:r>
            <a:endParaRPr lang="fr-CA" altLang="en-US" smtClean="0"/>
          </a:p>
        </p:txBody>
      </p:sp>
    </p:spTree>
    <p:extLst>
      <p:ext uri="{BB962C8B-B14F-4D97-AF65-F5344CB8AC3E}">
        <p14:creationId xmlns:p14="http://schemas.microsoft.com/office/powerpoint/2010/main" val="3179587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62000" y="2367140"/>
            <a:ext cx="8636000" cy="1633361"/>
          </a:xfrm>
        </p:spPr>
        <p:txBody>
          <a:bodyPr/>
          <a:lstStyle/>
          <a:p>
            <a:r>
              <a:rPr lang="fr-FR" smtClean="0"/>
              <a:t>Modifiez le style du titre</a:t>
            </a:r>
            <a:endParaRPr lang="en-US"/>
          </a:p>
        </p:txBody>
      </p:sp>
      <p:sp>
        <p:nvSpPr>
          <p:cNvPr id="3" name="Sous-titr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lvl1pPr>
              <a:defRPr/>
            </a:lvl1pPr>
          </a:lstStyle>
          <a:p>
            <a:pPr>
              <a:defRPr/>
            </a:pPr>
            <a:fld id="{C49B858E-ACEA-4A76-921F-DD92B7B227F5}" type="datetimeFigureOut">
              <a:rPr lang="en-US"/>
              <a:pPr>
                <a:defRPr/>
              </a:pPr>
              <a:t>2/9/2016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fld id="{47FBDA26-0255-4A20-B69E-A504A2F07CF0}" type="slidenum">
              <a:rPr lang="en-US" altLang="en-US"/>
              <a:pPr/>
              <a:t>‹#›</a:t>
            </a:fld>
            <a:endParaRPr lang="en-US" altLang="en-US"/>
          </a:p>
        </p:txBody>
      </p:sp>
    </p:spTree>
    <p:extLst>
      <p:ext uri="{BB962C8B-B14F-4D97-AF65-F5344CB8AC3E}">
        <p14:creationId xmlns:p14="http://schemas.microsoft.com/office/powerpoint/2010/main" val="357767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7321A630-03DC-4697-9321-207BE0A61A60}" type="datetimeFigureOut">
              <a:rPr lang="en-US"/>
              <a:pPr>
                <a:defRPr/>
              </a:pPr>
              <a:t>2/9/2016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fld id="{6D063AEF-851F-4EB9-99CA-BEC019A685E9}" type="slidenum">
              <a:rPr lang="en-US" altLang="en-US"/>
              <a:pPr/>
              <a:t>‹#›</a:t>
            </a:fld>
            <a:endParaRPr lang="en-US" altLang="en-US"/>
          </a:p>
        </p:txBody>
      </p:sp>
    </p:spTree>
    <p:extLst>
      <p:ext uri="{BB962C8B-B14F-4D97-AF65-F5344CB8AC3E}">
        <p14:creationId xmlns:p14="http://schemas.microsoft.com/office/powerpoint/2010/main" val="202878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366000" y="305154"/>
            <a:ext cx="2286000" cy="6501694"/>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508000" y="305154"/>
            <a:ext cx="6688667" cy="650169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0BAA7A94-05DF-4C2B-A3A4-952332A31FAF}" type="datetimeFigureOut">
              <a:rPr lang="en-US"/>
              <a:pPr>
                <a:defRPr/>
              </a:pPr>
              <a:t>2/9/2016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fld id="{DA510A85-8D53-4183-BCF1-AEFA1378973F}" type="slidenum">
              <a:rPr lang="en-US" altLang="en-US"/>
              <a:pPr/>
              <a:t>‹#›</a:t>
            </a:fld>
            <a:endParaRPr lang="en-US" altLang="en-US"/>
          </a:p>
        </p:txBody>
      </p:sp>
    </p:spTree>
    <p:extLst>
      <p:ext uri="{BB962C8B-B14F-4D97-AF65-F5344CB8AC3E}">
        <p14:creationId xmlns:p14="http://schemas.microsoft.com/office/powerpoint/2010/main" val="256434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2A388CF1-14F8-471E-A6A1-25FBCA9748F8}" type="datetimeFigureOut">
              <a:rPr lang="en-US"/>
              <a:pPr>
                <a:defRPr/>
              </a:pPr>
              <a:t>2/9/2016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fld id="{DA4CD2A8-59DC-4F92-88E6-A8ADDB2EF9A7}" type="slidenum">
              <a:rPr lang="en-US" altLang="en-US"/>
              <a:pPr/>
              <a:t>‹#›</a:t>
            </a:fld>
            <a:endParaRPr lang="en-US" altLang="en-US"/>
          </a:p>
        </p:txBody>
      </p:sp>
    </p:spTree>
    <p:extLst>
      <p:ext uri="{BB962C8B-B14F-4D97-AF65-F5344CB8AC3E}">
        <p14:creationId xmlns:p14="http://schemas.microsoft.com/office/powerpoint/2010/main" val="325190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02570" y="4896556"/>
            <a:ext cx="8636000" cy="1513417"/>
          </a:xfrm>
        </p:spPr>
        <p:txBody>
          <a:bodyPr anchor="t"/>
          <a:lstStyle>
            <a:lvl1pPr algn="l">
              <a:defRPr sz="4400" b="1" cap="all"/>
            </a:lvl1pPr>
          </a:lstStyle>
          <a:p>
            <a:r>
              <a:rPr lang="fr-FR" smtClean="0"/>
              <a:t>Modifiez le style du titre</a:t>
            </a:r>
            <a:endParaRPr lang="en-US"/>
          </a:p>
        </p:txBody>
      </p:sp>
      <p:sp>
        <p:nvSpPr>
          <p:cNvPr id="3" name="Espace réservé du texte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38E6D7CD-F658-4396-A349-AEFB8363D888}" type="datetimeFigureOut">
              <a:rPr lang="en-US"/>
              <a:pPr>
                <a:defRPr/>
              </a:pPr>
              <a:t>2/9/2016</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fld id="{0E541728-3A5E-484B-A11F-FE4070DCD3A8}" type="slidenum">
              <a:rPr lang="en-US" altLang="en-US"/>
              <a:pPr/>
              <a:t>‹#›</a:t>
            </a:fld>
            <a:endParaRPr lang="en-US" altLang="en-US"/>
          </a:p>
        </p:txBody>
      </p:sp>
    </p:spTree>
    <p:extLst>
      <p:ext uri="{BB962C8B-B14F-4D97-AF65-F5344CB8AC3E}">
        <p14:creationId xmlns:p14="http://schemas.microsoft.com/office/powerpoint/2010/main" val="246132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3"/>
          <p:cNvSpPr>
            <a:spLocks noGrp="1"/>
          </p:cNvSpPr>
          <p:nvPr>
            <p:ph type="dt" sz="half" idx="10"/>
          </p:nvPr>
        </p:nvSpPr>
        <p:spPr/>
        <p:txBody>
          <a:bodyPr/>
          <a:lstStyle>
            <a:lvl1pPr>
              <a:defRPr/>
            </a:lvl1pPr>
          </a:lstStyle>
          <a:p>
            <a:pPr>
              <a:defRPr/>
            </a:pPr>
            <a:fld id="{D7A57173-163A-4B56-8CAA-FC0BF0DF6D24}" type="datetimeFigureOut">
              <a:rPr lang="en-US"/>
              <a:pPr>
                <a:defRPr/>
              </a:pPr>
              <a:t>2/9/2016</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fld id="{0283A3F0-59D3-4E99-8558-52E5C6D75039}" type="slidenum">
              <a:rPr lang="en-US" altLang="en-US"/>
              <a:pPr/>
              <a:t>‹#›</a:t>
            </a:fld>
            <a:endParaRPr lang="en-US" altLang="en-US"/>
          </a:p>
        </p:txBody>
      </p:sp>
    </p:spTree>
    <p:extLst>
      <p:ext uri="{BB962C8B-B14F-4D97-AF65-F5344CB8AC3E}">
        <p14:creationId xmlns:p14="http://schemas.microsoft.com/office/powerpoint/2010/main" val="58229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fr-FR" smtClean="0"/>
              <a:t>Modifiez les styles du texte du masque</a:t>
            </a:r>
          </a:p>
        </p:txBody>
      </p:sp>
      <p:sp>
        <p:nvSpPr>
          <p:cNvPr id="4" name="Espace réservé du contenu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fr-FR" smtClean="0"/>
              <a:t>Modifiez les styles du texte du masque</a:t>
            </a:r>
          </a:p>
        </p:txBody>
      </p:sp>
      <p:sp>
        <p:nvSpPr>
          <p:cNvPr id="6" name="Espace réservé du contenu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3"/>
          <p:cNvSpPr>
            <a:spLocks noGrp="1"/>
          </p:cNvSpPr>
          <p:nvPr>
            <p:ph type="dt" sz="half" idx="10"/>
          </p:nvPr>
        </p:nvSpPr>
        <p:spPr/>
        <p:txBody>
          <a:bodyPr/>
          <a:lstStyle>
            <a:lvl1pPr>
              <a:defRPr/>
            </a:lvl1pPr>
          </a:lstStyle>
          <a:p>
            <a:pPr>
              <a:defRPr/>
            </a:pPr>
            <a:fld id="{FF45CFEA-1ABB-44BF-8F77-8EE616DC765D}" type="datetimeFigureOut">
              <a:rPr lang="en-US"/>
              <a:pPr>
                <a:defRPr/>
              </a:pPr>
              <a:t>2/9/2016</a:t>
            </a:fld>
            <a:endParaRPr lang="en-US"/>
          </a:p>
        </p:txBody>
      </p:sp>
      <p:sp>
        <p:nvSpPr>
          <p:cNvPr id="8" name="Espace réservé du pied de page 4"/>
          <p:cNvSpPr>
            <a:spLocks noGrp="1"/>
          </p:cNvSpPr>
          <p:nvPr>
            <p:ph type="ftr" sz="quarter" idx="11"/>
          </p:nvPr>
        </p:nvSpPr>
        <p:spPr/>
        <p:txBody>
          <a:bodyPr/>
          <a:lstStyle>
            <a:lvl1pPr>
              <a:defRPr/>
            </a:lvl1pPr>
          </a:lstStyle>
          <a:p>
            <a:pPr>
              <a:defRPr/>
            </a:pPr>
            <a:endParaRPr lang="en-US"/>
          </a:p>
        </p:txBody>
      </p:sp>
      <p:sp>
        <p:nvSpPr>
          <p:cNvPr id="9" name="Espace réservé du numéro de diapositive 5"/>
          <p:cNvSpPr>
            <a:spLocks noGrp="1"/>
          </p:cNvSpPr>
          <p:nvPr>
            <p:ph type="sldNum" sz="quarter" idx="12"/>
          </p:nvPr>
        </p:nvSpPr>
        <p:spPr/>
        <p:txBody>
          <a:bodyPr/>
          <a:lstStyle>
            <a:lvl1pPr>
              <a:defRPr/>
            </a:lvl1pPr>
          </a:lstStyle>
          <a:p>
            <a:fld id="{01783B19-E06E-4D04-B08F-52B95FC22FBB}" type="slidenum">
              <a:rPr lang="en-US" altLang="en-US"/>
              <a:pPr/>
              <a:t>‹#›</a:t>
            </a:fld>
            <a:endParaRPr lang="en-US" altLang="en-US"/>
          </a:p>
        </p:txBody>
      </p:sp>
    </p:spTree>
    <p:extLst>
      <p:ext uri="{BB962C8B-B14F-4D97-AF65-F5344CB8AC3E}">
        <p14:creationId xmlns:p14="http://schemas.microsoft.com/office/powerpoint/2010/main" val="42371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3"/>
          <p:cNvSpPr>
            <a:spLocks noGrp="1"/>
          </p:cNvSpPr>
          <p:nvPr>
            <p:ph type="dt" sz="half" idx="10"/>
          </p:nvPr>
        </p:nvSpPr>
        <p:spPr/>
        <p:txBody>
          <a:bodyPr/>
          <a:lstStyle>
            <a:lvl1pPr>
              <a:defRPr/>
            </a:lvl1pPr>
          </a:lstStyle>
          <a:p>
            <a:pPr>
              <a:defRPr/>
            </a:pPr>
            <a:fld id="{B4E99F8F-43E1-4854-9E54-864C64E1A1C0}" type="datetimeFigureOut">
              <a:rPr lang="en-US"/>
              <a:pPr>
                <a:defRPr/>
              </a:pPr>
              <a:t>2/9/2016</a:t>
            </a:fld>
            <a:endParaRPr lang="en-US"/>
          </a:p>
        </p:txBody>
      </p:sp>
      <p:sp>
        <p:nvSpPr>
          <p:cNvPr id="4" name="Espace réservé du pied de page 4"/>
          <p:cNvSpPr>
            <a:spLocks noGrp="1"/>
          </p:cNvSpPr>
          <p:nvPr>
            <p:ph type="ftr" sz="quarter" idx="11"/>
          </p:nvPr>
        </p:nvSpPr>
        <p:spPr/>
        <p:txBody>
          <a:bodyPr/>
          <a:lstStyle>
            <a:lvl1pPr>
              <a:defRPr/>
            </a:lvl1pPr>
          </a:lstStyle>
          <a:p>
            <a:pPr>
              <a:defRPr/>
            </a:pPr>
            <a:endParaRPr lang="en-US"/>
          </a:p>
        </p:txBody>
      </p:sp>
      <p:sp>
        <p:nvSpPr>
          <p:cNvPr id="5" name="Espace réservé du numéro de diapositive 5"/>
          <p:cNvSpPr>
            <a:spLocks noGrp="1"/>
          </p:cNvSpPr>
          <p:nvPr>
            <p:ph type="sldNum" sz="quarter" idx="12"/>
          </p:nvPr>
        </p:nvSpPr>
        <p:spPr/>
        <p:txBody>
          <a:bodyPr/>
          <a:lstStyle>
            <a:lvl1pPr>
              <a:defRPr/>
            </a:lvl1pPr>
          </a:lstStyle>
          <a:p>
            <a:fld id="{35F660F7-3196-4C5D-BB20-612935FA7A86}" type="slidenum">
              <a:rPr lang="en-US" altLang="en-US"/>
              <a:pPr/>
              <a:t>‹#›</a:t>
            </a:fld>
            <a:endParaRPr lang="en-US" altLang="en-US"/>
          </a:p>
        </p:txBody>
      </p:sp>
    </p:spTree>
    <p:extLst>
      <p:ext uri="{BB962C8B-B14F-4D97-AF65-F5344CB8AC3E}">
        <p14:creationId xmlns:p14="http://schemas.microsoft.com/office/powerpoint/2010/main" val="91617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4C801E8-4E66-43C5-ABCF-F6920135E8F0}" type="datetimeFigureOut">
              <a:rPr lang="en-US"/>
              <a:pPr>
                <a:defRPr/>
              </a:pPr>
              <a:t>2/9/2016</a:t>
            </a:fld>
            <a:endParaRPr lang="en-US"/>
          </a:p>
        </p:txBody>
      </p:sp>
      <p:sp>
        <p:nvSpPr>
          <p:cNvPr id="3" name="Espace réservé du pied de page 4"/>
          <p:cNvSpPr>
            <a:spLocks noGrp="1"/>
          </p:cNvSpPr>
          <p:nvPr>
            <p:ph type="ftr" sz="quarter" idx="11"/>
          </p:nvPr>
        </p:nvSpPr>
        <p:spPr/>
        <p:txBody>
          <a:bodyPr/>
          <a:lstStyle>
            <a:lvl1pPr>
              <a:defRPr/>
            </a:lvl1pPr>
          </a:lstStyle>
          <a:p>
            <a:pPr>
              <a:defRPr/>
            </a:pPr>
            <a:endParaRPr lang="en-US"/>
          </a:p>
        </p:txBody>
      </p:sp>
      <p:sp>
        <p:nvSpPr>
          <p:cNvPr id="4" name="Espace réservé du numéro de diapositive 5"/>
          <p:cNvSpPr>
            <a:spLocks noGrp="1"/>
          </p:cNvSpPr>
          <p:nvPr>
            <p:ph type="sldNum" sz="quarter" idx="12"/>
          </p:nvPr>
        </p:nvSpPr>
        <p:spPr/>
        <p:txBody>
          <a:bodyPr/>
          <a:lstStyle>
            <a:lvl1pPr>
              <a:defRPr/>
            </a:lvl1pPr>
          </a:lstStyle>
          <a:p>
            <a:fld id="{352EA9B8-279F-41D5-845E-EC38F18B904D}" type="slidenum">
              <a:rPr lang="en-US" altLang="en-US"/>
              <a:pPr/>
              <a:t>‹#›</a:t>
            </a:fld>
            <a:endParaRPr lang="en-US" altLang="en-US"/>
          </a:p>
        </p:txBody>
      </p:sp>
    </p:spTree>
    <p:extLst>
      <p:ext uri="{BB962C8B-B14F-4D97-AF65-F5344CB8AC3E}">
        <p14:creationId xmlns:p14="http://schemas.microsoft.com/office/powerpoint/2010/main" val="163347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08001" y="303389"/>
            <a:ext cx="3342570" cy="1291167"/>
          </a:xfrm>
        </p:spPr>
        <p:txBody>
          <a:bodyPr anchor="b"/>
          <a:lstStyle>
            <a:lvl1pPr algn="l">
              <a:defRPr sz="2200" b="1"/>
            </a:lvl1pPr>
          </a:lstStyle>
          <a:p>
            <a:r>
              <a:rPr lang="fr-FR" smtClean="0"/>
              <a:t>Modifiez le style du titre</a:t>
            </a:r>
            <a:endParaRPr lang="en-US"/>
          </a:p>
        </p:txBody>
      </p:sp>
      <p:sp>
        <p:nvSpPr>
          <p:cNvPr id="3" name="Espace réservé du contenu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974E405-26BD-459D-B23B-3A2D9D9CF1EE}" type="datetimeFigureOut">
              <a:rPr lang="en-US"/>
              <a:pPr>
                <a:defRPr/>
              </a:pPr>
              <a:t>2/9/2016</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fld id="{36676672-CAA8-4191-B617-638836FDAAE3}" type="slidenum">
              <a:rPr lang="en-US" altLang="en-US"/>
              <a:pPr/>
              <a:t>‹#›</a:t>
            </a:fld>
            <a:endParaRPr lang="en-US" altLang="en-US"/>
          </a:p>
        </p:txBody>
      </p:sp>
    </p:spTree>
    <p:extLst>
      <p:ext uri="{BB962C8B-B14F-4D97-AF65-F5344CB8AC3E}">
        <p14:creationId xmlns:p14="http://schemas.microsoft.com/office/powerpoint/2010/main" val="384847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91431" y="5334000"/>
            <a:ext cx="6096000" cy="629709"/>
          </a:xfrm>
        </p:spPr>
        <p:txBody>
          <a:bodyPr anchor="b"/>
          <a:lstStyle>
            <a:lvl1pPr algn="l">
              <a:defRPr sz="2200" b="1"/>
            </a:lvl1pPr>
          </a:lstStyle>
          <a:p>
            <a:r>
              <a:rPr lang="fr-FR" smtClean="0"/>
              <a:t>Modifiez le style du titre</a:t>
            </a:r>
            <a:endParaRPr lang="en-US"/>
          </a:p>
        </p:txBody>
      </p:sp>
      <p:sp>
        <p:nvSpPr>
          <p:cNvPr id="3" name="Espace réservé pour une image  2"/>
          <p:cNvSpPr>
            <a:spLocks noGrp="1"/>
          </p:cNvSpPr>
          <p:nvPr>
            <p:ph type="pic" idx="1"/>
          </p:nvPr>
        </p:nvSpPr>
        <p:spPr>
          <a:xfrm>
            <a:off x="1991431" y="680861"/>
            <a:ext cx="6096000" cy="4572000"/>
          </a:xfrm>
        </p:spPr>
        <p:txBody>
          <a:bodyPr rtlCol="0">
            <a:normAutofit/>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pPr lvl="0"/>
            <a:endParaRPr lang="en-US" noProof="0" smtClean="0"/>
          </a:p>
        </p:txBody>
      </p:sp>
      <p:sp>
        <p:nvSpPr>
          <p:cNvPr id="4" name="Espace réservé du texte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C99A6C0C-7E67-45BD-B8F7-F463FD2108DF}" type="datetimeFigureOut">
              <a:rPr lang="en-US"/>
              <a:pPr>
                <a:defRPr/>
              </a:pPr>
              <a:t>2/9/2016</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fld id="{24C579EE-7CE3-42E6-9F4B-86CC2535DF40}" type="slidenum">
              <a:rPr lang="en-US" altLang="en-US"/>
              <a:pPr/>
              <a:t>‹#›</a:t>
            </a:fld>
            <a:endParaRPr lang="en-US" altLang="en-US"/>
          </a:p>
        </p:txBody>
      </p:sp>
    </p:spTree>
    <p:extLst>
      <p:ext uri="{BB962C8B-B14F-4D97-AF65-F5344CB8AC3E}">
        <p14:creationId xmlns:p14="http://schemas.microsoft.com/office/powerpoint/2010/main" val="310899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508000" y="304800"/>
            <a:ext cx="9144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599" tIns="50799" rIns="101599" bIns="50799" numCol="1" anchor="ctr" anchorCtr="0" compatLnSpc="1">
            <a:prstTxWarp prst="textNoShape">
              <a:avLst/>
            </a:prstTxWarp>
          </a:bodyPr>
          <a:lstStyle/>
          <a:p>
            <a:pPr lvl="0"/>
            <a:r>
              <a:rPr lang="fr-FR" altLang="en-US" smtClean="0"/>
              <a:t>Modifiez le style du titre</a:t>
            </a:r>
            <a:endParaRPr lang="en-US" altLang="en-US" smtClean="0"/>
          </a:p>
        </p:txBody>
      </p:sp>
      <p:sp>
        <p:nvSpPr>
          <p:cNvPr id="1027" name="Espace réservé du texte 2"/>
          <p:cNvSpPr>
            <a:spLocks noGrp="1"/>
          </p:cNvSpPr>
          <p:nvPr>
            <p:ph type="body" idx="1"/>
          </p:nvPr>
        </p:nvSpPr>
        <p:spPr bwMode="auto">
          <a:xfrm>
            <a:off x="508000" y="17780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599" tIns="50799" rIns="101599" bIns="50799" numCol="1" anchor="t" anchorCtr="0" compatLnSpc="1">
            <a:prstTxWarp prst="textNoShape">
              <a:avLst/>
            </a:prstTxWarp>
          </a:bodyPr>
          <a:lstStyle/>
          <a:p>
            <a:pPr lvl="0"/>
            <a:r>
              <a:rPr lang="fr-FR" altLang="en-US" smtClean="0"/>
              <a:t>Modifiez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endParaRPr lang="en-US" altLang="en-US" smtClean="0"/>
          </a:p>
        </p:txBody>
      </p:sp>
      <p:sp>
        <p:nvSpPr>
          <p:cNvPr id="4" name="Espace réservé de la date 3"/>
          <p:cNvSpPr>
            <a:spLocks noGrp="1"/>
          </p:cNvSpPr>
          <p:nvPr>
            <p:ph type="dt" sz="half" idx="2"/>
          </p:nvPr>
        </p:nvSpPr>
        <p:spPr>
          <a:xfrm>
            <a:off x="508000" y="7062788"/>
            <a:ext cx="2370138" cy="404812"/>
          </a:xfrm>
          <a:prstGeom prst="rect">
            <a:avLst/>
          </a:prstGeom>
        </p:spPr>
        <p:txBody>
          <a:bodyPr vert="horz" lIns="101599" tIns="50799" rIns="101599" bIns="50799" rtlCol="0" anchor="ctr"/>
          <a:lstStyle>
            <a:lvl1pPr algn="l" defTabSz="355592" eaLnBrk="1">
              <a:defRPr sz="1300">
                <a:solidFill>
                  <a:schemeClr val="tx1">
                    <a:tint val="75000"/>
                  </a:schemeClr>
                </a:solidFill>
              </a:defRPr>
            </a:lvl1pPr>
          </a:lstStyle>
          <a:p>
            <a:pPr>
              <a:defRPr/>
            </a:pPr>
            <a:fld id="{CD06F330-819C-4E62-9B2E-2808973EEE5A}" type="datetimeFigureOut">
              <a:rPr lang="en-US"/>
              <a:pPr>
                <a:defRPr/>
              </a:pPr>
              <a:t>2/9/2016</a:t>
            </a:fld>
            <a:endParaRPr lang="en-US"/>
          </a:p>
        </p:txBody>
      </p:sp>
      <p:sp>
        <p:nvSpPr>
          <p:cNvPr id="5" name="Espace réservé du pied de page 4"/>
          <p:cNvSpPr>
            <a:spLocks noGrp="1"/>
          </p:cNvSpPr>
          <p:nvPr>
            <p:ph type="ftr" sz="quarter" idx="3"/>
          </p:nvPr>
        </p:nvSpPr>
        <p:spPr>
          <a:xfrm>
            <a:off x="3471863" y="7062788"/>
            <a:ext cx="3216275" cy="404812"/>
          </a:xfrm>
          <a:prstGeom prst="rect">
            <a:avLst/>
          </a:prstGeom>
        </p:spPr>
        <p:txBody>
          <a:bodyPr vert="horz" lIns="101599" tIns="50799" rIns="101599" bIns="50799" rtlCol="0" anchor="ctr"/>
          <a:lstStyle>
            <a:lvl1pPr algn="ctr" defTabSz="355592" eaLnBrk="1">
              <a:defRPr sz="1300">
                <a:solidFill>
                  <a:schemeClr val="tx1">
                    <a:tint val="75000"/>
                  </a:schemeClr>
                </a:solidFill>
              </a:defRPr>
            </a:lvl1pPr>
          </a:lstStyle>
          <a:p>
            <a:pPr>
              <a:defRPr/>
            </a:pPr>
            <a:endParaRPr lang="en-US"/>
          </a:p>
        </p:txBody>
      </p:sp>
      <p:sp>
        <p:nvSpPr>
          <p:cNvPr id="6" name="Espace réservé du numéro de diapositive 5"/>
          <p:cNvSpPr>
            <a:spLocks noGrp="1"/>
          </p:cNvSpPr>
          <p:nvPr>
            <p:ph type="sldNum" sz="quarter" idx="4"/>
          </p:nvPr>
        </p:nvSpPr>
        <p:spPr>
          <a:xfrm>
            <a:off x="7281863" y="7062788"/>
            <a:ext cx="2370137" cy="404812"/>
          </a:xfrm>
          <a:prstGeom prst="rect">
            <a:avLst/>
          </a:prstGeom>
        </p:spPr>
        <p:txBody>
          <a:bodyPr vert="horz" wrap="square" lIns="101599" tIns="50799" rIns="101599" bIns="50799" numCol="1" anchor="ctr" anchorCtr="0" compatLnSpc="1">
            <a:prstTxWarp prst="textNoShape">
              <a:avLst/>
            </a:prstTxWarp>
          </a:bodyPr>
          <a:lstStyle>
            <a:lvl1pPr algn="r" eaLnBrk="1">
              <a:defRPr sz="1300">
                <a:solidFill>
                  <a:srgbClr val="898989"/>
                </a:solidFill>
              </a:defRPr>
            </a:lvl1pPr>
          </a:lstStyle>
          <a:p>
            <a:fld id="{CCD5AE61-2477-4C9F-B0D0-6BC6D5869BE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14413" rtl="0" eaLnBrk="0" fontAlgn="base" hangingPunct="0">
        <a:spcBef>
          <a:spcPct val="0"/>
        </a:spcBef>
        <a:spcAft>
          <a:spcPct val="0"/>
        </a:spcAft>
        <a:defRPr sz="4900" kern="1200">
          <a:solidFill>
            <a:schemeClr val="tx1"/>
          </a:solidFill>
          <a:latin typeface="+mj-lt"/>
          <a:ea typeface="+mj-ea"/>
          <a:cs typeface="+mj-cs"/>
        </a:defRPr>
      </a:lvl1pPr>
      <a:lvl2pPr algn="ctr" defTabSz="1014413" rtl="0" eaLnBrk="0" fontAlgn="base" hangingPunct="0">
        <a:spcBef>
          <a:spcPct val="0"/>
        </a:spcBef>
        <a:spcAft>
          <a:spcPct val="0"/>
        </a:spcAft>
        <a:defRPr sz="4900">
          <a:solidFill>
            <a:schemeClr val="tx1"/>
          </a:solidFill>
          <a:latin typeface="Calibri" pitchFamily="34" charset="0"/>
        </a:defRPr>
      </a:lvl2pPr>
      <a:lvl3pPr algn="ctr" defTabSz="1014413" rtl="0" eaLnBrk="0" fontAlgn="base" hangingPunct="0">
        <a:spcBef>
          <a:spcPct val="0"/>
        </a:spcBef>
        <a:spcAft>
          <a:spcPct val="0"/>
        </a:spcAft>
        <a:defRPr sz="4900">
          <a:solidFill>
            <a:schemeClr val="tx1"/>
          </a:solidFill>
          <a:latin typeface="Calibri" pitchFamily="34" charset="0"/>
        </a:defRPr>
      </a:lvl3pPr>
      <a:lvl4pPr algn="ctr" defTabSz="1014413" rtl="0" eaLnBrk="0" fontAlgn="base" hangingPunct="0">
        <a:spcBef>
          <a:spcPct val="0"/>
        </a:spcBef>
        <a:spcAft>
          <a:spcPct val="0"/>
        </a:spcAft>
        <a:defRPr sz="4900">
          <a:solidFill>
            <a:schemeClr val="tx1"/>
          </a:solidFill>
          <a:latin typeface="Calibri" pitchFamily="34" charset="0"/>
        </a:defRPr>
      </a:lvl4pPr>
      <a:lvl5pPr algn="ctr" defTabSz="1014413" rtl="0" eaLnBrk="0" fontAlgn="base" hangingPunct="0">
        <a:spcBef>
          <a:spcPct val="0"/>
        </a:spcBef>
        <a:spcAft>
          <a:spcPct val="0"/>
        </a:spcAft>
        <a:defRPr sz="4900">
          <a:solidFill>
            <a:schemeClr val="tx1"/>
          </a:solidFill>
          <a:latin typeface="Calibri" pitchFamily="34" charset="0"/>
        </a:defRPr>
      </a:lvl5pPr>
      <a:lvl6pPr marL="457200" algn="ctr" defTabSz="1014413" rtl="0" fontAlgn="base">
        <a:spcBef>
          <a:spcPct val="0"/>
        </a:spcBef>
        <a:spcAft>
          <a:spcPct val="0"/>
        </a:spcAft>
        <a:defRPr sz="4900">
          <a:solidFill>
            <a:schemeClr val="tx1"/>
          </a:solidFill>
          <a:latin typeface="Calibri" pitchFamily="34" charset="0"/>
        </a:defRPr>
      </a:lvl6pPr>
      <a:lvl7pPr marL="914400" algn="ctr" defTabSz="1014413" rtl="0" fontAlgn="base">
        <a:spcBef>
          <a:spcPct val="0"/>
        </a:spcBef>
        <a:spcAft>
          <a:spcPct val="0"/>
        </a:spcAft>
        <a:defRPr sz="4900">
          <a:solidFill>
            <a:schemeClr val="tx1"/>
          </a:solidFill>
          <a:latin typeface="Calibri" pitchFamily="34" charset="0"/>
        </a:defRPr>
      </a:lvl7pPr>
      <a:lvl8pPr marL="1371600" algn="ctr" defTabSz="1014413" rtl="0" fontAlgn="base">
        <a:spcBef>
          <a:spcPct val="0"/>
        </a:spcBef>
        <a:spcAft>
          <a:spcPct val="0"/>
        </a:spcAft>
        <a:defRPr sz="4900">
          <a:solidFill>
            <a:schemeClr val="tx1"/>
          </a:solidFill>
          <a:latin typeface="Calibri" pitchFamily="34" charset="0"/>
        </a:defRPr>
      </a:lvl8pPr>
      <a:lvl9pPr marL="1828800" algn="ctr" defTabSz="1014413" rtl="0" fontAlgn="base">
        <a:spcBef>
          <a:spcPct val="0"/>
        </a:spcBef>
        <a:spcAft>
          <a:spcPct val="0"/>
        </a:spcAft>
        <a:defRPr sz="4900">
          <a:solidFill>
            <a:schemeClr val="tx1"/>
          </a:solidFill>
          <a:latin typeface="Calibri" pitchFamily="34" charset="0"/>
        </a:defRPr>
      </a:lvl9pPr>
    </p:titleStyle>
    <p:bodyStyle>
      <a:lvl1pPr marL="379413" indent="-379413" algn="l" defTabSz="1014413" rtl="0" eaLnBrk="0" fontAlgn="base" hangingPunct="0">
        <a:spcBef>
          <a:spcPct val="20000"/>
        </a:spcBef>
        <a:spcAft>
          <a:spcPct val="0"/>
        </a:spcAft>
        <a:buFont typeface="Arial" pitchFamily="34" charset="0"/>
        <a:buChar char="•"/>
        <a:defRPr sz="3600" kern="1200">
          <a:solidFill>
            <a:schemeClr val="tx1"/>
          </a:solidFill>
          <a:latin typeface="+mn-lt"/>
          <a:ea typeface="+mn-ea"/>
          <a:cs typeface="+mn-cs"/>
        </a:defRPr>
      </a:lvl1pPr>
      <a:lvl2pPr marL="823913" indent="-315913" algn="l" defTabSz="1014413" rtl="0" eaLnBrk="0" fontAlgn="base" hangingPunct="0">
        <a:spcBef>
          <a:spcPct val="20000"/>
        </a:spcBef>
        <a:spcAft>
          <a:spcPct val="0"/>
        </a:spcAft>
        <a:buFont typeface="Arial" pitchFamily="34" charset="0"/>
        <a:buChar char="–"/>
        <a:defRPr sz="3100" kern="1200">
          <a:solidFill>
            <a:schemeClr val="tx1"/>
          </a:solidFill>
          <a:latin typeface="+mn-lt"/>
          <a:ea typeface="+mn-ea"/>
          <a:cs typeface="+mn-cs"/>
        </a:defRPr>
      </a:lvl2pPr>
      <a:lvl3pPr marL="1268413" indent="-252413" algn="l" defTabSz="1014413"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3pPr>
      <a:lvl4pPr marL="1776413" indent="-252413" algn="l" defTabSz="1014413"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4pPr>
      <a:lvl5pPr marL="2284413" indent="-252413" algn="l" defTabSz="1014413"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5pPr>
      <a:lvl6pPr marL="2793972" indent="-253997" algn="l" defTabSz="10159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01967" indent="-253997" algn="l" defTabSz="10159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09962" indent="-253997" algn="l" defTabSz="10159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17957" indent="-253997" algn="l" defTabSz="10159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slideLayout" Target="../slideLayouts/slideLayout2.xml"/><Relationship Id="rId18" Type="http://schemas.openxmlformats.org/officeDocument/2006/relationships/image" Target="../media/image35.jpeg"/><Relationship Id="rId3" Type="http://schemas.openxmlformats.org/officeDocument/2006/relationships/tags" Target="../tags/tag47.xml"/><Relationship Id="rId21" Type="http://schemas.openxmlformats.org/officeDocument/2006/relationships/image" Target="../media/image38.png"/><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image" Target="../media/image34.png"/><Relationship Id="rId2" Type="http://schemas.openxmlformats.org/officeDocument/2006/relationships/tags" Target="../tags/tag46.xml"/><Relationship Id="rId16" Type="http://schemas.openxmlformats.org/officeDocument/2006/relationships/image" Target="../media/image33.jpeg"/><Relationship Id="rId20" Type="http://schemas.openxmlformats.org/officeDocument/2006/relationships/image" Target="../media/image37.png"/><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tags" Target="../tags/tag54.xml"/><Relationship Id="rId19" Type="http://schemas.openxmlformats.org/officeDocument/2006/relationships/image" Target="../media/image36.png"/><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31.jpeg"/><Relationship Id="rId22"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image" Target="../media/image41.png"/><Relationship Id="rId18" Type="http://schemas.openxmlformats.org/officeDocument/2006/relationships/image" Target="../media/image35.jpe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slideLayout" Target="../slideLayouts/slideLayout2.xml"/><Relationship Id="rId17" Type="http://schemas.openxmlformats.org/officeDocument/2006/relationships/image" Target="../media/image34.png"/><Relationship Id="rId2" Type="http://schemas.openxmlformats.org/officeDocument/2006/relationships/tags" Target="../tags/tag58.xml"/><Relationship Id="rId16" Type="http://schemas.openxmlformats.org/officeDocument/2006/relationships/image" Target="../media/image33.jpe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image" Target="../media/image32.png"/><Relationship Id="rId10" Type="http://schemas.openxmlformats.org/officeDocument/2006/relationships/tags" Target="../tags/tag66.xml"/><Relationship Id="rId19" Type="http://schemas.openxmlformats.org/officeDocument/2006/relationships/image" Target="../media/image36.pn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image" Target="../media/image31.jpeg"/></Relationships>
</file>

<file path=ppt/slides/_rels/slide12.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image" Target="../media/image31.jpeg"/><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41.png"/><Relationship Id="rId2" Type="http://schemas.openxmlformats.org/officeDocument/2006/relationships/tags" Target="../tags/tag69.xml"/><Relationship Id="rId16" Type="http://schemas.openxmlformats.org/officeDocument/2006/relationships/image" Target="../media/image34.png"/><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2.xml"/><Relationship Id="rId5" Type="http://schemas.openxmlformats.org/officeDocument/2006/relationships/tags" Target="../tags/tag72.xml"/><Relationship Id="rId15" Type="http://schemas.openxmlformats.org/officeDocument/2006/relationships/image" Target="../media/image33.jpeg"/><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82.xml"/><Relationship Id="rId7" Type="http://schemas.openxmlformats.org/officeDocument/2006/relationships/image" Target="../media/image42.jpe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tags" Target="../tags/tag8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18.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44.jpe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slideLayout" Target="../slideLayouts/slideLayout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image" Target="../media/image48.jpeg"/><Relationship Id="rId3" Type="http://schemas.openxmlformats.org/officeDocument/2006/relationships/tags" Target="../tags/tag107.xml"/><Relationship Id="rId21" Type="http://schemas.openxmlformats.org/officeDocument/2006/relationships/image" Target="../media/image51.png"/><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image" Target="../media/image47.jpeg"/><Relationship Id="rId2" Type="http://schemas.openxmlformats.org/officeDocument/2006/relationships/tags" Target="../tags/tag106.xml"/><Relationship Id="rId16" Type="http://schemas.openxmlformats.org/officeDocument/2006/relationships/image" Target="../media/image46.jpeg"/><Relationship Id="rId20" Type="http://schemas.openxmlformats.org/officeDocument/2006/relationships/image" Target="../media/image50.jpeg"/><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image" Target="../media/image45.jpeg"/><Relationship Id="rId10" Type="http://schemas.openxmlformats.org/officeDocument/2006/relationships/tags" Target="../tags/tag114.xml"/><Relationship Id="rId19" Type="http://schemas.openxmlformats.org/officeDocument/2006/relationships/image" Target="../media/image49.jpeg"/><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52.jpeg"/><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slideLayout" Target="../slideLayouts/slideLayout2.xml"/><Relationship Id="rId4" Type="http://schemas.openxmlformats.org/officeDocument/2006/relationships/tags" Target="../tags/tag124.xml"/></Relationships>
</file>

<file path=ppt/slides/_rels/slide24.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18" Type="http://schemas.openxmlformats.org/officeDocument/2006/relationships/image" Target="../media/image56.png"/><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image" Target="../media/image55.png"/><Relationship Id="rId2" Type="http://schemas.openxmlformats.org/officeDocument/2006/relationships/tags" Target="../tags/tag126.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image" Target="../media/image53.png"/><Relationship Id="rId10" Type="http://schemas.openxmlformats.org/officeDocument/2006/relationships/tags" Target="../tags/tag134.xml"/><Relationship Id="rId19" Type="http://schemas.openxmlformats.org/officeDocument/2006/relationships/image" Target="../media/image57.png"/><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9.xml"/><Relationship Id="rId1" Type="http://schemas.openxmlformats.org/officeDocument/2006/relationships/tags" Target="../tags/tag13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tags" Target="../tags/tag14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s>
</file>

<file path=ppt/slides/_rels/slide29.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59.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image" Target="../media/image4.png"/><Relationship Id="rId39" Type="http://schemas.openxmlformats.org/officeDocument/2006/relationships/image" Target="../media/image17.jpeg"/><Relationship Id="rId3" Type="http://schemas.openxmlformats.org/officeDocument/2006/relationships/tags" Target="../tags/tag6.xml"/><Relationship Id="rId21" Type="http://schemas.openxmlformats.org/officeDocument/2006/relationships/tags" Target="../tags/tag24.xml"/><Relationship Id="rId34" Type="http://schemas.openxmlformats.org/officeDocument/2006/relationships/image" Target="../media/image12.jpeg"/><Relationship Id="rId42" Type="http://schemas.openxmlformats.org/officeDocument/2006/relationships/image" Target="../media/image20.jpe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image" Target="../media/image3.jpeg"/><Relationship Id="rId33" Type="http://schemas.openxmlformats.org/officeDocument/2006/relationships/image" Target="../media/image11.png"/><Relationship Id="rId38" Type="http://schemas.openxmlformats.org/officeDocument/2006/relationships/image" Target="../media/image16.jpeg"/><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image" Target="../media/image7.jpeg"/><Relationship Id="rId41" Type="http://schemas.openxmlformats.org/officeDocument/2006/relationships/image" Target="../media/image19.jpe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image" Target="../media/image2.jpeg"/><Relationship Id="rId32" Type="http://schemas.openxmlformats.org/officeDocument/2006/relationships/image" Target="../media/image10.jpeg"/><Relationship Id="rId37" Type="http://schemas.openxmlformats.org/officeDocument/2006/relationships/image" Target="../media/image15.jpeg"/><Relationship Id="rId40" Type="http://schemas.openxmlformats.org/officeDocument/2006/relationships/image" Target="../media/image18.jpeg"/><Relationship Id="rId45" Type="http://schemas.openxmlformats.org/officeDocument/2006/relationships/image" Target="../media/image23.png"/><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slideLayout" Target="../slideLayouts/slideLayout7.xml"/><Relationship Id="rId28" Type="http://schemas.openxmlformats.org/officeDocument/2006/relationships/image" Target="../media/image6.jpeg"/><Relationship Id="rId36" Type="http://schemas.openxmlformats.org/officeDocument/2006/relationships/image" Target="../media/image14.jpeg"/><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image" Target="../media/image9.jpeg"/><Relationship Id="rId44" Type="http://schemas.openxmlformats.org/officeDocument/2006/relationships/image" Target="../media/image22.jpe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image" Target="../media/image5.jpeg"/><Relationship Id="rId30" Type="http://schemas.openxmlformats.org/officeDocument/2006/relationships/image" Target="../media/image8.png"/><Relationship Id="rId35" Type="http://schemas.openxmlformats.org/officeDocument/2006/relationships/image" Target="../media/image13.jpeg"/><Relationship Id="rId43" Type="http://schemas.openxmlformats.org/officeDocument/2006/relationships/image" Target="../media/image21.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s>
</file>

<file path=ppt/slides/_rels/slide31.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s>
</file>

<file path=ppt/slides/_rels/slide34.xml.rels><?xml version="1.0" encoding="UTF-8" standalone="yes"?>
<Relationships xmlns="http://schemas.openxmlformats.org/package/2006/relationships"><Relationship Id="rId3" Type="http://schemas.openxmlformats.org/officeDocument/2006/relationships/image" Target="../media/image60.jpeg"/><Relationship Id="rId7" Type="http://schemas.openxmlformats.org/officeDocument/2006/relationships/image" Target="../media/image64.jpeg"/><Relationship Id="rId2" Type="http://schemas.openxmlformats.org/officeDocument/2006/relationships/slideLayout" Target="../slideLayouts/slideLayout2.xml"/><Relationship Id="rId1" Type="http://schemas.openxmlformats.org/officeDocument/2006/relationships/tags" Target="../tags/tag158.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image" Target="../media/image61.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tags" Target="../tags/tag159.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63.xml"/><Relationship Id="rId7"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67.jpeg"/><Relationship Id="rId5" Type="http://schemas.openxmlformats.org/officeDocument/2006/relationships/tags" Target="../tags/tag165.xml"/><Relationship Id="rId10" Type="http://schemas.openxmlformats.org/officeDocument/2006/relationships/image" Target="../media/image66.jpeg"/><Relationship Id="rId4" Type="http://schemas.openxmlformats.org/officeDocument/2006/relationships/tags" Target="../tags/tag164.xml"/><Relationship Id="rId9" Type="http://schemas.openxmlformats.org/officeDocument/2006/relationships/image" Target="../media/image65.jpeg"/></Relationships>
</file>

<file path=ppt/slides/_rels/slide37.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image" Target="../media/image69.png"/><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image" Target="../media/image68.jpeg"/><Relationship Id="rId2" Type="http://schemas.openxmlformats.org/officeDocument/2006/relationships/tags" Target="../tags/tag168.xml"/><Relationship Id="rId16" Type="http://schemas.openxmlformats.org/officeDocument/2006/relationships/image" Target="../media/image72.png"/><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slideLayout" Target="../slideLayouts/slideLayout2.xml"/><Relationship Id="rId5" Type="http://schemas.openxmlformats.org/officeDocument/2006/relationships/tags" Target="../tags/tag171.xml"/><Relationship Id="rId15" Type="http://schemas.openxmlformats.org/officeDocument/2006/relationships/image" Target="../media/image71.png"/><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image" Target="../media/image70.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image" Target="../media/image52.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tags" Target="../tags/tag28.xml"/><Relationship Id="rId7" Type="http://schemas.openxmlformats.org/officeDocument/2006/relationships/slideLayout" Target="../slideLayouts/slideLayout2.xml"/><Relationship Id="rId12" Type="http://schemas.openxmlformats.org/officeDocument/2006/relationships/image" Target="../media/image27.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26.jpeg"/><Relationship Id="rId5" Type="http://schemas.openxmlformats.org/officeDocument/2006/relationships/tags" Target="../tags/tag30.xml"/><Relationship Id="rId10" Type="http://schemas.openxmlformats.org/officeDocument/2006/relationships/image" Target="../media/image25.jpeg"/><Relationship Id="rId4" Type="http://schemas.openxmlformats.org/officeDocument/2006/relationships/tags" Target="../tags/tag29.xml"/><Relationship Id="rId9"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tags" Target="../tags/tag182.xml"/><Relationship Id="rId5" Type="http://schemas.openxmlformats.org/officeDocument/2006/relationships/image" Target="../media/image75.jpeg"/><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30.jpe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custDataLst>
              <p:tags r:id="rId1"/>
            </p:custDataLst>
          </p:nvPr>
        </p:nvSpPr>
        <p:spPr>
          <a:xfrm>
            <a:off x="762000" y="1169988"/>
            <a:ext cx="8636000" cy="1449387"/>
          </a:xfrm>
        </p:spPr>
        <p:txBody>
          <a:bodyPr/>
          <a:lstStyle/>
          <a:p>
            <a:pPr eaLnBrk="1" hangingPunct="1"/>
            <a:r>
              <a:rPr lang="fr-CA" altLang="en-US" smtClean="0"/>
              <a:t>Introduction</a:t>
            </a:r>
          </a:p>
        </p:txBody>
      </p:sp>
      <p:sp>
        <p:nvSpPr>
          <p:cNvPr id="3075" name="Rectangle 5"/>
          <p:cNvSpPr txBox="1">
            <a:spLocks noChangeArrowheads="1"/>
          </p:cNvSpPr>
          <p:nvPr/>
        </p:nvSpPr>
        <p:spPr bwMode="auto">
          <a:xfrm>
            <a:off x="200025" y="3170238"/>
            <a:ext cx="995997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lstStyle>
            <a:lvl1pPr>
              <a:spcBef>
                <a:spcPct val="20000"/>
              </a:spcBef>
              <a:buFont typeface="Arial" pitchFamily="34" charset="0"/>
              <a:buChar char="•"/>
              <a:defRPr sz="3600">
                <a:solidFill>
                  <a:schemeClr val="tx1"/>
                </a:solidFill>
                <a:latin typeface="Calibri" pitchFamily="34" charset="0"/>
              </a:defRPr>
            </a:lvl1pPr>
            <a:lvl2pPr marL="823913" indent="-315913">
              <a:spcBef>
                <a:spcPct val="20000"/>
              </a:spcBef>
              <a:buFont typeface="Arial" pitchFamily="34" charset="0"/>
              <a:buChar char="–"/>
              <a:defRPr sz="3100">
                <a:solidFill>
                  <a:schemeClr val="tx1"/>
                </a:solidFill>
                <a:latin typeface="Calibri" pitchFamily="34" charset="0"/>
              </a:defRPr>
            </a:lvl2pPr>
            <a:lvl3pPr marL="1268413" indent="-252413">
              <a:spcBef>
                <a:spcPct val="20000"/>
              </a:spcBef>
              <a:buFont typeface="Arial" pitchFamily="34" charset="0"/>
              <a:buChar char="•"/>
              <a:defRPr sz="2700">
                <a:solidFill>
                  <a:schemeClr val="tx1"/>
                </a:solidFill>
                <a:latin typeface="Calibri" pitchFamily="34" charset="0"/>
              </a:defRPr>
            </a:lvl3pPr>
            <a:lvl4pPr marL="1776413" indent="-252413">
              <a:spcBef>
                <a:spcPct val="20000"/>
              </a:spcBef>
              <a:buFont typeface="Arial" pitchFamily="34" charset="0"/>
              <a:buChar char="–"/>
              <a:defRPr sz="2200">
                <a:solidFill>
                  <a:schemeClr val="tx1"/>
                </a:solidFill>
                <a:latin typeface="Calibri" pitchFamily="34" charset="0"/>
              </a:defRPr>
            </a:lvl4pPr>
            <a:lvl5pPr marL="2284413" indent="-252413">
              <a:spcBef>
                <a:spcPct val="20000"/>
              </a:spcBef>
              <a:buFont typeface="Arial" pitchFamily="34" charset="0"/>
              <a:buChar char="»"/>
              <a:defRPr sz="2200">
                <a:solidFill>
                  <a:schemeClr val="tx1"/>
                </a:solidFill>
                <a:latin typeface="Calibri" pitchFamily="34" charset="0"/>
              </a:defRPr>
            </a:lvl5pPr>
            <a:lvl6pPr marL="2741613" indent="-252413" defTabSz="354013" eaLnBrk="0" fontAlgn="base" hangingPunct="0">
              <a:spcBef>
                <a:spcPct val="20000"/>
              </a:spcBef>
              <a:spcAft>
                <a:spcPct val="0"/>
              </a:spcAft>
              <a:buFont typeface="Arial" pitchFamily="34" charset="0"/>
              <a:buChar char="»"/>
              <a:defRPr sz="2200">
                <a:solidFill>
                  <a:schemeClr val="tx1"/>
                </a:solidFill>
                <a:latin typeface="Calibri" pitchFamily="34" charset="0"/>
              </a:defRPr>
            </a:lvl6pPr>
            <a:lvl7pPr marL="3198813" indent="-252413" defTabSz="354013" eaLnBrk="0" fontAlgn="base" hangingPunct="0">
              <a:spcBef>
                <a:spcPct val="20000"/>
              </a:spcBef>
              <a:spcAft>
                <a:spcPct val="0"/>
              </a:spcAft>
              <a:buFont typeface="Arial" pitchFamily="34" charset="0"/>
              <a:buChar char="»"/>
              <a:defRPr sz="2200">
                <a:solidFill>
                  <a:schemeClr val="tx1"/>
                </a:solidFill>
                <a:latin typeface="Calibri" pitchFamily="34" charset="0"/>
              </a:defRPr>
            </a:lvl7pPr>
            <a:lvl8pPr marL="3656013" indent="-252413" defTabSz="354013" eaLnBrk="0" fontAlgn="base" hangingPunct="0">
              <a:spcBef>
                <a:spcPct val="20000"/>
              </a:spcBef>
              <a:spcAft>
                <a:spcPct val="0"/>
              </a:spcAft>
              <a:buFont typeface="Arial" pitchFamily="34" charset="0"/>
              <a:buChar char="»"/>
              <a:defRPr sz="2200">
                <a:solidFill>
                  <a:schemeClr val="tx1"/>
                </a:solidFill>
                <a:latin typeface="Calibri" pitchFamily="34" charset="0"/>
              </a:defRPr>
            </a:lvl8pPr>
            <a:lvl9pPr marL="4113213" indent="-252413" defTabSz="354013" eaLnBrk="0" fontAlgn="base" hangingPunct="0">
              <a:spcBef>
                <a:spcPct val="20000"/>
              </a:spcBef>
              <a:spcAft>
                <a:spcPct val="0"/>
              </a:spcAft>
              <a:buFont typeface="Arial" pitchFamily="34" charset="0"/>
              <a:buChar char="»"/>
              <a:defRPr sz="2200">
                <a:solidFill>
                  <a:schemeClr val="tx1"/>
                </a:solidFill>
                <a:latin typeface="Calibri" pitchFamily="34" charset="0"/>
              </a:defRPr>
            </a:lvl9pPr>
          </a:lstStyle>
          <a:p>
            <a:pPr algn="ctr" eaLnBrk="1" hangingPunct="1">
              <a:buFontTx/>
              <a:buNone/>
            </a:pPr>
            <a:r>
              <a:rPr lang="fr-CA" altLang="en-US" sz="3200"/>
              <a:t>IFT3275 - IFT6271</a:t>
            </a:r>
          </a:p>
          <a:p>
            <a:pPr algn="ctr" eaLnBrk="1" hangingPunct="1">
              <a:buFontTx/>
              <a:buNone/>
            </a:pPr>
            <a:r>
              <a:rPr lang="fr-CA" altLang="en-US" sz="3200"/>
              <a:t>H2016</a:t>
            </a:r>
          </a:p>
          <a:p>
            <a:pPr algn="ctr" eaLnBrk="1" hangingPunct="1">
              <a:buFontTx/>
              <a:buNone/>
            </a:pPr>
            <a:r>
              <a:rPr lang="fr-CA" altLang="en-US" sz="3200"/>
              <a:t>Alain Tapp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a:xfrm>
            <a:off x="34925" y="0"/>
            <a:ext cx="10083800" cy="990600"/>
          </a:xfrm>
        </p:spPr>
        <p:txBody>
          <a:bodyPr/>
          <a:lstStyle/>
          <a:p>
            <a:pPr eaLnBrk="1" hangingPunct="1"/>
            <a:r>
              <a:rPr lang="en-US" altLang="en-US" smtClean="0"/>
              <a:t>Espionnage de réseau</a:t>
            </a:r>
          </a:p>
        </p:txBody>
      </p:sp>
      <p:sp>
        <p:nvSpPr>
          <p:cNvPr id="12291" name="AutoShape 3"/>
          <p:cNvSpPr>
            <a:spLocks/>
          </p:cNvSpPr>
          <p:nvPr>
            <p:custDataLst>
              <p:tags r:id="rId2"/>
            </p:custDataLst>
          </p:nvPr>
        </p:nvSpPr>
        <p:spPr bwMode="auto">
          <a:xfrm>
            <a:off x="266700" y="5600700"/>
            <a:ext cx="9753600" cy="1778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buSzPct val="59000"/>
            </a:pPr>
            <a:r>
              <a:rPr lang="en-US" altLang="en-US">
                <a:solidFill>
                  <a:schemeClr val="tx1"/>
                </a:solidFill>
              </a:rPr>
              <a:t>Interception des paquets en transit sur un réseau </a:t>
            </a:r>
            <a:r>
              <a:rPr lang="en-US" altLang="en-US" i="1">
                <a:solidFill>
                  <a:schemeClr val="tx1"/>
                </a:solidFill>
              </a:rPr>
              <a:t>WiFi</a:t>
            </a:r>
            <a:r>
              <a:rPr lang="en-US" altLang="en-US">
                <a:solidFill>
                  <a:schemeClr val="tx1"/>
                </a:solidFill>
              </a:rPr>
              <a:t>. Tous les paquets sont accessibles à tous. </a:t>
            </a:r>
          </a:p>
        </p:txBody>
      </p:sp>
      <p:grpSp>
        <p:nvGrpSpPr>
          <p:cNvPr id="12292" name="Groupe 5"/>
          <p:cNvGrpSpPr>
            <a:grpSpLocks noChangeAspect="1"/>
          </p:cNvGrpSpPr>
          <p:nvPr>
            <p:custDataLst>
              <p:tags r:id="rId3"/>
            </p:custDataLst>
          </p:nvPr>
        </p:nvGrpSpPr>
        <p:grpSpPr bwMode="auto">
          <a:xfrm>
            <a:off x="6402388" y="4635500"/>
            <a:ext cx="1244600" cy="950913"/>
            <a:chOff x="203200" y="685800"/>
            <a:chExt cx="1974478" cy="1510839"/>
          </a:xfrm>
        </p:grpSpPr>
        <p:pic>
          <p:nvPicPr>
            <p:cNvPr id="12319" name="Picture 19" descr="http://images.clipartpanda.com/laptop-clipart-laptop_computer_flipped_open_0515-0909-2120-0442_SMU.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0" name="Picture 12" descr="http://www.clker.com/cliparts/b/1/f/a/1195445301811339265dagobert83_female_user_icon.svg.me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3" name="Groupe 8"/>
          <p:cNvGrpSpPr>
            <a:grpSpLocks noChangeAspect="1"/>
          </p:cNvGrpSpPr>
          <p:nvPr>
            <p:custDataLst>
              <p:tags r:id="rId4"/>
            </p:custDataLst>
          </p:nvPr>
        </p:nvGrpSpPr>
        <p:grpSpPr bwMode="auto">
          <a:xfrm>
            <a:off x="2644775" y="1655763"/>
            <a:ext cx="1468438" cy="1016000"/>
            <a:chOff x="552862" y="5334000"/>
            <a:chExt cx="2211341" cy="1528820"/>
          </a:xfrm>
        </p:grpSpPr>
        <p:pic>
          <p:nvPicPr>
            <p:cNvPr id="12317" name="Picture 19" descr="http://images.clipartpanda.com/laptop-clipart-laptop_computer_flipped_open_0515-0909-2120-0442_SMU.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2862" y="54102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8" name="Picture 16" descr="http://www.clker.com/cliparts/x/a/S/o/c/V/anonymous-mask-md.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9600" y="5334000"/>
              <a:ext cx="884603" cy="10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4" name="Groupe 11"/>
          <p:cNvGrpSpPr>
            <a:grpSpLocks noChangeAspect="1"/>
          </p:cNvGrpSpPr>
          <p:nvPr>
            <p:custDataLst>
              <p:tags r:id="rId5"/>
            </p:custDataLst>
          </p:nvPr>
        </p:nvGrpSpPr>
        <p:grpSpPr bwMode="auto">
          <a:xfrm>
            <a:off x="2835275" y="4746625"/>
            <a:ext cx="1239838" cy="889000"/>
            <a:chOff x="387363" y="2569696"/>
            <a:chExt cx="2024770" cy="1452621"/>
          </a:xfrm>
        </p:grpSpPr>
        <p:pic>
          <p:nvPicPr>
            <p:cNvPr id="12315" name="Picture 19" descr="http://images.clipartpanda.com/laptop-clipart-laptop_computer_flipped_open_0515-0909-2120-0442_SMU.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455" y="2569696"/>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6" name="Picture 18" descr="http://www.unilim.fr/suaps/files/2013/02/profil-HOM.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7363" y="2895601"/>
              <a:ext cx="1189931" cy="11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5" name="Groupe 14"/>
          <p:cNvGrpSpPr>
            <a:grpSpLocks noChangeAspect="1"/>
          </p:cNvGrpSpPr>
          <p:nvPr>
            <p:custDataLst>
              <p:tags r:id="rId6"/>
            </p:custDataLst>
          </p:nvPr>
        </p:nvGrpSpPr>
        <p:grpSpPr bwMode="auto">
          <a:xfrm>
            <a:off x="4657725" y="3222625"/>
            <a:ext cx="1020763" cy="641350"/>
            <a:chOff x="-98839" y="3544316"/>
            <a:chExt cx="4428410" cy="2777413"/>
          </a:xfrm>
        </p:grpSpPr>
        <p:pic>
          <p:nvPicPr>
            <p:cNvPr id="12312" name="Picture 20" descr="http://images.clipartpanda.com/hub-clipart-wireless-router-hi.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9000" y="4343400"/>
              <a:ext cx="3440571" cy="197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3" name="Picture 22" descr="http://www.clker.com/cliparts/z/R/U/c/e/n/radio-waves-hi.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73313" y="3544316"/>
              <a:ext cx="1676400" cy="159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Picture 22" descr="http://www.clker.com/cliparts/z/R/U/c/e/n/radio-waves-hi.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flipH="1">
              <a:off x="-98839" y="3594394"/>
              <a:ext cx="1725361" cy="149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6" name="Groupe 21"/>
          <p:cNvGrpSpPr>
            <a:grpSpLocks noChangeAspect="1"/>
          </p:cNvGrpSpPr>
          <p:nvPr>
            <p:custDataLst>
              <p:tags r:id="rId7"/>
            </p:custDataLst>
          </p:nvPr>
        </p:nvGrpSpPr>
        <p:grpSpPr bwMode="auto">
          <a:xfrm>
            <a:off x="6434138" y="1573213"/>
            <a:ext cx="1243012" cy="950912"/>
            <a:chOff x="203200" y="685800"/>
            <a:chExt cx="1974478" cy="1510839"/>
          </a:xfrm>
        </p:grpSpPr>
        <p:pic>
          <p:nvPicPr>
            <p:cNvPr id="12310" name="Picture 19" descr="http://images.clipartpanda.com/laptop-clipart-laptop_computer_flipped_open_0515-0909-2120-0442_SMU.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12" descr="http://www.clker.com/cliparts/b/1/f/a/1195445301811339265dagobert83_female_user_icon.svg.me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7" name="Groupe 27"/>
          <p:cNvGrpSpPr>
            <a:grpSpLocks/>
          </p:cNvGrpSpPr>
          <p:nvPr>
            <p:custDataLst>
              <p:tags r:id="rId8"/>
            </p:custDataLst>
          </p:nvPr>
        </p:nvGrpSpPr>
        <p:grpSpPr bwMode="auto">
          <a:xfrm>
            <a:off x="3128963" y="1287463"/>
            <a:ext cx="519112" cy="368300"/>
            <a:chOff x="508000" y="2873692"/>
            <a:chExt cx="518430" cy="368476"/>
          </a:xfrm>
        </p:grpSpPr>
        <p:pic>
          <p:nvPicPr>
            <p:cNvPr id="12308" name="Picture 22" descr="http://www.clker.com/cliparts/z/R/U/c/e/n/radio-waves-hi.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39916" y="2873692"/>
              <a:ext cx="386514" cy="36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9" name="Picture 22" descr="http://www.clker.com/cliparts/z/R/U/c/e/n/radio-waves-hi.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flipH="1">
              <a:off x="508000" y="2885238"/>
              <a:ext cx="397802" cy="34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8" name="Groupe 57"/>
          <p:cNvGrpSpPr>
            <a:grpSpLocks/>
          </p:cNvGrpSpPr>
          <p:nvPr>
            <p:custDataLst>
              <p:tags r:id="rId9"/>
            </p:custDataLst>
          </p:nvPr>
        </p:nvGrpSpPr>
        <p:grpSpPr bwMode="auto">
          <a:xfrm>
            <a:off x="7362825" y="1619250"/>
            <a:ext cx="517525" cy="368300"/>
            <a:chOff x="508000" y="2873692"/>
            <a:chExt cx="518430" cy="368476"/>
          </a:xfrm>
        </p:grpSpPr>
        <p:pic>
          <p:nvPicPr>
            <p:cNvPr id="12306" name="Picture 22" descr="http://www.clker.com/cliparts/z/R/U/c/e/n/radio-waves-hi.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39916" y="2873692"/>
              <a:ext cx="386514" cy="36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2" descr="http://www.clker.com/cliparts/z/R/U/c/e/n/radio-waves-hi.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flipH="1">
              <a:off x="508000" y="2885238"/>
              <a:ext cx="397802" cy="34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99" name="Groupe 60"/>
          <p:cNvGrpSpPr>
            <a:grpSpLocks/>
          </p:cNvGrpSpPr>
          <p:nvPr>
            <p:custDataLst>
              <p:tags r:id="rId10"/>
            </p:custDataLst>
          </p:nvPr>
        </p:nvGrpSpPr>
        <p:grpSpPr bwMode="auto">
          <a:xfrm>
            <a:off x="7321550" y="4724400"/>
            <a:ext cx="517525" cy="368300"/>
            <a:chOff x="508000" y="2873692"/>
            <a:chExt cx="518430" cy="368476"/>
          </a:xfrm>
        </p:grpSpPr>
        <p:pic>
          <p:nvPicPr>
            <p:cNvPr id="12304" name="Picture 22" descr="http://www.clker.com/cliparts/z/R/U/c/e/n/radio-waves-hi.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39916" y="2873692"/>
              <a:ext cx="386514" cy="36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22" descr="http://www.clker.com/cliparts/z/R/U/c/e/n/radio-waves-hi.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flipH="1">
              <a:off x="508000" y="2885238"/>
              <a:ext cx="397802" cy="34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0" name="Groupe 63"/>
          <p:cNvGrpSpPr>
            <a:grpSpLocks/>
          </p:cNvGrpSpPr>
          <p:nvPr>
            <p:custDataLst>
              <p:tags r:id="rId11"/>
            </p:custDataLst>
          </p:nvPr>
        </p:nvGrpSpPr>
        <p:grpSpPr bwMode="auto">
          <a:xfrm>
            <a:off x="3744913" y="4735513"/>
            <a:ext cx="519112" cy="368300"/>
            <a:chOff x="508000" y="2873692"/>
            <a:chExt cx="518430" cy="368476"/>
          </a:xfrm>
        </p:grpSpPr>
        <p:pic>
          <p:nvPicPr>
            <p:cNvPr id="12302" name="Picture 22" descr="http://www.clker.com/cliparts/z/R/U/c/e/n/radio-waves-hi.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39916" y="2873692"/>
              <a:ext cx="386514" cy="36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22" descr="http://www.clker.com/cliparts/z/R/U/c/e/n/radio-waves-hi.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flipH="1">
              <a:off x="508000" y="2885238"/>
              <a:ext cx="397802" cy="34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01" name="Picture 10" descr="http://www.clker.com/cliparts/f/t/Q/F/L/H/server-md.png"/>
          <p:cNvPicPr>
            <a:picLocks noChangeAspect="1" noChangeArrowheads="1"/>
          </p:cNvPicPr>
          <p:nvPr>
            <p:custDataLst>
              <p:tags r:id="rId12"/>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5745163" y="3278188"/>
            <a:ext cx="4921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a:xfrm>
            <a:off x="49213" y="0"/>
            <a:ext cx="10083800" cy="990600"/>
          </a:xfrm>
        </p:spPr>
        <p:txBody>
          <a:bodyPr/>
          <a:lstStyle/>
          <a:p>
            <a:pPr eaLnBrk="1" hangingPunct="1"/>
            <a:r>
              <a:rPr lang="en-US" altLang="en-US" smtClean="0"/>
              <a:t>Espionnage de réseau</a:t>
            </a:r>
          </a:p>
        </p:txBody>
      </p:sp>
      <p:sp>
        <p:nvSpPr>
          <p:cNvPr id="13315" name="AutoShape 3"/>
          <p:cNvSpPr>
            <a:spLocks/>
          </p:cNvSpPr>
          <p:nvPr>
            <p:custDataLst>
              <p:tags r:id="rId2"/>
            </p:custDataLst>
          </p:nvPr>
        </p:nvSpPr>
        <p:spPr bwMode="auto">
          <a:xfrm>
            <a:off x="266700" y="5600700"/>
            <a:ext cx="9753600" cy="1778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buSzPct val="59000"/>
            </a:pPr>
            <a:r>
              <a:rPr lang="en-US" altLang="en-US">
                <a:solidFill>
                  <a:schemeClr val="tx1"/>
                </a:solidFill>
              </a:rPr>
              <a:t>Interception des paquets en transit sur un réseau </a:t>
            </a:r>
            <a:r>
              <a:rPr lang="en-US" altLang="en-US" i="1">
                <a:solidFill>
                  <a:schemeClr val="tx1"/>
                </a:solidFill>
              </a:rPr>
              <a:t>Eternet</a:t>
            </a:r>
            <a:r>
              <a:rPr lang="en-US" altLang="en-US">
                <a:solidFill>
                  <a:schemeClr val="tx1"/>
                </a:solidFill>
              </a:rPr>
              <a:t>. Facile puisqu’un concentrateur («</a:t>
            </a:r>
            <a:r>
              <a:rPr lang="en-US" altLang="en-US" i="1">
                <a:solidFill>
                  <a:schemeClr val="tx1"/>
                </a:solidFill>
              </a:rPr>
              <a:t>hub»</a:t>
            </a:r>
            <a:r>
              <a:rPr lang="en-US" altLang="en-US">
                <a:solidFill>
                  <a:schemeClr val="tx1"/>
                </a:solidFill>
              </a:rPr>
              <a:t>) répète tout ce qu’il reçoit à tous.</a:t>
            </a:r>
          </a:p>
        </p:txBody>
      </p:sp>
      <p:pic>
        <p:nvPicPr>
          <p:cNvPr id="13316" name="Picture 10" descr="http://www.clker.com/cliparts/f/t/Q/F/L/H/server-md.png"/>
          <p:cNvPicPr>
            <a:picLocks noChangeAspect="1" noChangeArrowheads="1"/>
          </p:cNvPicPr>
          <p:nvPr>
            <p:custDataLst>
              <p:tags r:id="rId3"/>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4938713" y="2922588"/>
            <a:ext cx="6588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7" name="Groupe 5"/>
          <p:cNvGrpSpPr>
            <a:grpSpLocks noChangeAspect="1"/>
          </p:cNvGrpSpPr>
          <p:nvPr>
            <p:custDataLst>
              <p:tags r:id="rId4"/>
            </p:custDataLst>
          </p:nvPr>
        </p:nvGrpSpPr>
        <p:grpSpPr bwMode="auto">
          <a:xfrm>
            <a:off x="6399213" y="4506913"/>
            <a:ext cx="1243012" cy="952500"/>
            <a:chOff x="203200" y="685800"/>
            <a:chExt cx="1974478" cy="1510839"/>
          </a:xfrm>
        </p:grpSpPr>
        <p:pic>
          <p:nvPicPr>
            <p:cNvPr id="13351" name="Picture 19" descr="http://images.clipartpanda.com/laptop-clipart-laptop_computer_flipped_open_0515-0909-2120-0442_SMU.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Picture 12" descr="http://www.clker.com/cliparts/b/1/f/a/1195445301811339265dagobert83_female_user_icon.svg.me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8" name="Groupe 8"/>
          <p:cNvGrpSpPr>
            <a:grpSpLocks noChangeAspect="1"/>
          </p:cNvGrpSpPr>
          <p:nvPr>
            <p:custDataLst>
              <p:tags r:id="rId5"/>
            </p:custDataLst>
          </p:nvPr>
        </p:nvGrpSpPr>
        <p:grpSpPr bwMode="auto">
          <a:xfrm>
            <a:off x="2665413" y="1438275"/>
            <a:ext cx="1470025" cy="1016000"/>
            <a:chOff x="552862" y="5334000"/>
            <a:chExt cx="2211341" cy="1528820"/>
          </a:xfrm>
        </p:grpSpPr>
        <p:pic>
          <p:nvPicPr>
            <p:cNvPr id="13349" name="Picture 19" descr="http://images.clipartpanda.com/laptop-clipart-laptop_computer_flipped_open_0515-0909-2120-0442_SMU.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2862" y="54102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0" name="Picture 16" descr="http://www.clker.com/cliparts/x/a/S/o/c/V/anonymous-mask-md.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9600" y="5334000"/>
              <a:ext cx="884603" cy="10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9" name="Groupe 11"/>
          <p:cNvGrpSpPr>
            <a:grpSpLocks noChangeAspect="1"/>
          </p:cNvGrpSpPr>
          <p:nvPr>
            <p:custDataLst>
              <p:tags r:id="rId6"/>
            </p:custDataLst>
          </p:nvPr>
        </p:nvGrpSpPr>
        <p:grpSpPr bwMode="auto">
          <a:xfrm>
            <a:off x="2786063" y="4573588"/>
            <a:ext cx="1239837" cy="889000"/>
            <a:chOff x="387363" y="2569696"/>
            <a:chExt cx="2024770" cy="1452621"/>
          </a:xfrm>
        </p:grpSpPr>
        <p:pic>
          <p:nvPicPr>
            <p:cNvPr id="13347" name="Picture 19" descr="http://images.clipartpanda.com/laptop-clipart-laptop_computer_flipped_open_0515-0909-2120-0442_SMU.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455" y="2569696"/>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8" name="Picture 18" descr="http://www.unilim.fr/suaps/files/2013/02/profil-HOM.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7363" y="2895601"/>
              <a:ext cx="1189931" cy="11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0" name="Groupe 21"/>
          <p:cNvGrpSpPr>
            <a:grpSpLocks noChangeAspect="1"/>
          </p:cNvGrpSpPr>
          <p:nvPr>
            <p:custDataLst>
              <p:tags r:id="rId7"/>
            </p:custDataLst>
          </p:nvPr>
        </p:nvGrpSpPr>
        <p:grpSpPr bwMode="auto">
          <a:xfrm>
            <a:off x="6454775" y="1357313"/>
            <a:ext cx="1244600" cy="950912"/>
            <a:chOff x="203200" y="685800"/>
            <a:chExt cx="1974478" cy="1510839"/>
          </a:xfrm>
        </p:grpSpPr>
        <p:pic>
          <p:nvPicPr>
            <p:cNvPr id="13345" name="Picture 19" descr="http://images.clipartpanda.com/laptop-clipart-laptop_computer_flipped_open_0515-0909-2120-0442_SMU.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6" name="Picture 12" descr="http://www.clker.com/cliparts/b/1/f/a/1195445301811339265dagobert83_female_user_icon.svg.me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1" name="Groupe 3"/>
          <p:cNvGrpSpPr>
            <a:grpSpLocks/>
          </p:cNvGrpSpPr>
          <p:nvPr>
            <p:custDataLst>
              <p:tags r:id="rId8"/>
            </p:custDataLst>
          </p:nvPr>
        </p:nvGrpSpPr>
        <p:grpSpPr bwMode="auto">
          <a:xfrm>
            <a:off x="4206875" y="2298700"/>
            <a:ext cx="731838" cy="739775"/>
            <a:chOff x="4311385" y="1659001"/>
            <a:chExt cx="731689" cy="739733"/>
          </a:xfrm>
        </p:grpSpPr>
        <p:cxnSp>
          <p:nvCxnSpPr>
            <p:cNvPr id="3" name="Connecteur droit avec flèche 2"/>
            <p:cNvCxnSpPr/>
            <p:nvPr/>
          </p:nvCxnSpPr>
          <p:spPr>
            <a:xfrm flipH="1" flipV="1">
              <a:off x="4393918" y="1892351"/>
              <a:ext cx="420602" cy="39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H="1" flipV="1">
              <a:off x="4470103" y="1814567"/>
              <a:ext cx="420602" cy="39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flipV="1">
              <a:off x="4546287" y="1736785"/>
              <a:ext cx="420602" cy="39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H="1" flipV="1">
              <a:off x="4622472" y="1659001"/>
              <a:ext cx="420602" cy="39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flipV="1">
              <a:off x="4311385" y="2005056"/>
              <a:ext cx="420602" cy="39367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3322" name="Groupe 34"/>
          <p:cNvGrpSpPr>
            <a:grpSpLocks/>
          </p:cNvGrpSpPr>
          <p:nvPr>
            <p:custDataLst>
              <p:tags r:id="rId9"/>
            </p:custDataLst>
          </p:nvPr>
        </p:nvGrpSpPr>
        <p:grpSpPr bwMode="auto">
          <a:xfrm flipH="1" flipV="1">
            <a:off x="5721350" y="3644900"/>
            <a:ext cx="715963" cy="828675"/>
            <a:chOff x="4311385" y="1659001"/>
            <a:chExt cx="731689" cy="739733"/>
          </a:xfrm>
        </p:grpSpPr>
        <p:cxnSp>
          <p:nvCxnSpPr>
            <p:cNvPr id="36" name="Connecteur droit avec flèche 35"/>
            <p:cNvCxnSpPr/>
            <p:nvPr/>
          </p:nvCxnSpPr>
          <p:spPr>
            <a:xfrm flipH="1" flipV="1">
              <a:off x="4394126" y="1892824"/>
              <a:ext cx="420193" cy="392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flipV="1">
              <a:off x="4470377" y="1814883"/>
              <a:ext cx="420194" cy="393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flipV="1">
              <a:off x="4546629" y="1736942"/>
              <a:ext cx="420193" cy="393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flipH="1" flipV="1">
              <a:off x="4622880" y="1659001"/>
              <a:ext cx="420194" cy="393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flipH="1" flipV="1">
              <a:off x="4311385" y="2004777"/>
              <a:ext cx="420194" cy="393957"/>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3323" name="Groupe 40"/>
          <p:cNvGrpSpPr>
            <a:grpSpLocks/>
          </p:cNvGrpSpPr>
          <p:nvPr>
            <p:custDataLst>
              <p:tags r:id="rId10"/>
            </p:custDataLst>
          </p:nvPr>
        </p:nvGrpSpPr>
        <p:grpSpPr bwMode="auto">
          <a:xfrm flipH="1">
            <a:off x="6026150" y="2581275"/>
            <a:ext cx="715963" cy="739775"/>
            <a:chOff x="4311385" y="1659001"/>
            <a:chExt cx="731689" cy="739733"/>
          </a:xfrm>
        </p:grpSpPr>
        <p:cxnSp>
          <p:nvCxnSpPr>
            <p:cNvPr id="42" name="Connecteur droit avec flèche 41"/>
            <p:cNvCxnSpPr/>
            <p:nvPr/>
          </p:nvCxnSpPr>
          <p:spPr>
            <a:xfrm flipH="1" flipV="1">
              <a:off x="4394126" y="1892351"/>
              <a:ext cx="420193" cy="39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flipH="1" flipV="1">
              <a:off x="4470377" y="1814567"/>
              <a:ext cx="420194" cy="39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flipH="1" flipV="1">
              <a:off x="4546629" y="1736785"/>
              <a:ext cx="420193" cy="39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flipV="1">
              <a:off x="4622880" y="1659001"/>
              <a:ext cx="420194" cy="39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flipH="1" flipV="1">
              <a:off x="4311385" y="2005056"/>
              <a:ext cx="420194" cy="39367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13324" name="Groupe 46"/>
          <p:cNvGrpSpPr>
            <a:grpSpLocks/>
          </p:cNvGrpSpPr>
          <p:nvPr>
            <p:custDataLst>
              <p:tags r:id="rId11"/>
            </p:custDataLst>
          </p:nvPr>
        </p:nvGrpSpPr>
        <p:grpSpPr bwMode="auto">
          <a:xfrm flipV="1">
            <a:off x="4133850" y="3775075"/>
            <a:ext cx="812800" cy="828675"/>
            <a:chOff x="4311385" y="1659001"/>
            <a:chExt cx="731689" cy="739733"/>
          </a:xfrm>
        </p:grpSpPr>
        <p:cxnSp>
          <p:nvCxnSpPr>
            <p:cNvPr id="48" name="Connecteur droit avec flèche 47"/>
            <p:cNvCxnSpPr/>
            <p:nvPr/>
          </p:nvCxnSpPr>
          <p:spPr>
            <a:xfrm flipH="1" flipV="1">
              <a:off x="4394272" y="1892824"/>
              <a:ext cx="420150" cy="392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flipH="1" flipV="1">
              <a:off x="4470013" y="1814883"/>
              <a:ext cx="420150" cy="393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flipH="1" flipV="1">
              <a:off x="4547184" y="1736942"/>
              <a:ext cx="420150" cy="393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H="1" flipV="1">
              <a:off x="4622924" y="1659001"/>
              <a:ext cx="420150" cy="393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flipH="1" flipV="1">
              <a:off x="4311385" y="2004777"/>
              <a:ext cx="420150" cy="393957"/>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a:xfrm>
            <a:off x="49213" y="0"/>
            <a:ext cx="10083800" cy="990600"/>
          </a:xfrm>
        </p:spPr>
        <p:txBody>
          <a:bodyPr/>
          <a:lstStyle/>
          <a:p>
            <a:pPr eaLnBrk="1" hangingPunct="1"/>
            <a:r>
              <a:rPr lang="en-US" altLang="en-US" smtClean="0"/>
              <a:t>Espionnage de réseau</a:t>
            </a:r>
          </a:p>
        </p:txBody>
      </p:sp>
      <p:sp>
        <p:nvSpPr>
          <p:cNvPr id="14339" name="AutoShape 3"/>
          <p:cNvSpPr>
            <a:spLocks/>
          </p:cNvSpPr>
          <p:nvPr>
            <p:custDataLst>
              <p:tags r:id="rId2"/>
            </p:custDataLst>
          </p:nvPr>
        </p:nvSpPr>
        <p:spPr bwMode="auto">
          <a:xfrm>
            <a:off x="266700" y="5600700"/>
            <a:ext cx="9753600" cy="1778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buSzPct val="59000"/>
            </a:pPr>
            <a:r>
              <a:rPr lang="en-US" altLang="en-US">
                <a:solidFill>
                  <a:schemeClr val="tx1"/>
                </a:solidFill>
              </a:rPr>
              <a:t>Interception des paquets en transit sur un réseau </a:t>
            </a:r>
            <a:r>
              <a:rPr lang="en-US" altLang="en-US" i="1">
                <a:solidFill>
                  <a:schemeClr val="tx1"/>
                </a:solidFill>
              </a:rPr>
              <a:t>Internet</a:t>
            </a:r>
            <a:r>
              <a:rPr lang="en-US" altLang="en-US">
                <a:solidFill>
                  <a:schemeClr val="tx1"/>
                </a:solidFill>
              </a:rPr>
              <a:t>. Facile puisque le transport des paquets n’est pas sous notre controle. </a:t>
            </a:r>
          </a:p>
        </p:txBody>
      </p:sp>
      <p:pic>
        <p:nvPicPr>
          <p:cNvPr id="14340" name="Picture 10" descr="http://www.clker.com/cliparts/f/t/Q/F/L/H/server-md.png"/>
          <p:cNvPicPr>
            <a:picLocks noChangeAspect="1" noChangeArrowheads="1"/>
          </p:cNvPicPr>
          <p:nvPr>
            <p:custDataLst>
              <p:tags r:id="rId3"/>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344738" y="2162175"/>
            <a:ext cx="6588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1" name="Groupe 5"/>
          <p:cNvGrpSpPr>
            <a:grpSpLocks noChangeAspect="1"/>
          </p:cNvGrpSpPr>
          <p:nvPr>
            <p:custDataLst>
              <p:tags r:id="rId4"/>
            </p:custDataLst>
          </p:nvPr>
        </p:nvGrpSpPr>
        <p:grpSpPr bwMode="auto">
          <a:xfrm>
            <a:off x="8631238" y="2130425"/>
            <a:ext cx="1243012" cy="952500"/>
            <a:chOff x="203200" y="685800"/>
            <a:chExt cx="1974478" cy="1510839"/>
          </a:xfrm>
        </p:grpSpPr>
        <p:pic>
          <p:nvPicPr>
            <p:cNvPr id="14380" name="Picture 19" descr="http://images.clipartpanda.com/laptop-clipart-laptop_computer_flipped_open_0515-0909-2120-0442_SMU.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1" name="Picture 12" descr="http://www.clker.com/cliparts/b/1/f/a/1195445301811339265dagobert83_female_user_icon.svg.me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2" name="Groupe 8"/>
          <p:cNvGrpSpPr>
            <a:grpSpLocks noChangeAspect="1"/>
          </p:cNvGrpSpPr>
          <p:nvPr>
            <p:custDataLst>
              <p:tags r:id="rId5"/>
            </p:custDataLst>
          </p:nvPr>
        </p:nvGrpSpPr>
        <p:grpSpPr bwMode="auto">
          <a:xfrm>
            <a:off x="5892800" y="3706813"/>
            <a:ext cx="1470025" cy="1016000"/>
            <a:chOff x="552862" y="5334000"/>
            <a:chExt cx="2211341" cy="1528820"/>
          </a:xfrm>
        </p:grpSpPr>
        <p:pic>
          <p:nvPicPr>
            <p:cNvPr id="14378" name="Picture 19" descr="http://images.clipartpanda.com/laptop-clipart-laptop_computer_flipped_open_0515-0909-2120-0442_SMU.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2862" y="54102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9" name="Picture 16" descr="http://www.clker.com/cliparts/x/a/S/o/c/V/anonymous-mask-md.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9600" y="5334000"/>
              <a:ext cx="884603" cy="10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3" name="Groupe 21"/>
          <p:cNvGrpSpPr>
            <a:grpSpLocks noChangeAspect="1"/>
          </p:cNvGrpSpPr>
          <p:nvPr>
            <p:custDataLst>
              <p:tags r:id="rId6"/>
            </p:custDataLst>
          </p:nvPr>
        </p:nvGrpSpPr>
        <p:grpSpPr bwMode="auto">
          <a:xfrm>
            <a:off x="501650" y="2132013"/>
            <a:ext cx="1244600" cy="950912"/>
            <a:chOff x="203200" y="685800"/>
            <a:chExt cx="1974478" cy="1510839"/>
          </a:xfrm>
        </p:grpSpPr>
        <p:pic>
          <p:nvPicPr>
            <p:cNvPr id="14376" name="Picture 19" descr="http://images.clipartpanda.com/laptop-clipart-laptop_computer_flipped_open_0515-0909-2120-0442_SMU.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7" name="Picture 12" descr="http://www.clker.com/cliparts/b/1/f/a/1195445301811339265dagobert83_female_user_icon.svg.me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44" name="Picture 10" descr="http://www.clker.com/cliparts/f/t/Q/F/L/H/server-md.png"/>
          <p:cNvPicPr>
            <a:picLocks noChangeAspect="1" noChangeArrowheads="1"/>
          </p:cNvPicPr>
          <p:nvPr>
            <p:custDataLst>
              <p:tags r:id="rId7"/>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602038" y="2162175"/>
            <a:ext cx="6588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0" descr="http://www.clker.com/cliparts/f/t/Q/F/L/H/server-md.png"/>
          <p:cNvPicPr>
            <a:picLocks noChangeAspect="1" noChangeArrowheads="1"/>
          </p:cNvPicPr>
          <p:nvPr>
            <p:custDataLst>
              <p:tags r:id="rId8"/>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4859338" y="2162175"/>
            <a:ext cx="6588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descr="http://www.clker.com/cliparts/f/t/Q/F/L/H/server-md.png"/>
          <p:cNvPicPr>
            <a:picLocks noChangeAspect="1" noChangeArrowheads="1"/>
          </p:cNvPicPr>
          <p:nvPr>
            <p:custDataLst>
              <p:tags r:id="rId9"/>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6116638" y="2162175"/>
            <a:ext cx="6588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0" descr="http://www.clker.com/cliparts/f/t/Q/F/L/H/server-md.png"/>
          <p:cNvPicPr>
            <a:picLocks noChangeAspect="1" noChangeArrowheads="1"/>
          </p:cNvPicPr>
          <p:nvPr>
            <p:custDataLst>
              <p:tags r:id="rId10"/>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7373938" y="2162175"/>
            <a:ext cx="6588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e 4"/>
          <p:cNvGrpSpPr>
            <a:grpSpLocks/>
          </p:cNvGrpSpPr>
          <p:nvPr/>
        </p:nvGrpSpPr>
        <p:grpSpPr bwMode="auto">
          <a:xfrm>
            <a:off x="1879600" y="2470150"/>
            <a:ext cx="211138" cy="280988"/>
            <a:chOff x="8472110" y="4193589"/>
            <a:chExt cx="211266" cy="280207"/>
          </a:xfrm>
        </p:grpSpPr>
        <p:cxnSp>
          <p:nvCxnSpPr>
            <p:cNvPr id="37" name="Connecteur droit avec flèche 36"/>
            <p:cNvCxnSpPr/>
            <p:nvPr/>
          </p:nvCxnSpPr>
          <p:spPr bwMode="auto">
            <a:xfrm>
              <a:off x="8472110" y="4193589"/>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bwMode="auto">
            <a:xfrm>
              <a:off x="8472110" y="4334484"/>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bwMode="auto">
            <a:xfrm>
              <a:off x="8472110" y="4473796"/>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349" name="Groupe 56"/>
          <p:cNvGrpSpPr>
            <a:grpSpLocks/>
          </p:cNvGrpSpPr>
          <p:nvPr/>
        </p:nvGrpSpPr>
        <p:grpSpPr bwMode="auto">
          <a:xfrm>
            <a:off x="3144838" y="2470150"/>
            <a:ext cx="211137" cy="280988"/>
            <a:chOff x="8472110" y="4193589"/>
            <a:chExt cx="211266" cy="280207"/>
          </a:xfrm>
        </p:grpSpPr>
        <p:cxnSp>
          <p:nvCxnSpPr>
            <p:cNvPr id="58" name="Connecteur droit avec flèche 57"/>
            <p:cNvCxnSpPr/>
            <p:nvPr/>
          </p:nvCxnSpPr>
          <p:spPr bwMode="auto">
            <a:xfrm>
              <a:off x="8472110" y="4193589"/>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bwMode="auto">
            <a:xfrm>
              <a:off x="8472110" y="4334484"/>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bwMode="auto">
            <a:xfrm>
              <a:off x="8472110" y="4473796"/>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350" name="Groupe 60"/>
          <p:cNvGrpSpPr>
            <a:grpSpLocks/>
          </p:cNvGrpSpPr>
          <p:nvPr/>
        </p:nvGrpSpPr>
        <p:grpSpPr bwMode="auto">
          <a:xfrm>
            <a:off x="4410075" y="2470150"/>
            <a:ext cx="211138" cy="280988"/>
            <a:chOff x="8472110" y="4193589"/>
            <a:chExt cx="211266" cy="280207"/>
          </a:xfrm>
        </p:grpSpPr>
        <p:cxnSp>
          <p:nvCxnSpPr>
            <p:cNvPr id="62" name="Connecteur droit avec flèche 61"/>
            <p:cNvCxnSpPr/>
            <p:nvPr/>
          </p:nvCxnSpPr>
          <p:spPr bwMode="auto">
            <a:xfrm>
              <a:off x="8472110" y="4193589"/>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bwMode="auto">
            <a:xfrm>
              <a:off x="8472110" y="4334484"/>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bwMode="auto">
            <a:xfrm>
              <a:off x="8472110" y="4473796"/>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351" name="Groupe 64"/>
          <p:cNvGrpSpPr>
            <a:grpSpLocks/>
          </p:cNvGrpSpPr>
          <p:nvPr/>
        </p:nvGrpSpPr>
        <p:grpSpPr bwMode="auto">
          <a:xfrm>
            <a:off x="5673725" y="2470150"/>
            <a:ext cx="211138" cy="280988"/>
            <a:chOff x="8472110" y="4193589"/>
            <a:chExt cx="211266" cy="280207"/>
          </a:xfrm>
        </p:grpSpPr>
        <p:cxnSp>
          <p:nvCxnSpPr>
            <p:cNvPr id="66" name="Connecteur droit avec flèche 65"/>
            <p:cNvCxnSpPr/>
            <p:nvPr/>
          </p:nvCxnSpPr>
          <p:spPr bwMode="auto">
            <a:xfrm>
              <a:off x="8472110" y="4193589"/>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p:nvPr/>
          </p:nvCxnSpPr>
          <p:spPr bwMode="auto">
            <a:xfrm>
              <a:off x="8472110" y="4334484"/>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bwMode="auto">
            <a:xfrm>
              <a:off x="8472110" y="4473796"/>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352" name="Groupe 68"/>
          <p:cNvGrpSpPr>
            <a:grpSpLocks/>
          </p:cNvGrpSpPr>
          <p:nvPr/>
        </p:nvGrpSpPr>
        <p:grpSpPr bwMode="auto">
          <a:xfrm>
            <a:off x="6938963" y="2470150"/>
            <a:ext cx="211137" cy="280988"/>
            <a:chOff x="8472110" y="4193589"/>
            <a:chExt cx="211266" cy="280207"/>
          </a:xfrm>
        </p:grpSpPr>
        <p:cxnSp>
          <p:nvCxnSpPr>
            <p:cNvPr id="70" name="Connecteur droit avec flèche 69"/>
            <p:cNvCxnSpPr/>
            <p:nvPr/>
          </p:nvCxnSpPr>
          <p:spPr bwMode="auto">
            <a:xfrm>
              <a:off x="8472110" y="4193589"/>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bwMode="auto">
            <a:xfrm>
              <a:off x="8472110" y="4334484"/>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p:nvPr/>
          </p:nvCxnSpPr>
          <p:spPr bwMode="auto">
            <a:xfrm>
              <a:off x="8472110" y="4473796"/>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353" name="Groupe 72"/>
          <p:cNvGrpSpPr>
            <a:grpSpLocks/>
          </p:cNvGrpSpPr>
          <p:nvPr/>
        </p:nvGrpSpPr>
        <p:grpSpPr bwMode="auto">
          <a:xfrm>
            <a:off x="8204200" y="2470150"/>
            <a:ext cx="211138" cy="280988"/>
            <a:chOff x="8472110" y="4193589"/>
            <a:chExt cx="211266" cy="280207"/>
          </a:xfrm>
        </p:grpSpPr>
        <p:cxnSp>
          <p:nvCxnSpPr>
            <p:cNvPr id="74" name="Connecteur droit avec flèche 73"/>
            <p:cNvCxnSpPr/>
            <p:nvPr/>
          </p:nvCxnSpPr>
          <p:spPr bwMode="auto">
            <a:xfrm>
              <a:off x="8472110" y="4193589"/>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p:nvPr/>
          </p:nvCxnSpPr>
          <p:spPr bwMode="auto">
            <a:xfrm>
              <a:off x="8472110" y="4334484"/>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p:nvPr/>
          </p:nvCxnSpPr>
          <p:spPr bwMode="auto">
            <a:xfrm>
              <a:off x="8472110" y="4473796"/>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354" name="Groupe 76"/>
          <p:cNvGrpSpPr>
            <a:grpSpLocks/>
          </p:cNvGrpSpPr>
          <p:nvPr/>
        </p:nvGrpSpPr>
        <p:grpSpPr bwMode="auto">
          <a:xfrm rot="5400000">
            <a:off x="6340475" y="3200400"/>
            <a:ext cx="211138" cy="280988"/>
            <a:chOff x="8472110" y="4193589"/>
            <a:chExt cx="211266" cy="280207"/>
          </a:xfrm>
        </p:grpSpPr>
        <p:cxnSp>
          <p:nvCxnSpPr>
            <p:cNvPr id="78" name="Connecteur droit avec flèche 77"/>
            <p:cNvCxnSpPr/>
            <p:nvPr/>
          </p:nvCxnSpPr>
          <p:spPr bwMode="auto">
            <a:xfrm>
              <a:off x="8472110" y="4185674"/>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p:nvPr/>
          </p:nvCxnSpPr>
          <p:spPr bwMode="auto">
            <a:xfrm>
              <a:off x="8472110" y="4326568"/>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p:nvPr/>
          </p:nvCxnSpPr>
          <p:spPr bwMode="auto">
            <a:xfrm>
              <a:off x="8472110" y="4465880"/>
              <a:ext cx="2112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custDataLst>
              <p:tags r:id="rId1"/>
            </p:custDataLst>
          </p:nvPr>
        </p:nvSpPr>
        <p:spPr/>
        <p:txBody>
          <a:bodyPr/>
          <a:lstStyle/>
          <a:p>
            <a:r>
              <a:rPr lang="en-US" altLang="en-US" smtClean="0"/>
              <a:t>Conformité</a:t>
            </a:r>
          </a:p>
        </p:txBody>
      </p:sp>
      <p:sp>
        <p:nvSpPr>
          <p:cNvPr id="8195" name="Content Placeholder 2"/>
          <p:cNvSpPr>
            <a:spLocks noGrp="1"/>
          </p:cNvSpPr>
          <p:nvPr>
            <p:ph idx="1"/>
            <p:custDataLst>
              <p:tags r:id="rId2"/>
            </p:custDataLst>
          </p:nvPr>
        </p:nvSpPr>
        <p:spPr>
          <a:xfrm>
            <a:off x="508000" y="1828800"/>
            <a:ext cx="9144000" cy="5562600"/>
          </a:xfrm>
        </p:spPr>
        <p:txBody>
          <a:bodyPr/>
          <a:lstStyle/>
          <a:p>
            <a:pPr marL="0" indent="0">
              <a:buFont typeface="Arial" pitchFamily="34" charset="0"/>
              <a:buNone/>
              <a:defRPr/>
            </a:pPr>
            <a:endParaRPr lang="en-US" altLang="en-US" sz="2500" dirty="0"/>
          </a:p>
          <a:p>
            <a:pPr marL="0" indent="0">
              <a:buFont typeface="Arial" pitchFamily="34" charset="0"/>
              <a:buNone/>
              <a:defRPr/>
            </a:pPr>
            <a:r>
              <a:rPr lang="en-US" altLang="en-US" sz="2400" b="1" dirty="0" err="1" smtClean="0"/>
              <a:t>Conformité</a:t>
            </a:r>
            <a:r>
              <a:rPr lang="en-US" altLang="en-US" sz="2400" b="1" dirty="0" smtClean="0"/>
              <a:t> : </a:t>
            </a:r>
            <a:r>
              <a:rPr lang="en-US" altLang="en-US" sz="2400" dirty="0" smtClean="0"/>
              <a:t>Nous </a:t>
            </a:r>
            <a:r>
              <a:rPr lang="en-US" altLang="en-US" sz="2400" dirty="0" err="1" smtClean="0"/>
              <a:t>voulons</a:t>
            </a:r>
            <a:r>
              <a:rPr lang="en-US" altLang="en-US" sz="2400" dirty="0" smtClean="0"/>
              <a:t> des </a:t>
            </a:r>
            <a:r>
              <a:rPr lang="en-US" altLang="en-US" sz="2400" dirty="0" err="1" smtClean="0"/>
              <a:t>systèmes</a:t>
            </a:r>
            <a:r>
              <a:rPr lang="en-US" altLang="en-US" sz="2400" dirty="0" smtClean="0"/>
              <a:t> qui </a:t>
            </a:r>
            <a:r>
              <a:rPr lang="en-US" altLang="en-US" sz="2400" dirty="0" err="1" smtClean="0"/>
              <a:t>assurent</a:t>
            </a:r>
            <a:r>
              <a:rPr lang="en-US" altLang="en-US" sz="2400" dirty="0" smtClean="0"/>
              <a:t> les </a:t>
            </a:r>
            <a:r>
              <a:rPr lang="en-US" altLang="en-US" sz="2400" dirty="0" err="1" smtClean="0"/>
              <a:t>destinataires</a:t>
            </a:r>
            <a:r>
              <a:rPr lang="en-US" altLang="en-US" sz="2400" dirty="0" smtClean="0"/>
              <a:t> d’un message de son </a:t>
            </a:r>
            <a:r>
              <a:rPr lang="en-US" altLang="en-US" sz="2400" dirty="0" err="1" smtClean="0"/>
              <a:t>origine</a:t>
            </a:r>
            <a:r>
              <a:rPr lang="en-US" altLang="en-US" sz="2400" dirty="0" smtClean="0"/>
              <a:t> et de son </a:t>
            </a:r>
            <a:r>
              <a:rPr lang="en-US" altLang="en-US" sz="2400" dirty="0" err="1" smtClean="0"/>
              <a:t>intégrité</a:t>
            </a:r>
            <a:r>
              <a:rPr lang="en-US" altLang="en-US" sz="2400" dirty="0" smtClean="0"/>
              <a:t>. </a:t>
            </a:r>
          </a:p>
          <a:p>
            <a:pPr marL="0" indent="0">
              <a:buFont typeface="Arial" pitchFamily="34" charset="0"/>
              <a:buNone/>
              <a:defRPr/>
            </a:pPr>
            <a:endParaRPr lang="en-US" altLang="en-US" sz="2400" dirty="0"/>
          </a:p>
          <a:p>
            <a:pPr marL="0" indent="0">
              <a:buFont typeface="Arial" pitchFamily="34" charset="0"/>
              <a:buNone/>
              <a:defRPr/>
            </a:pPr>
            <a:r>
              <a:rPr lang="en-US" altLang="en-US" sz="2400" dirty="0" err="1"/>
              <a:t>Comme</a:t>
            </a:r>
            <a:r>
              <a:rPr lang="en-US" altLang="en-US" sz="2400" dirty="0"/>
              <a:t> pour la </a:t>
            </a:r>
            <a:r>
              <a:rPr lang="en-US" altLang="en-US" sz="2400" dirty="0" err="1"/>
              <a:t>confidentialité</a:t>
            </a:r>
            <a:r>
              <a:rPr lang="en-US" altLang="en-US" sz="2400" dirty="0"/>
              <a:t>, </a:t>
            </a:r>
            <a:r>
              <a:rPr lang="en-US" altLang="en-US" sz="2400" dirty="0" err="1"/>
              <a:t>l’authenticité</a:t>
            </a:r>
            <a:r>
              <a:rPr lang="en-US" altLang="en-US" sz="2400" dirty="0"/>
              <a:t> </a:t>
            </a:r>
            <a:r>
              <a:rPr lang="en-US" altLang="en-US" sz="2400" dirty="0" err="1"/>
              <a:t>peut</a:t>
            </a:r>
            <a:r>
              <a:rPr lang="en-US" altLang="en-US" sz="2400" dirty="0"/>
              <a:t> </a:t>
            </a:r>
            <a:r>
              <a:rPr lang="en-US" altLang="en-US" sz="2400" dirty="0" err="1"/>
              <a:t>être</a:t>
            </a:r>
            <a:r>
              <a:rPr lang="en-US" altLang="en-US" sz="2400" dirty="0"/>
              <a:t> </a:t>
            </a:r>
            <a:r>
              <a:rPr lang="en-US" altLang="en-US" sz="2400" dirty="0" err="1"/>
              <a:t>garantie</a:t>
            </a:r>
            <a:r>
              <a:rPr lang="en-US" altLang="en-US" sz="2400" dirty="0"/>
              <a:t> par des </a:t>
            </a:r>
            <a:r>
              <a:rPr lang="en-US" altLang="en-US" sz="2400" dirty="0" err="1"/>
              <a:t>méthodes</a:t>
            </a:r>
            <a:r>
              <a:rPr lang="en-US" altLang="en-US" sz="2400" dirty="0"/>
              <a:t> </a:t>
            </a:r>
            <a:r>
              <a:rPr lang="en-US" altLang="en-US" sz="2400" dirty="0" err="1"/>
              <a:t>cryptographiques</a:t>
            </a:r>
            <a:r>
              <a:rPr lang="en-US" altLang="en-US" sz="2400" dirty="0" smtClean="0"/>
              <a:t>.</a:t>
            </a:r>
          </a:p>
          <a:p>
            <a:pPr marL="0" indent="0">
              <a:buFont typeface="Arial" pitchFamily="34" charset="0"/>
              <a:buNone/>
              <a:defRPr/>
            </a:pPr>
            <a:endParaRPr lang="en-US" altLang="en-US" sz="2500" dirty="0" smtClean="0"/>
          </a:p>
          <a:p>
            <a:pPr>
              <a:defRPr/>
            </a:pPr>
            <a:r>
              <a:rPr lang="en-US" altLang="en-US" sz="2500" dirty="0" err="1" smtClean="0"/>
              <a:t>Autentification</a:t>
            </a:r>
            <a:endParaRPr lang="en-US" altLang="en-US" sz="2500" dirty="0" smtClean="0"/>
          </a:p>
          <a:p>
            <a:pPr>
              <a:defRPr/>
            </a:pPr>
            <a:r>
              <a:rPr lang="en-US" altLang="en-US" sz="2500" dirty="0" smtClean="0"/>
              <a:t>Signatures </a:t>
            </a:r>
            <a:r>
              <a:rPr lang="en-US" altLang="en-US" sz="2500" dirty="0" err="1" smtClean="0"/>
              <a:t>electronique</a:t>
            </a:r>
            <a:endParaRPr lang="en-US" altLang="en-US" sz="2500" dirty="0" smtClean="0"/>
          </a:p>
          <a:p>
            <a:pPr marL="0" indent="0">
              <a:buFont typeface="Arial" pitchFamily="34" charset="0"/>
              <a:buNone/>
              <a:defRPr/>
            </a:pPr>
            <a:endParaRPr lang="en-US" altLang="en-US" sz="25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custDataLst>
              <p:tags r:id="rId1"/>
            </p:custDataLst>
          </p:nvPr>
        </p:nvSpPr>
        <p:spPr/>
        <p:txBody>
          <a:bodyPr/>
          <a:lstStyle/>
          <a:p>
            <a:r>
              <a:rPr lang="en-US" altLang="en-US" smtClean="0"/>
              <a:t>Conformité </a:t>
            </a:r>
          </a:p>
        </p:txBody>
      </p:sp>
      <p:pic>
        <p:nvPicPr>
          <p:cNvPr id="16387" name="Picture 2" descr="http://cdn.techgyd.com/e-signatures.jpg"/>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922338" y="1839913"/>
            <a:ext cx="3281362"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6" descr="http://www.cs.rit.edu/~ark/fall2012/482/module05/CbcMac.png"/>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636588" y="4800600"/>
            <a:ext cx="3851275"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p:cNvSpPr>
            <a:spLocks noChangeArrowheads="1"/>
          </p:cNvSpPr>
          <p:nvPr>
            <p:custDataLst>
              <p:tags r:id="rId4"/>
            </p:custDataLst>
          </p:nvPr>
        </p:nvSpPr>
        <p:spPr bwMode="auto">
          <a:xfrm>
            <a:off x="5308600" y="2508250"/>
            <a:ext cx="29162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a:solidFill>
                  <a:schemeClr val="tx1"/>
                </a:solidFill>
              </a:rPr>
              <a:t>Signature RSA</a:t>
            </a:r>
          </a:p>
        </p:txBody>
      </p:sp>
      <p:sp>
        <p:nvSpPr>
          <p:cNvPr id="16390" name="Rectangle 4"/>
          <p:cNvSpPr>
            <a:spLocks noChangeArrowheads="1"/>
          </p:cNvSpPr>
          <p:nvPr>
            <p:custDataLst>
              <p:tags r:id="rId5"/>
            </p:custDataLst>
          </p:nvPr>
        </p:nvSpPr>
        <p:spPr bwMode="auto">
          <a:xfrm>
            <a:off x="5308600" y="5029200"/>
            <a:ext cx="43513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a:solidFill>
                  <a:schemeClr val="tx1"/>
                </a:solidFill>
              </a:rPr>
              <a:t>Codes d’autentification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custDataLst>
              <p:tags r:id="rId1"/>
            </p:custDataLst>
          </p:nvPr>
        </p:nvSpPr>
        <p:spPr bwMode="auto">
          <a:xfrm>
            <a:off x="520700" y="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nchor="ctr"/>
          <a:lstStyle/>
          <a:p>
            <a:pPr algn="ctr"/>
            <a:r>
              <a:rPr lang="fr-CA" altLang="en-US" sz="4900">
                <a:solidFill>
                  <a:schemeClr val="tx1"/>
                </a:solidFill>
              </a:rPr>
              <a:t>Infrastructure à clef publique</a:t>
            </a:r>
          </a:p>
        </p:txBody>
      </p:sp>
      <p:sp>
        <p:nvSpPr>
          <p:cNvPr id="17411" name="Text Box 5"/>
          <p:cNvSpPr txBox="1">
            <a:spLocks noChangeArrowheads="1"/>
          </p:cNvSpPr>
          <p:nvPr>
            <p:custDataLst>
              <p:tags r:id="rId2"/>
            </p:custDataLst>
          </p:nvPr>
        </p:nvSpPr>
        <p:spPr bwMode="auto">
          <a:xfrm>
            <a:off x="520700" y="1649413"/>
            <a:ext cx="8502650"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spAutoFit/>
          </a:bodyPr>
          <a:lstStyle/>
          <a:p>
            <a:r>
              <a:rPr lang="fr-CA" altLang="en-US" sz="2700">
                <a:solidFill>
                  <a:schemeClr val="tx1"/>
                </a:solidFill>
                <a:latin typeface="Tahoma" pitchFamily="34" charset="0"/>
              </a:rPr>
              <a:t>Lorsqu’on utilise une clef publique, il faut s’assurer que c’est bien la clef de la personne avec qui on désire communiquer secrètement, ou de qui on désire vérifier une signature.</a:t>
            </a:r>
          </a:p>
          <a:p>
            <a:endParaRPr lang="fr-CA" altLang="en-US" sz="2700">
              <a:solidFill>
                <a:schemeClr val="tx1"/>
              </a:solidFill>
              <a:latin typeface="Tahoma" pitchFamily="34" charset="0"/>
            </a:endParaRPr>
          </a:p>
          <a:p>
            <a:r>
              <a:rPr lang="fr-CA" altLang="en-US" sz="2700">
                <a:solidFill>
                  <a:schemeClr val="tx1"/>
                </a:solidFill>
                <a:latin typeface="Tahoma" pitchFamily="34" charset="0"/>
              </a:rPr>
              <a:t>Si Alice possède la clef publique de Bob et Bob la clef publique de Charlie alors Bob peut signer la clef de Charlie et la transmettre à Alice qui peut vérifier sa signature.</a:t>
            </a:r>
          </a:p>
          <a:p>
            <a:endParaRPr lang="fr-CA" altLang="en-US" sz="2700">
              <a:solidFill>
                <a:schemeClr val="tx1"/>
              </a:solidFill>
              <a:latin typeface="Tahoma" pitchFamily="34" charset="0"/>
            </a:endParaRPr>
          </a:p>
          <a:p>
            <a:r>
              <a:rPr lang="fr-CA" altLang="en-US" sz="2700">
                <a:solidFill>
                  <a:schemeClr val="tx1"/>
                </a:solidFill>
                <a:latin typeface="Tahoma" pitchFamily="34" charset="0"/>
              </a:rPr>
              <a:t>C’est la transitivité de la confiance.</a:t>
            </a:r>
          </a:p>
          <a:p>
            <a:endParaRPr lang="fr-CA" altLang="en-US" sz="2700">
              <a:solidFill>
                <a:schemeClr val="tx1"/>
              </a:solidFill>
              <a:latin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a:xfrm>
            <a:off x="508000" y="76200"/>
            <a:ext cx="9144000" cy="1270000"/>
          </a:xfrm>
        </p:spPr>
        <p:txBody>
          <a:bodyPr/>
          <a:lstStyle/>
          <a:p>
            <a:r>
              <a:rPr lang="en-US" altLang="en-US" sz="5400" dirty="0" err="1" smtClean="0"/>
              <a:t>Accessibilité</a:t>
            </a:r>
            <a:endParaRPr lang="en-US" altLang="en-US" sz="5400" dirty="0" smtClean="0"/>
          </a:p>
        </p:txBody>
      </p:sp>
      <p:sp>
        <p:nvSpPr>
          <p:cNvPr id="8195" name="Content Placeholder 2"/>
          <p:cNvSpPr>
            <a:spLocks noGrp="1"/>
          </p:cNvSpPr>
          <p:nvPr>
            <p:ph idx="1"/>
            <p:custDataLst>
              <p:tags r:id="rId2"/>
            </p:custDataLst>
          </p:nvPr>
        </p:nvSpPr>
        <p:spPr>
          <a:xfrm>
            <a:off x="508000" y="1600200"/>
            <a:ext cx="9144000" cy="5791200"/>
          </a:xfrm>
        </p:spPr>
        <p:txBody>
          <a:bodyPr/>
          <a:lstStyle/>
          <a:p>
            <a:pPr marL="508000" lvl="1" indent="0">
              <a:buFont typeface="Arial" pitchFamily="34" charset="0"/>
              <a:buNone/>
              <a:defRPr/>
            </a:pPr>
            <a:endParaRPr lang="en-US" altLang="en-US" sz="2000" dirty="0" smtClean="0"/>
          </a:p>
          <a:p>
            <a:pPr marL="0" indent="0">
              <a:buFont typeface="Arial" pitchFamily="34" charset="0"/>
              <a:buNone/>
              <a:defRPr/>
            </a:pPr>
            <a:r>
              <a:rPr lang="en-US" altLang="en-US" sz="2400" b="1" dirty="0" err="1" smtClean="0"/>
              <a:t>Accessibilité</a:t>
            </a:r>
            <a:r>
              <a:rPr lang="en-US" altLang="en-US" sz="2400" b="1" dirty="0" smtClean="0"/>
              <a:t> : </a:t>
            </a:r>
            <a:r>
              <a:rPr lang="en-US" altLang="en-US" sz="2400" dirty="0" smtClean="0"/>
              <a:t>Nous </a:t>
            </a:r>
            <a:r>
              <a:rPr lang="en-US" altLang="en-US" sz="2400" dirty="0" err="1" smtClean="0"/>
              <a:t>voulons</a:t>
            </a:r>
            <a:r>
              <a:rPr lang="en-US" altLang="en-US" sz="2400" dirty="0" smtClean="0"/>
              <a:t> des </a:t>
            </a:r>
            <a:r>
              <a:rPr lang="en-US" altLang="en-US" sz="2400" dirty="0" err="1" smtClean="0"/>
              <a:t>systèmes</a:t>
            </a:r>
            <a:r>
              <a:rPr lang="en-US" altLang="en-US" sz="2400" dirty="0" smtClean="0"/>
              <a:t> qui </a:t>
            </a:r>
            <a:r>
              <a:rPr lang="en-US" altLang="en-US" sz="2400" dirty="0" err="1" smtClean="0"/>
              <a:t>fonctionnent</a:t>
            </a:r>
            <a:r>
              <a:rPr lang="en-US" altLang="en-US" sz="2400" dirty="0" smtClean="0"/>
              <a:t> </a:t>
            </a:r>
            <a:r>
              <a:rPr lang="en-US" altLang="en-US" sz="2400" dirty="0" err="1" smtClean="0"/>
              <a:t>comme</a:t>
            </a:r>
            <a:r>
              <a:rPr lang="en-US" altLang="en-US" sz="2400" dirty="0" smtClean="0"/>
              <a:t> </a:t>
            </a:r>
            <a:r>
              <a:rPr lang="en-US" altLang="en-US" sz="2400" dirty="0" err="1" smtClean="0"/>
              <a:t>ils</a:t>
            </a:r>
            <a:r>
              <a:rPr lang="en-US" altLang="en-US" sz="2400" dirty="0" smtClean="0"/>
              <a:t> se </a:t>
            </a:r>
            <a:r>
              <a:rPr lang="en-US" altLang="en-US" sz="2400" dirty="0" err="1" smtClean="0"/>
              <a:t>doivent</a:t>
            </a:r>
            <a:r>
              <a:rPr lang="en-US" altLang="en-US" sz="2400" dirty="0" smtClean="0"/>
              <a:t>. Les </a:t>
            </a:r>
            <a:r>
              <a:rPr lang="en-US" altLang="en-US" sz="2400" dirty="0" err="1" smtClean="0"/>
              <a:t>données</a:t>
            </a:r>
            <a:r>
              <a:rPr lang="en-US" altLang="en-US" sz="2400" dirty="0" smtClean="0"/>
              <a:t> </a:t>
            </a:r>
            <a:r>
              <a:rPr lang="en-US" altLang="en-US" sz="2400" dirty="0" err="1" smtClean="0"/>
              <a:t>produites</a:t>
            </a:r>
            <a:r>
              <a:rPr lang="en-US" altLang="en-US" sz="2400" dirty="0" smtClean="0"/>
              <a:t> </a:t>
            </a:r>
            <a:r>
              <a:rPr lang="en-US" altLang="en-US" sz="2400" dirty="0" err="1" smtClean="0"/>
              <a:t>doivent</a:t>
            </a:r>
            <a:r>
              <a:rPr lang="en-US" altLang="en-US" sz="2400" dirty="0" smtClean="0"/>
              <a:t> </a:t>
            </a:r>
            <a:r>
              <a:rPr lang="en-US" altLang="en-US" sz="2400" dirty="0" err="1" smtClean="0"/>
              <a:t>être</a:t>
            </a:r>
            <a:r>
              <a:rPr lang="en-US" altLang="en-US" sz="2400" dirty="0" smtClean="0"/>
              <a:t> </a:t>
            </a:r>
            <a:r>
              <a:rPr lang="en-US" altLang="en-US" sz="2400" dirty="0" err="1" smtClean="0"/>
              <a:t>accessibles</a:t>
            </a:r>
            <a:r>
              <a:rPr lang="en-US" altLang="en-US" sz="2400" dirty="0" smtClean="0"/>
              <a:t> aux </a:t>
            </a:r>
            <a:r>
              <a:rPr lang="en-US" altLang="en-US" sz="2400" dirty="0" err="1" smtClean="0"/>
              <a:t>utilisateurs</a:t>
            </a:r>
            <a:r>
              <a:rPr lang="en-US" altLang="en-US" sz="2400" dirty="0" smtClean="0"/>
              <a:t> </a:t>
            </a:r>
            <a:r>
              <a:rPr lang="en-US" altLang="en-US" sz="2400" dirty="0" err="1" smtClean="0"/>
              <a:t>légitimes</a:t>
            </a:r>
            <a:r>
              <a:rPr lang="en-US" altLang="en-US" sz="2400" dirty="0" smtClean="0"/>
              <a:t>.</a:t>
            </a:r>
          </a:p>
          <a:p>
            <a:pPr marL="0" indent="0">
              <a:buFont typeface="Arial" pitchFamily="34" charset="0"/>
              <a:buNone/>
              <a:defRPr/>
            </a:pPr>
            <a:endParaRPr lang="en-US" altLang="en-US" sz="2400" dirty="0"/>
          </a:p>
          <a:p>
            <a:pPr marL="0" indent="0">
              <a:buFont typeface="Arial" pitchFamily="34" charset="0"/>
              <a:buNone/>
              <a:defRPr/>
            </a:pPr>
            <a:r>
              <a:rPr lang="fr-FR" sz="2400" dirty="0"/>
              <a:t>Contrairement à la confidentialité et l’authenticité, des techniques physiques devront être utilisés en plus des techniques cryptographiques.</a:t>
            </a:r>
            <a:endParaRPr lang="en-US" altLang="en-US" sz="2400" dirty="0" smtClean="0"/>
          </a:p>
          <a:p>
            <a:pPr marL="0" indent="0">
              <a:buFont typeface="Arial" pitchFamily="34" charset="0"/>
              <a:buNone/>
              <a:defRPr/>
            </a:pPr>
            <a:endParaRPr lang="en-US" altLang="en-US" sz="2400" dirty="0"/>
          </a:p>
          <a:p>
            <a:pPr>
              <a:defRPr/>
            </a:pPr>
            <a:r>
              <a:rPr lang="en-US" altLang="en-US" sz="2500" dirty="0" smtClean="0"/>
              <a:t>Mots de </a:t>
            </a:r>
            <a:r>
              <a:rPr lang="en-US" altLang="en-US" sz="2500" dirty="0" err="1" smtClean="0"/>
              <a:t>passe</a:t>
            </a:r>
            <a:endParaRPr lang="en-US" altLang="en-US" sz="2500" dirty="0" smtClean="0"/>
          </a:p>
          <a:p>
            <a:pPr>
              <a:defRPr/>
            </a:pPr>
            <a:r>
              <a:rPr lang="en-US" altLang="en-US" sz="2500" dirty="0" err="1" smtClean="0"/>
              <a:t>Biométrie</a:t>
            </a:r>
            <a:endParaRPr lang="en-US" altLang="en-US" sz="2500" dirty="0" smtClean="0"/>
          </a:p>
          <a:p>
            <a:pPr>
              <a:defRPr/>
            </a:pPr>
            <a:r>
              <a:rPr lang="en-US" altLang="en-US" sz="2500" dirty="0" err="1" smtClean="0"/>
              <a:t>Dénie</a:t>
            </a:r>
            <a:r>
              <a:rPr lang="en-US" altLang="en-US" sz="2500" dirty="0" smtClean="0"/>
              <a:t> de service</a:t>
            </a:r>
          </a:p>
          <a:p>
            <a:pPr>
              <a:defRPr/>
            </a:pPr>
            <a:r>
              <a:rPr lang="en-US" altLang="en-US" sz="2500" dirty="0" smtClean="0"/>
              <a:t>Pane de courant</a:t>
            </a:r>
          </a:p>
          <a:p>
            <a:pPr marL="0" indent="0">
              <a:buFont typeface="Arial" pitchFamily="34" charset="0"/>
              <a:buNone/>
              <a:defRPr/>
            </a:pPr>
            <a:endParaRPr lang="en-US" altLang="en-US" sz="2800" dirty="0" smtClean="0"/>
          </a:p>
          <a:p>
            <a:pPr marL="0" indent="0">
              <a:buFont typeface="Arial" pitchFamily="34" charset="0"/>
              <a:buNone/>
              <a:defRPr/>
            </a:pPr>
            <a:endParaRPr lang="en-US" altLang="en-US" sz="25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custDataLst>
              <p:tags r:id="rId1"/>
            </p:custDataLst>
          </p:nvPr>
        </p:nvSpPr>
        <p:spPr/>
        <p:txBody>
          <a:bodyPr/>
          <a:lstStyle/>
          <a:p>
            <a:r>
              <a:rPr lang="en-US" altLang="en-US" smtClean="0"/>
              <a:t>Identification et mot de passe</a:t>
            </a:r>
          </a:p>
        </p:txBody>
      </p:sp>
      <p:graphicFrame>
        <p:nvGraphicFramePr>
          <p:cNvPr id="5" name="Tableau 4"/>
          <p:cNvGraphicFramePr>
            <a:graphicFrameLocks noGrp="1"/>
          </p:cNvGraphicFramePr>
          <p:nvPr>
            <p:custDataLst>
              <p:tags r:id="rId2"/>
            </p:custDataLst>
          </p:nvPr>
        </p:nvGraphicFramePr>
        <p:xfrm>
          <a:off x="1719263" y="1889125"/>
          <a:ext cx="6773862" cy="4403730"/>
        </p:xfrm>
        <a:graphic>
          <a:graphicData uri="http://schemas.openxmlformats.org/drawingml/2006/table">
            <a:tbl>
              <a:tblPr firstRow="1" bandRow="1">
                <a:tableStyleId>{5C22544A-7EE6-4342-B048-85BDC9FD1C3A}</a:tableStyleId>
              </a:tblPr>
              <a:tblGrid>
                <a:gridCol w="3386931"/>
                <a:gridCol w="3386931"/>
              </a:tblGrid>
              <a:tr h="440373">
                <a:tc>
                  <a:txBody>
                    <a:bodyPr/>
                    <a:lstStyle/>
                    <a:p>
                      <a:r>
                        <a:rPr lang="en-US" sz="2200" dirty="0" smtClean="0"/>
                        <a:t>Mot de </a:t>
                      </a:r>
                      <a:r>
                        <a:rPr lang="en-US" sz="2200" dirty="0" err="1" smtClean="0"/>
                        <a:t>passe</a:t>
                      </a:r>
                      <a:endParaRPr lang="en-US" sz="2200" dirty="0"/>
                    </a:p>
                  </a:txBody>
                  <a:tcPr marL="101608" marR="101608" marT="50812" marB="50812"/>
                </a:tc>
                <a:tc>
                  <a:txBody>
                    <a:bodyPr/>
                    <a:lstStyle/>
                    <a:p>
                      <a:r>
                        <a:rPr lang="en-US" sz="2200" dirty="0" err="1" smtClean="0"/>
                        <a:t>Hashage</a:t>
                      </a:r>
                      <a:endParaRPr lang="en-US" sz="2200" dirty="0"/>
                    </a:p>
                  </a:txBody>
                  <a:tcPr marL="101608" marR="101608" marT="50812" marB="50812"/>
                </a:tc>
              </a:tr>
              <a:tr h="440373">
                <a:tc>
                  <a:txBody>
                    <a:bodyPr/>
                    <a:lstStyle/>
                    <a:p>
                      <a:r>
                        <a:rPr lang="en-US" sz="2200" dirty="0" err="1" smtClean="0"/>
                        <a:t>alain</a:t>
                      </a:r>
                      <a:endParaRPr lang="en-US" sz="2200" dirty="0"/>
                    </a:p>
                  </a:txBody>
                  <a:tcPr marL="101608" marR="101608" marT="50812" marB="50812"/>
                </a:tc>
                <a:tc>
                  <a:txBody>
                    <a:bodyPr/>
                    <a:lstStyle/>
                    <a:p>
                      <a:r>
                        <a:rPr lang="en-US" sz="2200" dirty="0" smtClean="0">
                          <a:effectLst/>
                        </a:rPr>
                        <a:t> </a:t>
                      </a:r>
                      <a:r>
                        <a:rPr lang="en-US" sz="2200" baseline="0" dirty="0" smtClean="0">
                          <a:effectLst/>
                        </a:rPr>
                        <a:t> </a:t>
                      </a:r>
                      <a:r>
                        <a:rPr lang="en-US" sz="2200" dirty="0" smtClean="0">
                          <a:effectLst/>
                        </a:rPr>
                        <a:t>82a9dda829eb7f8ffe97d</a:t>
                      </a:r>
                      <a:endParaRPr lang="en-US" sz="2200" dirty="0">
                        <a:effectLst/>
                      </a:endParaRPr>
                    </a:p>
                  </a:txBody>
                  <a:tcPr marL="25402" marR="25402" marT="25406" marB="25406" anchor="ctr"/>
                </a:tc>
              </a:tr>
              <a:tr h="440373">
                <a:tc>
                  <a:txBody>
                    <a:bodyPr/>
                    <a:lstStyle/>
                    <a:p>
                      <a:r>
                        <a:rPr lang="en-US" sz="2200" dirty="0" err="1" smtClean="0"/>
                        <a:t>tapp</a:t>
                      </a:r>
                      <a:endParaRPr lang="en-US" sz="2200" dirty="0"/>
                    </a:p>
                  </a:txBody>
                  <a:tcPr marL="101608" marR="101608" marT="50812" marB="50812"/>
                </a:tc>
                <a:tc>
                  <a:txBody>
                    <a:bodyPr/>
                    <a:lstStyle/>
                    <a:p>
                      <a:r>
                        <a:rPr lang="en-US" sz="2200" dirty="0" smtClean="0">
                          <a:effectLst/>
                        </a:rPr>
                        <a:t>fbe49e45d47d2dad9664</a:t>
                      </a:r>
                      <a:endParaRPr lang="en-US" sz="2200" dirty="0"/>
                    </a:p>
                  </a:txBody>
                  <a:tcPr marL="101608" marR="101608" marT="50812" marB="50812"/>
                </a:tc>
              </a:tr>
              <a:tr h="440373">
                <a:tc>
                  <a:txBody>
                    <a:bodyPr/>
                    <a:lstStyle/>
                    <a:p>
                      <a:r>
                        <a:rPr lang="en-US" sz="2200" dirty="0" smtClean="0"/>
                        <a:t>1234</a:t>
                      </a:r>
                      <a:endParaRPr lang="en-US" sz="2200" dirty="0"/>
                    </a:p>
                  </a:txBody>
                  <a:tcPr marL="101608" marR="101608" marT="50812" marB="50812"/>
                </a:tc>
                <a:tc>
                  <a:txBody>
                    <a:bodyPr/>
                    <a:lstStyle/>
                    <a:p>
                      <a:r>
                        <a:rPr lang="en-US" sz="2200" dirty="0" smtClean="0">
                          <a:effectLst/>
                        </a:rPr>
                        <a:t>C6840f10e8246b9db54a</a:t>
                      </a:r>
                      <a:endParaRPr lang="en-US" sz="2200" dirty="0"/>
                    </a:p>
                  </a:txBody>
                  <a:tcPr marL="101608" marR="101608" marT="50812" marB="50812"/>
                </a:tc>
              </a:tr>
              <a:tr h="440373">
                <a:tc>
                  <a:txBody>
                    <a:bodyPr/>
                    <a:lstStyle/>
                    <a:p>
                      <a:r>
                        <a:rPr lang="en-US" sz="2200" dirty="0" smtClean="0"/>
                        <a:t>Password1</a:t>
                      </a:r>
                      <a:endParaRPr lang="en-US" sz="2200" dirty="0"/>
                    </a:p>
                  </a:txBody>
                  <a:tcPr marL="101608" marR="101608" marT="50812" marB="50812"/>
                </a:tc>
                <a:tc>
                  <a:txBody>
                    <a:bodyPr/>
                    <a:lstStyle/>
                    <a:p>
                      <a:r>
                        <a:rPr lang="en-US" sz="2200" dirty="0" smtClean="0">
                          <a:effectLst/>
                        </a:rPr>
                        <a:t>4859b7ccd0123d86e587</a:t>
                      </a:r>
                      <a:endParaRPr lang="en-US" sz="2200" dirty="0"/>
                    </a:p>
                  </a:txBody>
                  <a:tcPr marL="101608" marR="101608" marT="50812" marB="50812"/>
                </a:tc>
              </a:tr>
              <a:tr h="440373">
                <a:tc>
                  <a:txBody>
                    <a:bodyPr/>
                    <a:lstStyle/>
                    <a:p>
                      <a:r>
                        <a:rPr lang="en-US" sz="2200" dirty="0" smtClean="0"/>
                        <a:t>alain4</a:t>
                      </a:r>
                      <a:endParaRPr lang="en-US" sz="2200" dirty="0"/>
                    </a:p>
                  </a:txBody>
                  <a:tcPr marL="101608" marR="101608" marT="50812" marB="50812"/>
                </a:tc>
                <a:tc>
                  <a:txBody>
                    <a:bodyPr/>
                    <a:lstStyle/>
                    <a:p>
                      <a:r>
                        <a:rPr lang="en-US" sz="2000" b="0" i="0" kern="1200" dirty="0" smtClean="0">
                          <a:solidFill>
                            <a:schemeClr val="dk1"/>
                          </a:solidFill>
                          <a:effectLst/>
                          <a:latin typeface="+mn-lt"/>
                          <a:ea typeface="+mn-ea"/>
                          <a:cs typeface="+mn-cs"/>
                        </a:rPr>
                        <a:t>e5c3ede3e49fb86592fb0</a:t>
                      </a:r>
                      <a:endParaRPr lang="en-US" sz="2200" dirty="0"/>
                    </a:p>
                  </a:txBody>
                  <a:tcPr marL="101608" marR="101608" marT="50812" marB="50812"/>
                </a:tc>
              </a:tr>
              <a:tr h="440373">
                <a:tc>
                  <a:txBody>
                    <a:bodyPr/>
                    <a:lstStyle/>
                    <a:p>
                      <a:r>
                        <a:rPr lang="en-US" sz="2200" dirty="0" err="1" smtClean="0"/>
                        <a:t>powerpoint</a:t>
                      </a:r>
                      <a:endParaRPr lang="en-US" sz="2200" dirty="0"/>
                    </a:p>
                  </a:txBody>
                  <a:tcPr marL="101608" marR="101608" marT="50812" marB="508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3f471c35ba13e8d89b8ab</a:t>
                      </a:r>
                      <a:endParaRPr lang="en-US" sz="2200" dirty="0"/>
                    </a:p>
                  </a:txBody>
                  <a:tcPr marL="101608" marR="101608" marT="50812" marB="50812"/>
                </a:tc>
              </a:tr>
              <a:tr h="440373">
                <a:tc>
                  <a:txBody>
                    <a:bodyPr/>
                    <a:lstStyle/>
                    <a:p>
                      <a:r>
                        <a:rPr lang="en-US" sz="2200" dirty="0" err="1" smtClean="0"/>
                        <a:t>sandra</a:t>
                      </a:r>
                      <a:endParaRPr lang="en-US" sz="2200" dirty="0"/>
                    </a:p>
                  </a:txBody>
                  <a:tcPr marL="101608" marR="101608" marT="50812" marB="508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5142c9a8fdafb635fa2223</a:t>
                      </a:r>
                      <a:endParaRPr lang="en-US" sz="2200" dirty="0"/>
                    </a:p>
                  </a:txBody>
                  <a:tcPr marL="101608" marR="101608" marT="50812" marB="50812"/>
                </a:tc>
              </a:tr>
              <a:tr h="440373">
                <a:tc>
                  <a:txBody>
                    <a:bodyPr/>
                    <a:lstStyle/>
                    <a:p>
                      <a:r>
                        <a:rPr lang="en-US" sz="2200" dirty="0" err="1" smtClean="0"/>
                        <a:t>letmein</a:t>
                      </a:r>
                      <a:endParaRPr lang="en-US" sz="2200" dirty="0"/>
                    </a:p>
                  </a:txBody>
                  <a:tcPr marL="101608" marR="101608" marT="50812" marB="508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24e5558fd9313e8995019</a:t>
                      </a:r>
                      <a:endParaRPr lang="en-US" sz="2200" dirty="0"/>
                    </a:p>
                  </a:txBody>
                  <a:tcPr marL="101608" marR="101608" marT="50812" marB="50812"/>
                </a:tc>
              </a:tr>
              <a:tr h="440373">
                <a:tc>
                  <a:txBody>
                    <a:bodyPr/>
                    <a:lstStyle/>
                    <a:p>
                      <a:r>
                        <a:rPr lang="en-US" sz="2200" dirty="0" smtClean="0"/>
                        <a:t>000000</a:t>
                      </a:r>
                      <a:endParaRPr lang="en-US" sz="2200" dirty="0"/>
                    </a:p>
                  </a:txBody>
                  <a:tcPr marL="101608" marR="101608" marT="50812" marB="508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cbec1fb584146b7bb1268</a:t>
                      </a:r>
                      <a:endParaRPr lang="en-US" sz="2200" dirty="0"/>
                    </a:p>
                  </a:txBody>
                  <a:tcPr marL="101608" marR="101608" marT="50812" marB="50812"/>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custDataLst>
              <p:tags r:id="rId1"/>
            </p:custDataLst>
          </p:nvPr>
        </p:nvSpPr>
        <p:spPr/>
        <p:txBody>
          <a:bodyPr/>
          <a:lstStyle/>
          <a:p>
            <a:r>
              <a:rPr lang="en-US" altLang="en-US" smtClean="0"/>
              <a:t>Celebgate</a:t>
            </a:r>
          </a:p>
        </p:txBody>
      </p:sp>
      <p:sp>
        <p:nvSpPr>
          <p:cNvPr id="20483" name="ZoneTexte 4"/>
          <p:cNvSpPr txBox="1">
            <a:spLocks noChangeArrowheads="1"/>
          </p:cNvSpPr>
          <p:nvPr>
            <p:custDataLst>
              <p:tags r:id="rId2"/>
            </p:custDataLst>
          </p:nvPr>
        </p:nvSpPr>
        <p:spPr bwMode="auto">
          <a:xfrm>
            <a:off x="679450" y="2784475"/>
            <a:ext cx="3268663"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lvl1pPr marL="506413" indent="-506413">
              <a:defRPr sz="3200">
                <a:solidFill>
                  <a:srgbClr val="FFFFFF"/>
                </a:solidFill>
                <a:latin typeface="Chalkboard" charset="0"/>
                <a:ea typeface="Chalkboard" charset="0"/>
                <a:cs typeface="Chalkboard" charset="0"/>
                <a:sym typeface="Chalkboard" charset="0"/>
              </a:defRPr>
            </a:lvl1pPr>
            <a:lvl2pPr>
              <a:defRPr sz="3200">
                <a:solidFill>
                  <a:srgbClr val="FFFFFF"/>
                </a:solidFill>
                <a:latin typeface="Chalkboard" charset="0"/>
                <a:ea typeface="Chalkboard" charset="0"/>
                <a:cs typeface="Chalkboard" charset="0"/>
                <a:sym typeface="Chalkboard" charset="0"/>
              </a:defRPr>
            </a:lvl2pPr>
            <a:lvl3pPr>
              <a:defRPr sz="3200">
                <a:solidFill>
                  <a:srgbClr val="FFFFFF"/>
                </a:solidFill>
                <a:latin typeface="Chalkboard" charset="0"/>
                <a:ea typeface="Chalkboard" charset="0"/>
                <a:cs typeface="Chalkboard" charset="0"/>
                <a:sym typeface="Chalkboard" charset="0"/>
              </a:defRPr>
            </a:lvl3pPr>
            <a:lvl4pPr>
              <a:defRPr sz="3200">
                <a:solidFill>
                  <a:srgbClr val="FFFFFF"/>
                </a:solidFill>
                <a:latin typeface="Chalkboard" charset="0"/>
                <a:ea typeface="Chalkboard" charset="0"/>
                <a:cs typeface="Chalkboard" charset="0"/>
                <a:sym typeface="Chalkboard" charset="0"/>
              </a:defRPr>
            </a:lvl4pPr>
            <a:lvl5pPr>
              <a:defRPr sz="3200">
                <a:solidFill>
                  <a:srgbClr val="FFFFFF"/>
                </a:solidFill>
                <a:latin typeface="Chalkboard" charset="0"/>
                <a:ea typeface="Chalkboard" charset="0"/>
                <a:cs typeface="Chalkboard" charset="0"/>
                <a:sym typeface="Chalkboard" charset="0"/>
              </a:defRPr>
            </a:lvl5pPr>
            <a:lvl6pPr marL="1522413" indent="763588"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1979613" indent="763588"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2436813" indent="763588"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2894013" indent="763588"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buFont typeface="Arial" pitchFamily="34" charset="0"/>
              <a:buChar char="•"/>
            </a:pPr>
            <a:r>
              <a:rPr lang="en-US" altLang="en-US">
                <a:solidFill>
                  <a:schemeClr val="tx1"/>
                </a:solidFill>
              </a:rPr>
              <a:t>31 aout 2014</a:t>
            </a:r>
          </a:p>
          <a:p>
            <a:pPr>
              <a:buFont typeface="Arial" pitchFamily="34" charset="0"/>
              <a:buChar char="•"/>
            </a:pPr>
            <a:r>
              <a:rPr lang="en-US" altLang="en-US">
                <a:solidFill>
                  <a:schemeClr val="tx1"/>
                </a:solidFill>
              </a:rPr>
              <a:t>500 photos</a:t>
            </a:r>
          </a:p>
          <a:p>
            <a:pPr>
              <a:buFont typeface="Arial" pitchFamily="34" charset="0"/>
              <a:buChar char="•"/>
            </a:pPr>
            <a:r>
              <a:rPr lang="en-US" altLang="en-US">
                <a:solidFill>
                  <a:schemeClr val="tx1"/>
                </a:solidFill>
              </a:rPr>
              <a:t>iCloud</a:t>
            </a:r>
          </a:p>
          <a:p>
            <a:pPr>
              <a:buFont typeface="Arial" pitchFamily="34" charset="0"/>
              <a:buChar char="•"/>
            </a:pPr>
            <a:r>
              <a:rPr lang="en-US" altLang="en-US">
                <a:solidFill>
                  <a:schemeClr val="tx1"/>
                </a:solidFill>
              </a:rPr>
              <a:t>100 célébrités</a:t>
            </a:r>
          </a:p>
          <a:p>
            <a:pPr>
              <a:buFont typeface="Arial" pitchFamily="34" charset="0"/>
              <a:buChar char="•"/>
            </a:pPr>
            <a:r>
              <a:rPr lang="en-US" altLang="en-US">
                <a:solidFill>
                  <a:schemeClr val="tx1"/>
                </a:solidFill>
              </a:rPr>
              <a:t>nudité</a:t>
            </a:r>
          </a:p>
        </p:txBody>
      </p:sp>
      <p:pic>
        <p:nvPicPr>
          <p:cNvPr id="20484" name="Picture 4" descr="http://media.elsiglodetorreon.com.mx/i/2014/09/645775.jpeg"/>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5319713" y="2689225"/>
            <a:ext cx="43688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ZoneTexte 2"/>
          <p:cNvSpPr txBox="1">
            <a:spLocks noChangeArrowheads="1"/>
          </p:cNvSpPr>
          <p:nvPr>
            <p:custDataLst>
              <p:tags r:id="rId1"/>
            </p:custDataLst>
          </p:nvPr>
        </p:nvSpPr>
        <p:spPr bwMode="auto">
          <a:xfrm>
            <a:off x="0" y="209550"/>
            <a:ext cx="1146175" cy="716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spAutoFit/>
          </a:bodyPr>
          <a:lstStyle/>
          <a:p>
            <a:r>
              <a:rPr lang="en-US" altLang="en-US" sz="900">
                <a:solidFill>
                  <a:schemeClr val="tx1"/>
                </a:solidFill>
              </a:rPr>
              <a:t>449 Password1</a:t>
            </a:r>
          </a:p>
          <a:p>
            <a:r>
              <a:rPr lang="en-US" altLang="en-US" sz="900">
                <a:solidFill>
                  <a:schemeClr val="tx1"/>
                </a:solidFill>
              </a:rPr>
              <a:t>225 Princess1</a:t>
            </a:r>
          </a:p>
          <a:p>
            <a:r>
              <a:rPr lang="en-US" altLang="en-US" sz="900">
                <a:solidFill>
                  <a:schemeClr val="tx1"/>
                </a:solidFill>
              </a:rPr>
              <a:t>218 P@ssw0rd</a:t>
            </a:r>
          </a:p>
          <a:p>
            <a:r>
              <a:rPr lang="en-US" altLang="en-US" sz="900">
                <a:solidFill>
                  <a:schemeClr val="tx1"/>
                </a:solidFill>
              </a:rPr>
              <a:t>207 Passw0rd</a:t>
            </a:r>
          </a:p>
          <a:p>
            <a:r>
              <a:rPr lang="en-US" altLang="en-US" sz="900">
                <a:solidFill>
                  <a:schemeClr val="tx1"/>
                </a:solidFill>
              </a:rPr>
              <a:t>173 Michael1</a:t>
            </a:r>
          </a:p>
          <a:p>
            <a:r>
              <a:rPr lang="en-US" altLang="en-US" sz="900">
                <a:solidFill>
                  <a:schemeClr val="tx1"/>
                </a:solidFill>
              </a:rPr>
              <a:t>144 Blink182</a:t>
            </a:r>
          </a:p>
          <a:p>
            <a:r>
              <a:rPr lang="en-US" altLang="en-US" sz="900">
                <a:solidFill>
                  <a:schemeClr val="tx1"/>
                </a:solidFill>
              </a:rPr>
              <a:t>129 !QAZ2wsx</a:t>
            </a:r>
          </a:p>
          <a:p>
            <a:r>
              <a:rPr lang="en-US" altLang="en-US" sz="900">
                <a:solidFill>
                  <a:schemeClr val="tx1"/>
                </a:solidFill>
              </a:rPr>
              <a:t>126 Charlie1</a:t>
            </a:r>
          </a:p>
          <a:p>
            <a:r>
              <a:rPr lang="en-US" altLang="en-US" sz="900">
                <a:solidFill>
                  <a:schemeClr val="tx1"/>
                </a:solidFill>
              </a:rPr>
              <a:t>111 Anthony1</a:t>
            </a:r>
          </a:p>
          <a:p>
            <a:r>
              <a:rPr lang="en-US" altLang="en-US" sz="900">
                <a:solidFill>
                  <a:schemeClr val="tx1"/>
                </a:solidFill>
              </a:rPr>
              <a:t>103 1qaz!QAZ</a:t>
            </a:r>
          </a:p>
          <a:p>
            <a:r>
              <a:rPr lang="en-US" altLang="en-US" sz="900">
                <a:solidFill>
                  <a:schemeClr val="tx1"/>
                </a:solidFill>
              </a:rPr>
              <a:t>102 Brandon1</a:t>
            </a:r>
          </a:p>
          <a:p>
            <a:r>
              <a:rPr lang="en-US" altLang="en-US" sz="900">
                <a:solidFill>
                  <a:schemeClr val="tx1"/>
                </a:solidFill>
              </a:rPr>
              <a:t>100 Jordan23</a:t>
            </a:r>
          </a:p>
          <a:p>
            <a:r>
              <a:rPr lang="en-US" altLang="en-US" sz="900">
                <a:solidFill>
                  <a:schemeClr val="tx1"/>
                </a:solidFill>
              </a:rPr>
              <a:t>91 1qaz@WSX</a:t>
            </a:r>
          </a:p>
          <a:p>
            <a:r>
              <a:rPr lang="en-US" altLang="en-US" sz="900">
                <a:solidFill>
                  <a:schemeClr val="tx1"/>
                </a:solidFill>
              </a:rPr>
              <a:t>89 Jessica1</a:t>
            </a:r>
          </a:p>
          <a:p>
            <a:r>
              <a:rPr lang="en-US" altLang="en-US" sz="900">
                <a:solidFill>
                  <a:schemeClr val="tx1"/>
                </a:solidFill>
              </a:rPr>
              <a:t>81 Jasmine1</a:t>
            </a:r>
          </a:p>
          <a:p>
            <a:r>
              <a:rPr lang="en-US" altLang="en-US" sz="900">
                <a:solidFill>
                  <a:schemeClr val="tx1"/>
                </a:solidFill>
              </a:rPr>
              <a:t>80 Michelle1</a:t>
            </a:r>
          </a:p>
          <a:p>
            <a:r>
              <a:rPr lang="en-US" altLang="en-US" sz="900">
                <a:solidFill>
                  <a:schemeClr val="tx1"/>
                </a:solidFill>
              </a:rPr>
              <a:t>80 Diamond1</a:t>
            </a:r>
          </a:p>
          <a:p>
            <a:r>
              <a:rPr lang="en-US" altLang="en-US" sz="900">
                <a:solidFill>
                  <a:schemeClr val="tx1"/>
                </a:solidFill>
              </a:rPr>
              <a:t>79 Babygirl1</a:t>
            </a:r>
          </a:p>
          <a:p>
            <a:r>
              <a:rPr lang="en-US" altLang="en-US" sz="900">
                <a:solidFill>
                  <a:schemeClr val="tx1"/>
                </a:solidFill>
              </a:rPr>
              <a:t>78 Iloveyou2</a:t>
            </a:r>
          </a:p>
          <a:p>
            <a:r>
              <a:rPr lang="en-US" altLang="en-US" sz="900">
                <a:solidFill>
                  <a:schemeClr val="tx1"/>
                </a:solidFill>
              </a:rPr>
              <a:t>76 Matthew1</a:t>
            </a:r>
          </a:p>
          <a:p>
            <a:r>
              <a:rPr lang="en-US" altLang="en-US" sz="900">
                <a:solidFill>
                  <a:schemeClr val="tx1"/>
                </a:solidFill>
              </a:rPr>
              <a:t>74 Rangers1</a:t>
            </a:r>
          </a:p>
          <a:p>
            <a:r>
              <a:rPr lang="en-US" altLang="en-US" sz="900">
                <a:solidFill>
                  <a:schemeClr val="tx1"/>
                </a:solidFill>
              </a:rPr>
              <a:t>72 Pa55word</a:t>
            </a:r>
          </a:p>
          <a:p>
            <a:r>
              <a:rPr lang="en-US" altLang="en-US" sz="900">
                <a:solidFill>
                  <a:schemeClr val="tx1"/>
                </a:solidFill>
              </a:rPr>
              <a:t>70 Iverson3</a:t>
            </a:r>
          </a:p>
          <a:p>
            <a:r>
              <a:rPr lang="en-US" altLang="en-US" sz="900">
                <a:solidFill>
                  <a:schemeClr val="tx1"/>
                </a:solidFill>
              </a:rPr>
              <a:t>68 Sunshine1</a:t>
            </a:r>
          </a:p>
          <a:p>
            <a:r>
              <a:rPr lang="en-US" altLang="en-US" sz="900">
                <a:solidFill>
                  <a:schemeClr val="tx1"/>
                </a:solidFill>
              </a:rPr>
              <a:t>66 Madison1</a:t>
            </a:r>
          </a:p>
          <a:p>
            <a:r>
              <a:rPr lang="en-US" altLang="en-US" sz="900">
                <a:solidFill>
                  <a:schemeClr val="tx1"/>
                </a:solidFill>
              </a:rPr>
              <a:t>64 William1</a:t>
            </a:r>
          </a:p>
          <a:p>
            <a:r>
              <a:rPr lang="en-US" altLang="en-US" sz="900">
                <a:solidFill>
                  <a:schemeClr val="tx1"/>
                </a:solidFill>
              </a:rPr>
              <a:t>63 Elizabeth1</a:t>
            </a:r>
          </a:p>
          <a:p>
            <a:r>
              <a:rPr lang="en-US" altLang="en-US" sz="900">
                <a:solidFill>
                  <a:schemeClr val="tx1"/>
                </a:solidFill>
              </a:rPr>
              <a:t>62 Password123</a:t>
            </a:r>
          </a:p>
          <a:p>
            <a:r>
              <a:rPr lang="en-US" altLang="en-US" sz="900">
                <a:solidFill>
                  <a:schemeClr val="tx1"/>
                </a:solidFill>
              </a:rPr>
              <a:t>59 Liverpool1</a:t>
            </a:r>
          </a:p>
          <a:p>
            <a:r>
              <a:rPr lang="en-US" altLang="en-US" sz="900">
                <a:solidFill>
                  <a:schemeClr val="tx1"/>
                </a:solidFill>
              </a:rPr>
              <a:t>59 Cameron1</a:t>
            </a:r>
          </a:p>
          <a:p>
            <a:r>
              <a:rPr lang="en-US" altLang="en-US" sz="900">
                <a:solidFill>
                  <a:schemeClr val="tx1"/>
                </a:solidFill>
              </a:rPr>
              <a:t>58 Butterfly1</a:t>
            </a:r>
          </a:p>
          <a:p>
            <a:r>
              <a:rPr lang="en-US" altLang="en-US" sz="900">
                <a:solidFill>
                  <a:schemeClr val="tx1"/>
                </a:solidFill>
              </a:rPr>
              <a:t>57 Beautiful1</a:t>
            </a:r>
          </a:p>
          <a:p>
            <a:r>
              <a:rPr lang="en-US" altLang="en-US" sz="900">
                <a:solidFill>
                  <a:schemeClr val="tx1"/>
                </a:solidFill>
              </a:rPr>
              <a:t>57 !QAZ1qaz</a:t>
            </a:r>
          </a:p>
          <a:p>
            <a:r>
              <a:rPr lang="en-US" altLang="en-US" sz="900">
                <a:solidFill>
                  <a:schemeClr val="tx1"/>
                </a:solidFill>
              </a:rPr>
              <a:t>55 Patrick1</a:t>
            </a:r>
          </a:p>
          <a:p>
            <a:r>
              <a:rPr lang="en-US" altLang="en-US" sz="900">
                <a:solidFill>
                  <a:schemeClr val="tx1"/>
                </a:solidFill>
              </a:rPr>
              <a:t>53 Welcome1</a:t>
            </a:r>
          </a:p>
          <a:p>
            <a:r>
              <a:rPr lang="en-US" altLang="en-US" sz="900">
                <a:solidFill>
                  <a:schemeClr val="tx1"/>
                </a:solidFill>
              </a:rPr>
              <a:t>52 Iloveyou1</a:t>
            </a:r>
          </a:p>
          <a:p>
            <a:r>
              <a:rPr lang="en-US" altLang="en-US" sz="900">
                <a:solidFill>
                  <a:schemeClr val="tx1"/>
                </a:solidFill>
              </a:rPr>
              <a:t>52 Bubbles1</a:t>
            </a:r>
          </a:p>
          <a:p>
            <a:r>
              <a:rPr lang="en-US" altLang="en-US" sz="900">
                <a:solidFill>
                  <a:schemeClr val="tx1"/>
                </a:solidFill>
              </a:rPr>
              <a:t>50 Chelsea1</a:t>
            </a:r>
          </a:p>
          <a:p>
            <a:r>
              <a:rPr lang="en-US" altLang="en-US" sz="900">
                <a:solidFill>
                  <a:schemeClr val="tx1"/>
                </a:solidFill>
              </a:rPr>
              <a:t>49 ZAQ!2wsx</a:t>
            </a:r>
          </a:p>
          <a:p>
            <a:r>
              <a:rPr lang="en-US" altLang="en-US" sz="900">
                <a:solidFill>
                  <a:schemeClr val="tx1"/>
                </a:solidFill>
              </a:rPr>
              <a:t>49 Blessed1</a:t>
            </a:r>
          </a:p>
          <a:p>
            <a:r>
              <a:rPr lang="en-US" altLang="en-US" sz="900">
                <a:solidFill>
                  <a:schemeClr val="tx1"/>
                </a:solidFill>
              </a:rPr>
              <a:t>48 Richard1</a:t>
            </a:r>
          </a:p>
          <a:p>
            <a:r>
              <a:rPr lang="en-US" altLang="en-US" sz="900">
                <a:solidFill>
                  <a:schemeClr val="tx1"/>
                </a:solidFill>
              </a:rPr>
              <a:t>47 Danielle1</a:t>
            </a:r>
          </a:p>
          <a:p>
            <a:r>
              <a:rPr lang="en-US" altLang="en-US" sz="900">
                <a:solidFill>
                  <a:schemeClr val="tx1"/>
                </a:solidFill>
              </a:rPr>
              <a:t>46 Raiders1</a:t>
            </a:r>
          </a:p>
          <a:p>
            <a:r>
              <a:rPr lang="en-US" altLang="en-US" sz="900">
                <a:solidFill>
                  <a:schemeClr val="tx1"/>
                </a:solidFill>
              </a:rPr>
              <a:t>46 Jackson1</a:t>
            </a:r>
          </a:p>
          <a:p>
            <a:r>
              <a:rPr lang="en-US" altLang="en-US" sz="900">
                <a:solidFill>
                  <a:schemeClr val="tx1"/>
                </a:solidFill>
              </a:rPr>
              <a:t>45 Jesus777</a:t>
            </a:r>
          </a:p>
          <a:p>
            <a:r>
              <a:rPr lang="en-US" altLang="en-US" sz="900">
                <a:solidFill>
                  <a:schemeClr val="tx1"/>
                </a:solidFill>
              </a:rPr>
              <a:t>45 Jennifer1</a:t>
            </a:r>
          </a:p>
          <a:p>
            <a:r>
              <a:rPr lang="en-US" altLang="en-US" sz="900">
                <a:solidFill>
                  <a:schemeClr val="tx1"/>
                </a:solidFill>
              </a:rPr>
              <a:t>45 Alexander1</a:t>
            </a:r>
          </a:p>
          <a:p>
            <a:r>
              <a:rPr lang="en-US" altLang="en-US" sz="900">
                <a:solidFill>
                  <a:schemeClr val="tx1"/>
                </a:solidFill>
              </a:rPr>
              <a:t>44 Ronaldo7</a:t>
            </a:r>
          </a:p>
          <a:p>
            <a:r>
              <a:rPr lang="en-US" altLang="en-US" sz="900">
                <a:solidFill>
                  <a:schemeClr val="tx1"/>
                </a:solidFill>
              </a:rPr>
              <a:t>44 Heather1</a:t>
            </a:r>
          </a:p>
          <a:p>
            <a:r>
              <a:rPr lang="en-US" altLang="en-US" sz="900">
                <a:solidFill>
                  <a:schemeClr val="tx1"/>
                </a:solidFill>
              </a:rPr>
              <a:t>44 Dolphin1</a:t>
            </a:r>
          </a:p>
          <a:p>
            <a:endParaRPr lang="en-US" altLang="en-US" sz="900">
              <a:solidFill>
                <a:schemeClr val="tx1"/>
              </a:solidFill>
            </a:endParaRPr>
          </a:p>
        </p:txBody>
      </p:sp>
      <p:sp>
        <p:nvSpPr>
          <p:cNvPr id="21507" name="ZoneTexte 3"/>
          <p:cNvSpPr txBox="1">
            <a:spLocks noChangeArrowheads="1"/>
          </p:cNvSpPr>
          <p:nvPr>
            <p:custDataLst>
              <p:tags r:id="rId2"/>
            </p:custDataLst>
          </p:nvPr>
        </p:nvSpPr>
        <p:spPr bwMode="auto">
          <a:xfrm>
            <a:off x="998538" y="209550"/>
            <a:ext cx="1019175" cy="730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44 Destiny1</a:t>
            </a:r>
          </a:p>
          <a:p>
            <a:r>
              <a:rPr lang="en-US" altLang="en-US" sz="900">
                <a:solidFill>
                  <a:schemeClr val="tx1"/>
                </a:solidFill>
              </a:rPr>
              <a:t>44 Brianna1</a:t>
            </a:r>
          </a:p>
          <a:p>
            <a:r>
              <a:rPr lang="en-US" altLang="en-US" sz="900">
                <a:solidFill>
                  <a:schemeClr val="tx1"/>
                </a:solidFill>
              </a:rPr>
              <a:t>43 Trustno1</a:t>
            </a:r>
          </a:p>
          <a:p>
            <a:r>
              <a:rPr lang="en-US" altLang="en-US" sz="900">
                <a:solidFill>
                  <a:schemeClr val="tx1"/>
                </a:solidFill>
              </a:rPr>
              <a:t>43 1qazZAQ!</a:t>
            </a:r>
          </a:p>
          <a:p>
            <a:r>
              <a:rPr lang="en-US" altLang="en-US" sz="900">
                <a:solidFill>
                  <a:schemeClr val="tx1"/>
                </a:solidFill>
              </a:rPr>
              <a:t>42 Precious1</a:t>
            </a:r>
          </a:p>
          <a:p>
            <a:r>
              <a:rPr lang="en-US" altLang="en-US" sz="900">
                <a:solidFill>
                  <a:schemeClr val="tx1"/>
                </a:solidFill>
              </a:rPr>
              <a:t>42 Freedom1</a:t>
            </a:r>
          </a:p>
          <a:p>
            <a:r>
              <a:rPr lang="en-US" altLang="en-US" sz="900">
                <a:solidFill>
                  <a:schemeClr val="tx1"/>
                </a:solidFill>
              </a:rPr>
              <a:t>42 Christian1</a:t>
            </a:r>
          </a:p>
          <a:p>
            <a:r>
              <a:rPr lang="en-US" altLang="en-US" sz="900">
                <a:solidFill>
                  <a:schemeClr val="tx1"/>
                </a:solidFill>
              </a:rPr>
              <a:t>42 Brooklyn1</a:t>
            </a:r>
          </a:p>
          <a:p>
            <a:r>
              <a:rPr lang="en-US" altLang="en-US" sz="900">
                <a:solidFill>
                  <a:schemeClr val="tx1"/>
                </a:solidFill>
              </a:rPr>
              <a:t>42 !QAZxsw2</a:t>
            </a:r>
          </a:p>
          <a:p>
            <a:r>
              <a:rPr lang="en-US" altLang="en-US" sz="900">
                <a:solidFill>
                  <a:schemeClr val="tx1"/>
                </a:solidFill>
              </a:rPr>
              <a:t>41 Password2</a:t>
            </a:r>
          </a:p>
          <a:p>
            <a:r>
              <a:rPr lang="en-US" altLang="en-US" sz="900">
                <a:solidFill>
                  <a:schemeClr val="tx1"/>
                </a:solidFill>
              </a:rPr>
              <a:t>41 Football1</a:t>
            </a:r>
          </a:p>
          <a:p>
            <a:r>
              <a:rPr lang="en-US" altLang="en-US" sz="900">
                <a:solidFill>
                  <a:schemeClr val="tx1"/>
                </a:solidFill>
              </a:rPr>
              <a:t>41 ABCabc123</a:t>
            </a:r>
          </a:p>
          <a:p>
            <a:r>
              <a:rPr lang="en-US" altLang="en-US" sz="900">
                <a:solidFill>
                  <a:schemeClr val="tx1"/>
                </a:solidFill>
              </a:rPr>
              <a:t>40 Samantha1</a:t>
            </a:r>
          </a:p>
          <a:p>
            <a:r>
              <a:rPr lang="en-US" altLang="en-US" sz="900">
                <a:solidFill>
                  <a:schemeClr val="tx1"/>
                </a:solidFill>
              </a:rPr>
              <a:t>40 Charmed1</a:t>
            </a:r>
          </a:p>
          <a:p>
            <a:r>
              <a:rPr lang="en-US" altLang="en-US" sz="900">
                <a:solidFill>
                  <a:schemeClr val="tx1"/>
                </a:solidFill>
              </a:rPr>
              <a:t>38 Trinity1</a:t>
            </a:r>
          </a:p>
          <a:p>
            <a:r>
              <a:rPr lang="en-US" altLang="en-US" sz="900">
                <a:solidFill>
                  <a:schemeClr val="tx1"/>
                </a:solidFill>
              </a:rPr>
              <a:t>38 Chocolate1</a:t>
            </a:r>
          </a:p>
          <a:p>
            <a:r>
              <a:rPr lang="en-US" altLang="en-US" sz="900">
                <a:solidFill>
                  <a:schemeClr val="tx1"/>
                </a:solidFill>
              </a:rPr>
              <a:t>38 America1</a:t>
            </a:r>
          </a:p>
          <a:p>
            <a:r>
              <a:rPr lang="en-US" altLang="en-US" sz="900">
                <a:solidFill>
                  <a:schemeClr val="tx1"/>
                </a:solidFill>
              </a:rPr>
              <a:t>37 Password01</a:t>
            </a:r>
          </a:p>
          <a:p>
            <a:r>
              <a:rPr lang="en-US" altLang="en-US" sz="900">
                <a:solidFill>
                  <a:schemeClr val="tx1"/>
                </a:solidFill>
              </a:rPr>
              <a:t>37 Natalie1</a:t>
            </a:r>
          </a:p>
          <a:p>
            <a:r>
              <a:rPr lang="en-US" altLang="en-US" sz="900">
                <a:solidFill>
                  <a:schemeClr val="tx1"/>
                </a:solidFill>
              </a:rPr>
              <a:t>36 Superman1</a:t>
            </a:r>
          </a:p>
          <a:p>
            <a:r>
              <a:rPr lang="en-US" altLang="en-US" sz="900">
                <a:solidFill>
                  <a:schemeClr val="tx1"/>
                </a:solidFill>
              </a:rPr>
              <a:t>36 Scooter1</a:t>
            </a:r>
          </a:p>
          <a:p>
            <a:r>
              <a:rPr lang="en-US" altLang="en-US" sz="900">
                <a:solidFill>
                  <a:schemeClr val="tx1"/>
                </a:solidFill>
              </a:rPr>
              <a:t>36 Mustang1</a:t>
            </a:r>
          </a:p>
          <a:p>
            <a:r>
              <a:rPr lang="en-US" altLang="en-US" sz="900">
                <a:solidFill>
                  <a:schemeClr val="tx1"/>
                </a:solidFill>
              </a:rPr>
              <a:t>36 Brittany1</a:t>
            </a:r>
          </a:p>
          <a:p>
            <a:r>
              <a:rPr lang="en-US" altLang="en-US" sz="900">
                <a:solidFill>
                  <a:schemeClr val="tx1"/>
                </a:solidFill>
              </a:rPr>
              <a:t>36 Angel123</a:t>
            </a:r>
          </a:p>
          <a:p>
            <a:r>
              <a:rPr lang="en-US" altLang="en-US" sz="900">
                <a:solidFill>
                  <a:schemeClr val="tx1"/>
                </a:solidFill>
              </a:rPr>
              <a:t>35 Jonathan1</a:t>
            </a:r>
          </a:p>
          <a:p>
            <a:r>
              <a:rPr lang="en-US" altLang="en-US" sz="900">
                <a:solidFill>
                  <a:schemeClr val="tx1"/>
                </a:solidFill>
              </a:rPr>
              <a:t>35 Friends1</a:t>
            </a:r>
          </a:p>
          <a:p>
            <a:r>
              <a:rPr lang="en-US" altLang="en-US" sz="900">
                <a:solidFill>
                  <a:schemeClr val="tx1"/>
                </a:solidFill>
              </a:rPr>
              <a:t>35 Courtney1</a:t>
            </a:r>
          </a:p>
          <a:p>
            <a:r>
              <a:rPr lang="en-US" altLang="en-US" sz="900">
                <a:solidFill>
                  <a:schemeClr val="tx1"/>
                </a:solidFill>
              </a:rPr>
              <a:t>35 Aaliyah1</a:t>
            </a:r>
          </a:p>
          <a:p>
            <a:r>
              <a:rPr lang="en-US" altLang="en-US" sz="900">
                <a:solidFill>
                  <a:schemeClr val="tx1"/>
                </a:solidFill>
              </a:rPr>
              <a:t>34 Rebecca1</a:t>
            </a:r>
          </a:p>
          <a:p>
            <a:r>
              <a:rPr lang="en-US" altLang="en-US" sz="900">
                <a:solidFill>
                  <a:schemeClr val="tx1"/>
                </a:solidFill>
              </a:rPr>
              <a:t>33 Timothy1</a:t>
            </a:r>
          </a:p>
          <a:p>
            <a:r>
              <a:rPr lang="en-US" altLang="en-US" sz="900">
                <a:solidFill>
                  <a:schemeClr val="tx1"/>
                </a:solidFill>
              </a:rPr>
              <a:t>33 Scotland1</a:t>
            </a:r>
          </a:p>
          <a:p>
            <a:r>
              <a:rPr lang="en-US" altLang="en-US" sz="900">
                <a:solidFill>
                  <a:schemeClr val="tx1"/>
                </a:solidFill>
              </a:rPr>
              <a:t>33 Raymond1</a:t>
            </a:r>
          </a:p>
          <a:p>
            <a:r>
              <a:rPr lang="en-US" altLang="en-US" sz="900">
                <a:solidFill>
                  <a:schemeClr val="tx1"/>
                </a:solidFill>
              </a:rPr>
              <a:t>33 Inuyasha1</a:t>
            </a:r>
          </a:p>
          <a:p>
            <a:r>
              <a:rPr lang="en-US" altLang="en-US" sz="900">
                <a:solidFill>
                  <a:schemeClr val="tx1"/>
                </a:solidFill>
              </a:rPr>
              <a:t>32 Tiffany1</a:t>
            </a:r>
          </a:p>
          <a:p>
            <a:r>
              <a:rPr lang="en-US" altLang="en-US" sz="900">
                <a:solidFill>
                  <a:schemeClr val="tx1"/>
                </a:solidFill>
              </a:rPr>
              <a:t>32 Pa55w0rd</a:t>
            </a:r>
          </a:p>
          <a:p>
            <a:r>
              <a:rPr lang="en-US" altLang="en-US" sz="900">
                <a:solidFill>
                  <a:schemeClr val="tx1"/>
                </a:solidFill>
              </a:rPr>
              <a:t>32 Nicholas1</a:t>
            </a:r>
          </a:p>
          <a:p>
            <a:r>
              <a:rPr lang="en-US" altLang="en-US" sz="900">
                <a:solidFill>
                  <a:schemeClr val="tx1"/>
                </a:solidFill>
              </a:rPr>
              <a:t>32 Melissa1</a:t>
            </a:r>
          </a:p>
          <a:p>
            <a:r>
              <a:rPr lang="en-US" altLang="en-US" sz="900">
                <a:solidFill>
                  <a:schemeClr val="tx1"/>
                </a:solidFill>
              </a:rPr>
              <a:t>32 Isabella1</a:t>
            </a:r>
          </a:p>
          <a:p>
            <a:r>
              <a:rPr lang="en-US" altLang="en-US" sz="900">
                <a:solidFill>
                  <a:schemeClr val="tx1"/>
                </a:solidFill>
              </a:rPr>
              <a:t>31 Summer07</a:t>
            </a:r>
          </a:p>
          <a:p>
            <a:r>
              <a:rPr lang="en-US" altLang="en-US" sz="900">
                <a:solidFill>
                  <a:schemeClr val="tx1"/>
                </a:solidFill>
              </a:rPr>
              <a:t>31 Rainbow1</a:t>
            </a:r>
          </a:p>
          <a:p>
            <a:r>
              <a:rPr lang="en-US" altLang="en-US" sz="900">
                <a:solidFill>
                  <a:schemeClr val="tx1"/>
                </a:solidFill>
              </a:rPr>
              <a:t>31 Poohbear1</a:t>
            </a:r>
          </a:p>
          <a:p>
            <a:r>
              <a:rPr lang="en-US" altLang="en-US" sz="900">
                <a:solidFill>
                  <a:schemeClr val="tx1"/>
                </a:solidFill>
              </a:rPr>
              <a:t>31 Peaches1</a:t>
            </a:r>
          </a:p>
          <a:p>
            <a:r>
              <a:rPr lang="en-US" altLang="en-US" sz="900">
                <a:solidFill>
                  <a:schemeClr val="tx1"/>
                </a:solidFill>
              </a:rPr>
              <a:t>31 Gabriel1</a:t>
            </a:r>
          </a:p>
          <a:p>
            <a:r>
              <a:rPr lang="en-US" altLang="en-US" sz="900">
                <a:solidFill>
                  <a:schemeClr val="tx1"/>
                </a:solidFill>
              </a:rPr>
              <a:t>31 Arsenal1</a:t>
            </a:r>
          </a:p>
          <a:p>
            <a:r>
              <a:rPr lang="en-US" altLang="en-US" sz="900">
                <a:solidFill>
                  <a:schemeClr val="tx1"/>
                </a:solidFill>
              </a:rPr>
              <a:t>31 Antonio1</a:t>
            </a:r>
          </a:p>
          <a:p>
            <a:r>
              <a:rPr lang="en-US" altLang="en-US" sz="900">
                <a:solidFill>
                  <a:schemeClr val="tx1"/>
                </a:solidFill>
              </a:rPr>
              <a:t>30 Victoria1</a:t>
            </a:r>
          </a:p>
          <a:p>
            <a:r>
              <a:rPr lang="en-US" altLang="en-US" sz="900">
                <a:solidFill>
                  <a:schemeClr val="tx1"/>
                </a:solidFill>
              </a:rPr>
              <a:t>30 Stephanie1</a:t>
            </a:r>
          </a:p>
          <a:p>
            <a:r>
              <a:rPr lang="en-US" altLang="en-US" sz="900">
                <a:solidFill>
                  <a:schemeClr val="tx1"/>
                </a:solidFill>
              </a:rPr>
              <a:t>30 Dolphins1</a:t>
            </a:r>
          </a:p>
          <a:p>
            <a:r>
              <a:rPr lang="en-US" altLang="en-US" sz="900">
                <a:solidFill>
                  <a:schemeClr val="tx1"/>
                </a:solidFill>
              </a:rPr>
              <a:t>30 ABC123abc</a:t>
            </a:r>
          </a:p>
          <a:p>
            <a:r>
              <a:rPr lang="en-US" altLang="en-US" sz="900">
                <a:solidFill>
                  <a:schemeClr val="tx1"/>
                </a:solidFill>
              </a:rPr>
              <a:t>29 Spongebob1</a:t>
            </a:r>
          </a:p>
          <a:p>
            <a:endParaRPr lang="en-US" altLang="en-US" sz="900">
              <a:solidFill>
                <a:schemeClr val="tx1"/>
              </a:solidFill>
            </a:endParaRPr>
          </a:p>
          <a:p>
            <a:endParaRPr lang="en-US" altLang="en-US" sz="900">
              <a:solidFill>
                <a:schemeClr val="tx1"/>
              </a:solidFill>
            </a:endParaRPr>
          </a:p>
        </p:txBody>
      </p:sp>
      <p:sp>
        <p:nvSpPr>
          <p:cNvPr id="21508" name="ZoneTexte 4"/>
          <p:cNvSpPr txBox="1">
            <a:spLocks noChangeArrowheads="1"/>
          </p:cNvSpPr>
          <p:nvPr>
            <p:custDataLst>
              <p:tags r:id="rId3"/>
            </p:custDataLst>
          </p:nvPr>
        </p:nvSpPr>
        <p:spPr bwMode="auto">
          <a:xfrm>
            <a:off x="1958975" y="209550"/>
            <a:ext cx="1012825" cy="716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29 Pa$$w0rd</a:t>
            </a:r>
          </a:p>
          <a:p>
            <a:r>
              <a:rPr lang="en-US" altLang="en-US" sz="900">
                <a:solidFill>
                  <a:schemeClr val="tx1"/>
                </a:solidFill>
              </a:rPr>
              <a:t>29 Forever1</a:t>
            </a:r>
          </a:p>
          <a:p>
            <a:r>
              <a:rPr lang="en-US" altLang="en-US" sz="900">
                <a:solidFill>
                  <a:schemeClr val="tx1"/>
                </a:solidFill>
              </a:rPr>
              <a:t>28 iydgTvmujl6f</a:t>
            </a:r>
          </a:p>
          <a:p>
            <a:r>
              <a:rPr lang="en-US" altLang="en-US" sz="900">
                <a:solidFill>
                  <a:schemeClr val="tx1"/>
                </a:solidFill>
              </a:rPr>
              <a:t>28 Zachary1</a:t>
            </a:r>
          </a:p>
          <a:p>
            <a:r>
              <a:rPr lang="en-US" altLang="en-US" sz="900">
                <a:solidFill>
                  <a:schemeClr val="tx1"/>
                </a:solidFill>
              </a:rPr>
              <a:t>28 Yankees1</a:t>
            </a:r>
          </a:p>
          <a:p>
            <a:r>
              <a:rPr lang="en-US" altLang="en-US" sz="900">
                <a:solidFill>
                  <a:schemeClr val="tx1"/>
                </a:solidFill>
              </a:rPr>
              <a:t>28 Stephen1</a:t>
            </a:r>
          </a:p>
          <a:p>
            <a:r>
              <a:rPr lang="en-US" altLang="en-US" sz="900">
                <a:solidFill>
                  <a:schemeClr val="tx1"/>
                </a:solidFill>
              </a:rPr>
              <a:t>28 Shannon1</a:t>
            </a:r>
          </a:p>
          <a:p>
            <a:r>
              <a:rPr lang="en-US" altLang="en-US" sz="900">
                <a:solidFill>
                  <a:schemeClr val="tx1"/>
                </a:solidFill>
              </a:rPr>
              <a:t>28 John3:16</a:t>
            </a:r>
          </a:p>
          <a:p>
            <a:r>
              <a:rPr lang="en-US" altLang="en-US" sz="900">
                <a:solidFill>
                  <a:schemeClr val="tx1"/>
                </a:solidFill>
              </a:rPr>
              <a:t>28 Gerrard8</a:t>
            </a:r>
          </a:p>
          <a:p>
            <a:r>
              <a:rPr lang="en-US" altLang="en-US" sz="900">
                <a:solidFill>
                  <a:schemeClr val="tx1"/>
                </a:solidFill>
              </a:rPr>
              <a:t>28 Fuckyou2</a:t>
            </a:r>
          </a:p>
          <a:p>
            <a:r>
              <a:rPr lang="en-US" altLang="en-US" sz="900">
                <a:solidFill>
                  <a:schemeClr val="tx1"/>
                </a:solidFill>
              </a:rPr>
              <a:t>27 ZAQ!1qaz</a:t>
            </a:r>
          </a:p>
          <a:p>
            <a:r>
              <a:rPr lang="en-US" altLang="en-US" sz="900">
                <a:solidFill>
                  <a:schemeClr val="tx1"/>
                </a:solidFill>
              </a:rPr>
              <a:t>27 Pebbles1</a:t>
            </a:r>
          </a:p>
          <a:p>
            <a:r>
              <a:rPr lang="en-US" altLang="en-US" sz="900">
                <a:solidFill>
                  <a:schemeClr val="tx1"/>
                </a:solidFill>
              </a:rPr>
              <a:t>27 Monster1</a:t>
            </a:r>
          </a:p>
          <a:p>
            <a:r>
              <a:rPr lang="en-US" altLang="en-US" sz="900">
                <a:solidFill>
                  <a:schemeClr val="tx1"/>
                </a:solidFill>
              </a:rPr>
              <a:t>27 Chicken1</a:t>
            </a:r>
          </a:p>
          <a:p>
            <a:r>
              <a:rPr lang="en-US" altLang="en-US" sz="900">
                <a:solidFill>
                  <a:schemeClr val="tx1"/>
                </a:solidFill>
              </a:rPr>
              <a:t>26 zaq1!QAZ</a:t>
            </a:r>
          </a:p>
          <a:p>
            <a:r>
              <a:rPr lang="en-US" altLang="en-US" sz="900">
                <a:solidFill>
                  <a:schemeClr val="tx1"/>
                </a:solidFill>
              </a:rPr>
              <a:t>26 Spencer1</a:t>
            </a:r>
          </a:p>
          <a:p>
            <a:r>
              <a:rPr lang="en-US" altLang="en-US" sz="900">
                <a:solidFill>
                  <a:schemeClr val="tx1"/>
                </a:solidFill>
              </a:rPr>
              <a:t>26 Savannah1</a:t>
            </a:r>
          </a:p>
          <a:p>
            <a:r>
              <a:rPr lang="en-US" altLang="en-US" sz="900">
                <a:solidFill>
                  <a:schemeClr val="tx1"/>
                </a:solidFill>
              </a:rPr>
              <a:t>26 Jesusis1</a:t>
            </a:r>
          </a:p>
          <a:p>
            <a:r>
              <a:rPr lang="en-US" altLang="en-US" sz="900">
                <a:solidFill>
                  <a:schemeClr val="tx1"/>
                </a:solidFill>
              </a:rPr>
              <a:t>26 Jeffrey1</a:t>
            </a:r>
          </a:p>
          <a:p>
            <a:r>
              <a:rPr lang="en-US" altLang="en-US" sz="900">
                <a:solidFill>
                  <a:schemeClr val="tx1"/>
                </a:solidFill>
              </a:rPr>
              <a:t>26 Houston1</a:t>
            </a:r>
          </a:p>
          <a:p>
            <a:r>
              <a:rPr lang="en-US" altLang="en-US" sz="900">
                <a:solidFill>
                  <a:schemeClr val="tx1"/>
                </a:solidFill>
              </a:rPr>
              <a:t>26 Florida1</a:t>
            </a:r>
          </a:p>
          <a:p>
            <a:r>
              <a:rPr lang="en-US" altLang="en-US" sz="900">
                <a:solidFill>
                  <a:schemeClr val="tx1"/>
                </a:solidFill>
              </a:rPr>
              <a:t>26 Crystal1</a:t>
            </a:r>
          </a:p>
          <a:p>
            <a:r>
              <a:rPr lang="en-US" altLang="en-US" sz="900">
                <a:solidFill>
                  <a:schemeClr val="tx1"/>
                </a:solidFill>
              </a:rPr>
              <a:t>25 Tristan1</a:t>
            </a:r>
          </a:p>
          <a:p>
            <a:r>
              <a:rPr lang="en-US" altLang="en-US" sz="900">
                <a:solidFill>
                  <a:schemeClr val="tx1"/>
                </a:solidFill>
              </a:rPr>
              <a:t>25 Thunder1</a:t>
            </a:r>
          </a:p>
          <a:p>
            <a:r>
              <a:rPr lang="en-US" altLang="en-US" sz="900">
                <a:solidFill>
                  <a:schemeClr val="tx1"/>
                </a:solidFill>
              </a:rPr>
              <a:t>25 Thumper1</a:t>
            </a:r>
          </a:p>
          <a:p>
            <a:r>
              <a:rPr lang="en-US" altLang="en-US" sz="900">
                <a:solidFill>
                  <a:schemeClr val="tx1"/>
                </a:solidFill>
              </a:rPr>
              <a:t>25 Special1</a:t>
            </a:r>
          </a:p>
          <a:p>
            <a:r>
              <a:rPr lang="en-US" altLang="en-US" sz="900">
                <a:solidFill>
                  <a:schemeClr val="tx1"/>
                </a:solidFill>
              </a:rPr>
              <a:t>25 Pr1ncess</a:t>
            </a:r>
          </a:p>
          <a:p>
            <a:r>
              <a:rPr lang="en-US" altLang="en-US" sz="900">
                <a:solidFill>
                  <a:schemeClr val="tx1"/>
                </a:solidFill>
              </a:rPr>
              <a:t>25 Password12</a:t>
            </a:r>
          </a:p>
          <a:p>
            <a:r>
              <a:rPr lang="en-US" altLang="en-US" sz="900">
                <a:solidFill>
                  <a:schemeClr val="tx1"/>
                </a:solidFill>
              </a:rPr>
              <a:t>25 Justice1</a:t>
            </a:r>
          </a:p>
          <a:p>
            <a:r>
              <a:rPr lang="en-US" altLang="en-US" sz="900">
                <a:solidFill>
                  <a:schemeClr val="tx1"/>
                </a:solidFill>
              </a:rPr>
              <a:t>25 Cowboys1</a:t>
            </a:r>
          </a:p>
          <a:p>
            <a:r>
              <a:rPr lang="en-US" altLang="en-US" sz="900">
                <a:solidFill>
                  <a:schemeClr val="tx1"/>
                </a:solidFill>
              </a:rPr>
              <a:t>25 Charles1</a:t>
            </a:r>
          </a:p>
          <a:p>
            <a:r>
              <a:rPr lang="en-US" altLang="en-US" sz="900">
                <a:solidFill>
                  <a:schemeClr val="tx1"/>
                </a:solidFill>
              </a:rPr>
              <a:t>25 Blondie1</a:t>
            </a:r>
          </a:p>
          <a:p>
            <a:r>
              <a:rPr lang="en-US" altLang="en-US" sz="900">
                <a:solidFill>
                  <a:schemeClr val="tx1"/>
                </a:solidFill>
              </a:rPr>
              <a:t>24 Softball1</a:t>
            </a:r>
          </a:p>
          <a:p>
            <a:r>
              <a:rPr lang="en-US" altLang="en-US" sz="900">
                <a:solidFill>
                  <a:schemeClr val="tx1"/>
                </a:solidFill>
              </a:rPr>
              <a:t>24 Orlando1</a:t>
            </a:r>
          </a:p>
          <a:p>
            <a:r>
              <a:rPr lang="en-US" altLang="en-US" sz="900">
                <a:solidFill>
                  <a:schemeClr val="tx1"/>
                </a:solidFill>
              </a:rPr>
              <a:t>24 Greenday1</a:t>
            </a:r>
          </a:p>
          <a:p>
            <a:r>
              <a:rPr lang="en-US" altLang="en-US" sz="900">
                <a:solidFill>
                  <a:schemeClr val="tx1"/>
                </a:solidFill>
              </a:rPr>
              <a:t>24 Dominic1</a:t>
            </a:r>
          </a:p>
          <a:p>
            <a:r>
              <a:rPr lang="en-US" altLang="en-US" sz="900">
                <a:solidFill>
                  <a:schemeClr val="tx1"/>
                </a:solidFill>
              </a:rPr>
              <a:t>24 !QAZzaq1</a:t>
            </a:r>
          </a:p>
          <a:p>
            <a:r>
              <a:rPr lang="en-US" altLang="en-US" sz="900">
                <a:solidFill>
                  <a:schemeClr val="tx1"/>
                </a:solidFill>
              </a:rPr>
              <a:t>23 abc123ABC</a:t>
            </a:r>
          </a:p>
          <a:p>
            <a:r>
              <a:rPr lang="en-US" altLang="en-US" sz="900">
                <a:solidFill>
                  <a:schemeClr val="tx1"/>
                </a:solidFill>
              </a:rPr>
              <a:t>23 Snickers1</a:t>
            </a:r>
          </a:p>
          <a:p>
            <a:r>
              <a:rPr lang="en-US" altLang="en-US" sz="900">
                <a:solidFill>
                  <a:schemeClr val="tx1"/>
                </a:solidFill>
              </a:rPr>
              <a:t>23 Patches1</a:t>
            </a:r>
          </a:p>
          <a:p>
            <a:r>
              <a:rPr lang="en-US" altLang="en-US" sz="900">
                <a:solidFill>
                  <a:schemeClr val="tx1"/>
                </a:solidFill>
              </a:rPr>
              <a:t>23 P@$$w0rd</a:t>
            </a:r>
          </a:p>
          <a:p>
            <a:r>
              <a:rPr lang="en-US" altLang="en-US" sz="900">
                <a:solidFill>
                  <a:schemeClr val="tx1"/>
                </a:solidFill>
              </a:rPr>
              <a:t>23 Natasha1</a:t>
            </a:r>
          </a:p>
          <a:p>
            <a:r>
              <a:rPr lang="en-US" altLang="en-US" sz="900">
                <a:solidFill>
                  <a:schemeClr val="tx1"/>
                </a:solidFill>
              </a:rPr>
              <a:t>23 Myspace1</a:t>
            </a:r>
          </a:p>
          <a:p>
            <a:r>
              <a:rPr lang="en-US" altLang="en-US" sz="900">
                <a:solidFill>
                  <a:schemeClr val="tx1"/>
                </a:solidFill>
              </a:rPr>
              <a:t>23 Monique1</a:t>
            </a:r>
          </a:p>
          <a:p>
            <a:r>
              <a:rPr lang="en-US" altLang="en-US" sz="900">
                <a:solidFill>
                  <a:schemeClr val="tx1"/>
                </a:solidFill>
              </a:rPr>
              <a:t>23 Letmein1</a:t>
            </a:r>
          </a:p>
          <a:p>
            <a:r>
              <a:rPr lang="en-US" altLang="en-US" sz="900">
                <a:solidFill>
                  <a:schemeClr val="tx1"/>
                </a:solidFill>
              </a:rPr>
              <a:t>23 James123</a:t>
            </a:r>
          </a:p>
          <a:p>
            <a:r>
              <a:rPr lang="en-US" altLang="en-US" sz="900">
                <a:solidFill>
                  <a:schemeClr val="tx1"/>
                </a:solidFill>
              </a:rPr>
              <a:t>23 Celtic1888</a:t>
            </a:r>
          </a:p>
          <a:p>
            <a:r>
              <a:rPr lang="en-US" altLang="en-US" sz="900">
                <a:solidFill>
                  <a:schemeClr val="tx1"/>
                </a:solidFill>
              </a:rPr>
              <a:t>23 Benjamin1</a:t>
            </a:r>
          </a:p>
          <a:p>
            <a:r>
              <a:rPr lang="en-US" altLang="en-US" sz="900">
                <a:solidFill>
                  <a:schemeClr val="tx1"/>
                </a:solidFill>
              </a:rPr>
              <a:t>23 Baseball1</a:t>
            </a:r>
          </a:p>
          <a:p>
            <a:r>
              <a:rPr lang="en-US" altLang="en-US" sz="900">
                <a:solidFill>
                  <a:schemeClr val="tx1"/>
                </a:solidFill>
              </a:rPr>
              <a:t>23 1qazXSW@</a:t>
            </a:r>
          </a:p>
          <a:p>
            <a:endParaRPr lang="en-US" altLang="en-US" sz="900">
              <a:solidFill>
                <a:schemeClr val="tx1"/>
              </a:solidFill>
            </a:endParaRPr>
          </a:p>
        </p:txBody>
      </p:sp>
      <p:sp>
        <p:nvSpPr>
          <p:cNvPr id="21509" name="ZoneTexte 5"/>
          <p:cNvSpPr txBox="1">
            <a:spLocks noChangeArrowheads="1"/>
          </p:cNvSpPr>
          <p:nvPr>
            <p:custDataLst>
              <p:tags r:id="rId4"/>
            </p:custDataLst>
          </p:nvPr>
        </p:nvSpPr>
        <p:spPr bwMode="auto">
          <a:xfrm>
            <a:off x="2951163" y="209550"/>
            <a:ext cx="995362"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22 Vanessa1</a:t>
            </a:r>
          </a:p>
          <a:p>
            <a:r>
              <a:rPr lang="en-US" altLang="en-US" sz="900">
                <a:solidFill>
                  <a:schemeClr val="tx1"/>
                </a:solidFill>
              </a:rPr>
              <a:t>22 Steelers1</a:t>
            </a:r>
          </a:p>
          <a:p>
            <a:r>
              <a:rPr lang="en-US" altLang="en-US" sz="900">
                <a:solidFill>
                  <a:schemeClr val="tx1"/>
                </a:solidFill>
              </a:rPr>
              <a:t>22 Slipknot1</a:t>
            </a:r>
          </a:p>
          <a:p>
            <a:r>
              <a:rPr lang="en-US" altLang="en-US" sz="900">
                <a:solidFill>
                  <a:schemeClr val="tx1"/>
                </a:solidFill>
              </a:rPr>
              <a:t>22 Princess13</a:t>
            </a:r>
          </a:p>
          <a:p>
            <a:r>
              <a:rPr lang="en-US" altLang="en-US" sz="900">
                <a:solidFill>
                  <a:schemeClr val="tx1"/>
                </a:solidFill>
              </a:rPr>
              <a:t>22 Princess12</a:t>
            </a:r>
          </a:p>
          <a:p>
            <a:r>
              <a:rPr lang="en-US" altLang="en-US" sz="900">
                <a:solidFill>
                  <a:schemeClr val="tx1"/>
                </a:solidFill>
              </a:rPr>
              <a:t>22 Midnight1</a:t>
            </a:r>
          </a:p>
          <a:p>
            <a:r>
              <a:rPr lang="en-US" altLang="en-US" sz="900">
                <a:solidFill>
                  <a:schemeClr val="tx1"/>
                </a:solidFill>
              </a:rPr>
              <a:t>22 Marines1</a:t>
            </a:r>
          </a:p>
          <a:p>
            <a:r>
              <a:rPr lang="en-US" altLang="en-US" sz="900">
                <a:solidFill>
                  <a:schemeClr val="tx1"/>
                </a:solidFill>
              </a:rPr>
              <a:t>22 M1chelle</a:t>
            </a:r>
          </a:p>
          <a:p>
            <a:r>
              <a:rPr lang="en-US" altLang="en-US" sz="900">
                <a:solidFill>
                  <a:schemeClr val="tx1"/>
                </a:solidFill>
              </a:rPr>
              <a:t>22 Lampard8</a:t>
            </a:r>
          </a:p>
          <a:p>
            <a:r>
              <a:rPr lang="en-US" altLang="en-US" sz="900">
                <a:solidFill>
                  <a:schemeClr val="tx1"/>
                </a:solidFill>
              </a:rPr>
              <a:t>22 Jesus123</a:t>
            </a:r>
          </a:p>
          <a:p>
            <a:r>
              <a:rPr lang="en-US" altLang="en-US" sz="900">
                <a:solidFill>
                  <a:schemeClr val="tx1"/>
                </a:solidFill>
              </a:rPr>
              <a:t>22 Frankie1</a:t>
            </a:r>
          </a:p>
          <a:p>
            <a:r>
              <a:rPr lang="en-US" altLang="en-US" sz="900">
                <a:solidFill>
                  <a:schemeClr val="tx1"/>
                </a:solidFill>
              </a:rPr>
              <a:t>22 Elizabeth2</a:t>
            </a:r>
          </a:p>
          <a:p>
            <a:r>
              <a:rPr lang="en-US" altLang="en-US" sz="900">
                <a:solidFill>
                  <a:schemeClr val="tx1"/>
                </a:solidFill>
              </a:rPr>
              <a:t>22 Douglas1</a:t>
            </a:r>
          </a:p>
          <a:p>
            <a:r>
              <a:rPr lang="en-US" altLang="en-US" sz="900">
                <a:solidFill>
                  <a:schemeClr val="tx1"/>
                </a:solidFill>
              </a:rPr>
              <a:t>22 Devil666</a:t>
            </a:r>
          </a:p>
          <a:p>
            <a:r>
              <a:rPr lang="en-US" altLang="en-US" sz="900">
                <a:solidFill>
                  <a:schemeClr val="tx1"/>
                </a:solidFill>
              </a:rPr>
              <a:t>22 Christina1</a:t>
            </a:r>
          </a:p>
          <a:p>
            <a:r>
              <a:rPr lang="en-US" altLang="en-US" sz="900">
                <a:solidFill>
                  <a:schemeClr val="tx1"/>
                </a:solidFill>
              </a:rPr>
              <a:t>22 Bradley1</a:t>
            </a:r>
          </a:p>
          <a:p>
            <a:r>
              <a:rPr lang="en-US" altLang="en-US" sz="900">
                <a:solidFill>
                  <a:schemeClr val="tx1"/>
                </a:solidFill>
              </a:rPr>
              <a:t>21 zaq1@WSX</a:t>
            </a:r>
          </a:p>
          <a:p>
            <a:r>
              <a:rPr lang="en-US" altLang="en-US" sz="900">
                <a:solidFill>
                  <a:schemeClr val="tx1"/>
                </a:solidFill>
              </a:rPr>
              <a:t>21 Tigger01</a:t>
            </a:r>
          </a:p>
          <a:p>
            <a:r>
              <a:rPr lang="en-US" altLang="en-US" sz="900">
                <a:solidFill>
                  <a:schemeClr val="tx1"/>
                </a:solidFill>
              </a:rPr>
              <a:t>21 Summer08</a:t>
            </a:r>
          </a:p>
          <a:p>
            <a:r>
              <a:rPr lang="en-US" altLang="en-US" sz="900">
                <a:solidFill>
                  <a:schemeClr val="tx1"/>
                </a:solidFill>
              </a:rPr>
              <a:t>21 Princess21</a:t>
            </a:r>
          </a:p>
          <a:p>
            <a:r>
              <a:rPr lang="en-US" altLang="en-US" sz="900">
                <a:solidFill>
                  <a:schemeClr val="tx1"/>
                </a:solidFill>
              </a:rPr>
              <a:t>21 Playboy1</a:t>
            </a:r>
          </a:p>
          <a:p>
            <a:r>
              <a:rPr lang="en-US" altLang="en-US" sz="900">
                <a:solidFill>
                  <a:schemeClr val="tx1"/>
                </a:solidFill>
              </a:rPr>
              <a:t>21 October1</a:t>
            </a:r>
          </a:p>
          <a:p>
            <a:r>
              <a:rPr lang="en-US" altLang="en-US" sz="900">
                <a:solidFill>
                  <a:schemeClr val="tx1"/>
                </a:solidFill>
              </a:rPr>
              <a:t>21 Katrina1</a:t>
            </a:r>
          </a:p>
          <a:p>
            <a:r>
              <a:rPr lang="en-US" altLang="en-US" sz="900">
                <a:solidFill>
                  <a:schemeClr val="tx1"/>
                </a:solidFill>
              </a:rPr>
              <a:t>21 Iloveme1</a:t>
            </a:r>
          </a:p>
          <a:p>
            <a:r>
              <a:rPr lang="en-US" altLang="en-US" sz="900">
                <a:solidFill>
                  <a:schemeClr val="tx1"/>
                </a:solidFill>
              </a:rPr>
              <a:t>21 Chris123</a:t>
            </a:r>
          </a:p>
          <a:p>
            <a:r>
              <a:rPr lang="en-US" altLang="en-US" sz="900">
                <a:solidFill>
                  <a:schemeClr val="tx1"/>
                </a:solidFill>
              </a:rPr>
              <a:t>21 Chicago1</a:t>
            </a:r>
          </a:p>
          <a:p>
            <a:r>
              <a:rPr lang="en-US" altLang="en-US" sz="900">
                <a:solidFill>
                  <a:schemeClr val="tx1"/>
                </a:solidFill>
              </a:rPr>
              <a:t>21 Charlotte1</a:t>
            </a:r>
          </a:p>
          <a:p>
            <a:r>
              <a:rPr lang="en-US" altLang="en-US" sz="900">
                <a:solidFill>
                  <a:schemeClr val="tx1"/>
                </a:solidFill>
              </a:rPr>
              <a:t>21 Broncos1</a:t>
            </a:r>
          </a:p>
          <a:p>
            <a:r>
              <a:rPr lang="en-US" altLang="en-US" sz="900">
                <a:solidFill>
                  <a:schemeClr val="tx1"/>
                </a:solidFill>
              </a:rPr>
              <a:t>21 BabyGirl1</a:t>
            </a:r>
          </a:p>
          <a:p>
            <a:r>
              <a:rPr lang="en-US" altLang="en-US" sz="900">
                <a:solidFill>
                  <a:schemeClr val="tx1"/>
                </a:solidFill>
              </a:rPr>
              <a:t>21 Abigail1</a:t>
            </a:r>
          </a:p>
          <a:p>
            <a:r>
              <a:rPr lang="en-US" altLang="en-US" sz="900">
                <a:solidFill>
                  <a:schemeClr val="tx1"/>
                </a:solidFill>
              </a:rPr>
              <a:t>20 Tinkerbell1</a:t>
            </a:r>
          </a:p>
          <a:p>
            <a:r>
              <a:rPr lang="en-US" altLang="en-US" sz="900">
                <a:solidFill>
                  <a:schemeClr val="tx1"/>
                </a:solidFill>
              </a:rPr>
              <a:t>20 Rockstar1</a:t>
            </a:r>
          </a:p>
          <a:p>
            <a:r>
              <a:rPr lang="en-US" altLang="en-US" sz="900">
                <a:solidFill>
                  <a:schemeClr val="tx1"/>
                </a:solidFill>
              </a:rPr>
              <a:t>20 RockYou1</a:t>
            </a:r>
          </a:p>
          <a:p>
            <a:r>
              <a:rPr lang="en-US" altLang="en-US" sz="900">
                <a:solidFill>
                  <a:schemeClr val="tx1"/>
                </a:solidFill>
              </a:rPr>
              <a:t>20 Michelle2</a:t>
            </a:r>
          </a:p>
          <a:p>
            <a:r>
              <a:rPr lang="en-US" altLang="en-US" sz="900">
                <a:solidFill>
                  <a:schemeClr val="tx1"/>
                </a:solidFill>
              </a:rPr>
              <a:t>20 Georgia1</a:t>
            </a:r>
          </a:p>
          <a:p>
            <a:r>
              <a:rPr lang="en-US" altLang="en-US" sz="900">
                <a:solidFill>
                  <a:schemeClr val="tx1"/>
                </a:solidFill>
              </a:rPr>
              <a:t>20 Computer1</a:t>
            </a:r>
          </a:p>
          <a:p>
            <a:r>
              <a:rPr lang="en-US" altLang="en-US" sz="900">
                <a:solidFill>
                  <a:schemeClr val="tx1"/>
                </a:solidFill>
              </a:rPr>
              <a:t>20 Breanna1</a:t>
            </a:r>
          </a:p>
          <a:p>
            <a:r>
              <a:rPr lang="en-US" altLang="en-US" sz="900">
                <a:solidFill>
                  <a:schemeClr val="tx1"/>
                </a:solidFill>
              </a:rPr>
              <a:t>20 Babygurl1</a:t>
            </a:r>
          </a:p>
          <a:p>
            <a:r>
              <a:rPr lang="en-US" altLang="en-US" sz="900">
                <a:solidFill>
                  <a:schemeClr val="tx1"/>
                </a:solidFill>
              </a:rPr>
              <a:t>19 Trinity3</a:t>
            </a:r>
          </a:p>
          <a:p>
            <a:r>
              <a:rPr lang="en-US" altLang="en-US" sz="900">
                <a:solidFill>
                  <a:schemeClr val="tx1"/>
                </a:solidFill>
              </a:rPr>
              <a:t>19 Pumpkin1</a:t>
            </a:r>
          </a:p>
          <a:p>
            <a:r>
              <a:rPr lang="en-US" altLang="en-US" sz="900">
                <a:solidFill>
                  <a:schemeClr val="tx1"/>
                </a:solidFill>
              </a:rPr>
              <a:t>19 Princess7</a:t>
            </a:r>
          </a:p>
          <a:p>
            <a:r>
              <a:rPr lang="en-US" altLang="en-US" sz="900">
                <a:solidFill>
                  <a:schemeClr val="tx1"/>
                </a:solidFill>
              </a:rPr>
              <a:t>19 Preston1</a:t>
            </a:r>
          </a:p>
          <a:p>
            <a:r>
              <a:rPr lang="en-US" altLang="en-US" sz="900">
                <a:solidFill>
                  <a:schemeClr val="tx1"/>
                </a:solidFill>
              </a:rPr>
              <a:t>19 Newyork1</a:t>
            </a:r>
          </a:p>
          <a:p>
            <a:r>
              <a:rPr lang="en-US" altLang="en-US" sz="900">
                <a:solidFill>
                  <a:schemeClr val="tx1"/>
                </a:solidFill>
              </a:rPr>
              <a:t>19 Marissa1</a:t>
            </a:r>
          </a:p>
          <a:p>
            <a:r>
              <a:rPr lang="en-US" altLang="en-US" sz="900">
                <a:solidFill>
                  <a:schemeClr val="tx1"/>
                </a:solidFill>
              </a:rPr>
              <a:t>19 Liberty1</a:t>
            </a:r>
          </a:p>
          <a:p>
            <a:r>
              <a:rPr lang="en-US" altLang="en-US" sz="900">
                <a:solidFill>
                  <a:schemeClr val="tx1"/>
                </a:solidFill>
              </a:rPr>
              <a:t>19 Lebron23</a:t>
            </a:r>
          </a:p>
          <a:p>
            <a:r>
              <a:rPr lang="en-US" altLang="en-US" sz="900">
                <a:solidFill>
                  <a:schemeClr val="tx1"/>
                </a:solidFill>
              </a:rPr>
              <a:t>19 Jamaica1</a:t>
            </a:r>
          </a:p>
          <a:p>
            <a:r>
              <a:rPr lang="en-US" altLang="en-US" sz="900">
                <a:solidFill>
                  <a:schemeClr val="tx1"/>
                </a:solidFill>
              </a:rPr>
              <a:t>19 Fuckyou1</a:t>
            </a:r>
          </a:p>
          <a:p>
            <a:r>
              <a:rPr lang="en-US" altLang="en-US" sz="900">
                <a:solidFill>
                  <a:schemeClr val="tx1"/>
                </a:solidFill>
              </a:rPr>
              <a:t>19 Chester1</a:t>
            </a:r>
          </a:p>
          <a:p>
            <a:r>
              <a:rPr lang="en-US" altLang="en-US" sz="900">
                <a:solidFill>
                  <a:schemeClr val="tx1"/>
                </a:solidFill>
              </a:rPr>
              <a:t>19 Braxton1</a:t>
            </a:r>
          </a:p>
        </p:txBody>
      </p:sp>
      <p:sp>
        <p:nvSpPr>
          <p:cNvPr id="21510" name="ZoneTexte 7"/>
          <p:cNvSpPr txBox="1">
            <a:spLocks noChangeArrowheads="1"/>
          </p:cNvSpPr>
          <p:nvPr>
            <p:custDataLst>
              <p:tags r:id="rId5"/>
            </p:custDataLst>
          </p:nvPr>
        </p:nvSpPr>
        <p:spPr bwMode="auto">
          <a:xfrm>
            <a:off x="3851275" y="209550"/>
            <a:ext cx="1025525" cy="785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19 August12</a:t>
            </a:r>
          </a:p>
          <a:p>
            <a:r>
              <a:rPr lang="en-US" altLang="en-US" sz="900">
                <a:solidFill>
                  <a:schemeClr val="tx1"/>
                </a:solidFill>
              </a:rPr>
              <a:t>18 z,iyd86I</a:t>
            </a:r>
          </a:p>
          <a:p>
            <a:r>
              <a:rPr lang="en-US" altLang="en-US" sz="900">
                <a:solidFill>
                  <a:schemeClr val="tx1"/>
                </a:solidFill>
              </a:rPr>
              <a:t>18 l6fkiy9oN</a:t>
            </a:r>
          </a:p>
          <a:p>
            <a:r>
              <a:rPr lang="en-US" altLang="en-US" sz="900">
                <a:solidFill>
                  <a:schemeClr val="tx1"/>
                </a:solidFill>
              </a:rPr>
              <a:t>18 Sweetie1</a:t>
            </a:r>
          </a:p>
          <a:p>
            <a:r>
              <a:rPr lang="en-US" altLang="en-US" sz="900">
                <a:solidFill>
                  <a:schemeClr val="tx1"/>
                </a:solidFill>
              </a:rPr>
              <a:t>18 November1</a:t>
            </a:r>
          </a:p>
          <a:p>
            <a:r>
              <a:rPr lang="en-US" altLang="en-US" sz="900">
                <a:solidFill>
                  <a:schemeClr val="tx1"/>
                </a:solidFill>
              </a:rPr>
              <a:t>18 Love4ever</a:t>
            </a:r>
          </a:p>
          <a:p>
            <a:r>
              <a:rPr lang="en-US" altLang="en-US" sz="900">
                <a:solidFill>
                  <a:schemeClr val="tx1"/>
                </a:solidFill>
              </a:rPr>
              <a:t>18 Ireland1</a:t>
            </a:r>
          </a:p>
          <a:p>
            <a:r>
              <a:rPr lang="en-US" altLang="en-US" sz="900">
                <a:solidFill>
                  <a:schemeClr val="tx1"/>
                </a:solidFill>
              </a:rPr>
              <a:t>18 Iloveme2</a:t>
            </a:r>
          </a:p>
          <a:p>
            <a:r>
              <a:rPr lang="en-US" altLang="en-US" sz="900">
                <a:solidFill>
                  <a:schemeClr val="tx1"/>
                </a:solidFill>
              </a:rPr>
              <a:t>18 Christine1</a:t>
            </a:r>
          </a:p>
          <a:p>
            <a:r>
              <a:rPr lang="en-US" altLang="en-US" sz="900">
                <a:solidFill>
                  <a:schemeClr val="tx1"/>
                </a:solidFill>
              </a:rPr>
              <a:t>18 Buttons1</a:t>
            </a:r>
          </a:p>
          <a:p>
            <a:r>
              <a:rPr lang="en-US" altLang="en-US" sz="900">
                <a:solidFill>
                  <a:schemeClr val="tx1"/>
                </a:solidFill>
              </a:rPr>
              <a:t>18 Babyboy1</a:t>
            </a:r>
          </a:p>
          <a:p>
            <a:r>
              <a:rPr lang="en-US" altLang="en-US" sz="900">
                <a:solidFill>
                  <a:schemeClr val="tx1"/>
                </a:solidFill>
              </a:rPr>
              <a:t>18 Angel101</a:t>
            </a:r>
          </a:p>
          <a:p>
            <a:r>
              <a:rPr lang="en-US" altLang="en-US" sz="900">
                <a:solidFill>
                  <a:schemeClr val="tx1"/>
                </a:solidFill>
              </a:rPr>
              <a:t>17 Vincent1</a:t>
            </a:r>
          </a:p>
          <a:p>
            <a:r>
              <a:rPr lang="en-US" altLang="en-US" sz="900">
                <a:solidFill>
                  <a:schemeClr val="tx1"/>
                </a:solidFill>
              </a:rPr>
              <a:t>17 Spartan117</a:t>
            </a:r>
          </a:p>
          <a:p>
            <a:r>
              <a:rPr lang="en-US" altLang="en-US" sz="900">
                <a:solidFill>
                  <a:schemeClr val="tx1"/>
                </a:solidFill>
              </a:rPr>
              <a:t>17 Soccer12</a:t>
            </a:r>
          </a:p>
          <a:p>
            <a:r>
              <a:rPr lang="en-US" altLang="en-US" sz="900">
                <a:solidFill>
                  <a:schemeClr val="tx1"/>
                </a:solidFill>
              </a:rPr>
              <a:t>17 Princess2</a:t>
            </a:r>
          </a:p>
          <a:p>
            <a:r>
              <a:rPr lang="en-US" altLang="en-US" sz="900">
                <a:solidFill>
                  <a:schemeClr val="tx1"/>
                </a:solidFill>
              </a:rPr>
              <a:t>17 Penguin1</a:t>
            </a:r>
          </a:p>
          <a:p>
            <a:r>
              <a:rPr lang="en-US" altLang="en-US" sz="900">
                <a:solidFill>
                  <a:schemeClr val="tx1"/>
                </a:solidFill>
              </a:rPr>
              <a:t>17 Password5</a:t>
            </a:r>
          </a:p>
          <a:p>
            <a:r>
              <a:rPr lang="en-US" altLang="en-US" sz="900">
                <a:solidFill>
                  <a:schemeClr val="tx1"/>
                </a:solidFill>
              </a:rPr>
              <a:t>17 Password3</a:t>
            </a:r>
          </a:p>
          <a:p>
            <a:r>
              <a:rPr lang="en-US" altLang="en-US" sz="900">
                <a:solidFill>
                  <a:schemeClr val="tx1"/>
                </a:solidFill>
              </a:rPr>
              <a:t>17 Panthers1</a:t>
            </a:r>
          </a:p>
          <a:p>
            <a:r>
              <a:rPr lang="en-US" altLang="en-US" sz="900">
                <a:solidFill>
                  <a:schemeClr val="tx1"/>
                </a:solidFill>
              </a:rPr>
              <a:t>17 Nirvana1</a:t>
            </a:r>
          </a:p>
          <a:p>
            <a:r>
              <a:rPr lang="en-US" altLang="en-US" sz="900">
                <a:solidFill>
                  <a:schemeClr val="tx1"/>
                </a:solidFill>
              </a:rPr>
              <a:t>17 Nicole12</a:t>
            </a:r>
          </a:p>
          <a:p>
            <a:r>
              <a:rPr lang="en-US" altLang="en-US" sz="900">
                <a:solidFill>
                  <a:schemeClr val="tx1"/>
                </a:solidFill>
              </a:rPr>
              <a:t>17 Nichole1</a:t>
            </a:r>
          </a:p>
          <a:p>
            <a:r>
              <a:rPr lang="en-US" altLang="en-US" sz="900">
                <a:solidFill>
                  <a:schemeClr val="tx1"/>
                </a:solidFill>
              </a:rPr>
              <a:t>17 Molly123</a:t>
            </a:r>
          </a:p>
          <a:p>
            <a:r>
              <a:rPr lang="en-US" altLang="en-US" sz="900">
                <a:solidFill>
                  <a:schemeClr val="tx1"/>
                </a:solidFill>
              </a:rPr>
              <a:t>17 Metallica1</a:t>
            </a:r>
          </a:p>
          <a:p>
            <a:r>
              <a:rPr lang="en-US" altLang="en-US" sz="900">
                <a:solidFill>
                  <a:schemeClr val="tx1"/>
                </a:solidFill>
              </a:rPr>
              <a:t>17 Mercedes1</a:t>
            </a:r>
          </a:p>
          <a:p>
            <a:r>
              <a:rPr lang="en-US" altLang="en-US" sz="900">
                <a:solidFill>
                  <a:schemeClr val="tx1"/>
                </a:solidFill>
              </a:rPr>
              <a:t>17 Mackenzie1</a:t>
            </a:r>
          </a:p>
          <a:p>
            <a:r>
              <a:rPr lang="en-US" altLang="en-US" sz="900">
                <a:solidFill>
                  <a:schemeClr val="tx1"/>
                </a:solidFill>
              </a:rPr>
              <a:t>17 Kenneth1</a:t>
            </a:r>
          </a:p>
          <a:p>
            <a:r>
              <a:rPr lang="en-US" altLang="en-US" sz="900">
                <a:solidFill>
                  <a:schemeClr val="tx1"/>
                </a:solidFill>
              </a:rPr>
              <a:t>17 Jackson5</a:t>
            </a:r>
          </a:p>
          <a:p>
            <a:r>
              <a:rPr lang="en-US" altLang="en-US" sz="900">
                <a:solidFill>
                  <a:schemeClr val="tx1"/>
                </a:solidFill>
              </a:rPr>
              <a:t>17 Genesis1</a:t>
            </a:r>
          </a:p>
          <a:p>
            <a:r>
              <a:rPr lang="en-US" altLang="en-US" sz="900">
                <a:solidFill>
                  <a:schemeClr val="tx1"/>
                </a:solidFill>
              </a:rPr>
              <a:t>17 Diamonds1</a:t>
            </a:r>
          </a:p>
          <a:p>
            <a:r>
              <a:rPr lang="en-US" altLang="en-US" sz="900">
                <a:solidFill>
                  <a:schemeClr val="tx1"/>
                </a:solidFill>
              </a:rPr>
              <a:t>17 Buttercup1</a:t>
            </a:r>
          </a:p>
          <a:p>
            <a:r>
              <a:rPr lang="en-US" altLang="en-US" sz="900">
                <a:solidFill>
                  <a:schemeClr val="tx1"/>
                </a:solidFill>
              </a:rPr>
              <a:t>17 Brandon7</a:t>
            </a:r>
          </a:p>
          <a:p>
            <a:r>
              <a:rPr lang="en-US" altLang="en-US" sz="900">
                <a:solidFill>
                  <a:schemeClr val="tx1"/>
                </a:solidFill>
              </a:rPr>
              <a:t>16 Whatever1</a:t>
            </a:r>
          </a:p>
          <a:p>
            <a:r>
              <a:rPr lang="en-US" altLang="en-US" sz="900">
                <a:solidFill>
                  <a:schemeClr val="tx1"/>
                </a:solidFill>
              </a:rPr>
              <a:t>16 TheSims2</a:t>
            </a:r>
          </a:p>
          <a:p>
            <a:r>
              <a:rPr lang="en-US" altLang="en-US" sz="900">
                <a:solidFill>
                  <a:schemeClr val="tx1"/>
                </a:solidFill>
              </a:rPr>
              <a:t>16 Summer06</a:t>
            </a:r>
          </a:p>
          <a:p>
            <a:r>
              <a:rPr lang="en-US" altLang="en-US" sz="900">
                <a:solidFill>
                  <a:schemeClr val="tx1"/>
                </a:solidFill>
              </a:rPr>
              <a:t>16 Starwars1</a:t>
            </a:r>
          </a:p>
          <a:p>
            <a:r>
              <a:rPr lang="en-US" altLang="en-US" sz="900">
                <a:solidFill>
                  <a:schemeClr val="tx1"/>
                </a:solidFill>
              </a:rPr>
              <a:t>16 Spiderman1</a:t>
            </a:r>
          </a:p>
          <a:p>
            <a:r>
              <a:rPr lang="en-US" altLang="en-US" sz="900">
                <a:solidFill>
                  <a:schemeClr val="tx1"/>
                </a:solidFill>
              </a:rPr>
              <a:t>16 Soccer11</a:t>
            </a:r>
          </a:p>
          <a:p>
            <a:r>
              <a:rPr lang="en-US" altLang="en-US" sz="900">
                <a:solidFill>
                  <a:schemeClr val="tx1"/>
                </a:solidFill>
              </a:rPr>
              <a:t>16 Skittles1</a:t>
            </a:r>
          </a:p>
          <a:p>
            <a:r>
              <a:rPr lang="en-US" altLang="en-US" sz="900">
                <a:solidFill>
                  <a:schemeClr val="tx1"/>
                </a:solidFill>
              </a:rPr>
              <a:t>16 Princess01</a:t>
            </a:r>
          </a:p>
          <a:p>
            <a:r>
              <a:rPr lang="en-US" altLang="en-US" sz="900">
                <a:solidFill>
                  <a:schemeClr val="tx1"/>
                </a:solidFill>
              </a:rPr>
              <a:t>16 Phoenix1</a:t>
            </a:r>
          </a:p>
          <a:p>
            <a:r>
              <a:rPr lang="en-US" altLang="en-US" sz="900">
                <a:solidFill>
                  <a:schemeClr val="tx1"/>
                </a:solidFill>
              </a:rPr>
              <a:t>16 Pass1234</a:t>
            </a:r>
          </a:p>
          <a:p>
            <a:r>
              <a:rPr lang="en-US" altLang="en-US" sz="900">
                <a:solidFill>
                  <a:schemeClr val="tx1"/>
                </a:solidFill>
              </a:rPr>
              <a:t>16 Panther1</a:t>
            </a:r>
          </a:p>
          <a:p>
            <a:r>
              <a:rPr lang="en-US" altLang="en-US" sz="900">
                <a:solidFill>
                  <a:schemeClr val="tx1"/>
                </a:solidFill>
              </a:rPr>
              <a:t>16 November11</a:t>
            </a:r>
          </a:p>
          <a:p>
            <a:r>
              <a:rPr lang="en-US" altLang="en-US" sz="900">
                <a:solidFill>
                  <a:schemeClr val="tx1"/>
                </a:solidFill>
              </a:rPr>
              <a:t>16 Lindsey1</a:t>
            </a:r>
          </a:p>
          <a:p>
            <a:r>
              <a:rPr lang="en-US" altLang="en-US" sz="900">
                <a:solidFill>
                  <a:schemeClr val="tx1"/>
                </a:solidFill>
              </a:rPr>
              <a:t>16 Katherine1</a:t>
            </a:r>
          </a:p>
          <a:p>
            <a:r>
              <a:rPr lang="en-US" altLang="en-US" sz="900">
                <a:solidFill>
                  <a:schemeClr val="tx1"/>
                </a:solidFill>
              </a:rPr>
              <a:t>16 JohnCena1</a:t>
            </a:r>
          </a:p>
          <a:p>
            <a:r>
              <a:rPr lang="en-US" altLang="en-US" sz="900">
                <a:solidFill>
                  <a:schemeClr val="tx1"/>
                </a:solidFill>
              </a:rPr>
              <a:t>16 January1</a:t>
            </a:r>
          </a:p>
          <a:p>
            <a:r>
              <a:rPr lang="en-US" altLang="en-US" sz="900">
                <a:solidFill>
                  <a:schemeClr val="tx1"/>
                </a:solidFill>
              </a:rPr>
              <a:t>16 Gangsta1</a:t>
            </a:r>
          </a:p>
          <a:p>
            <a:endParaRPr lang="en-US" altLang="en-US" sz="900">
              <a:solidFill>
                <a:schemeClr val="tx1"/>
              </a:solidFill>
            </a:endParaRPr>
          </a:p>
          <a:p>
            <a:endParaRPr lang="en-US" altLang="en-US" sz="900">
              <a:solidFill>
                <a:schemeClr val="tx1"/>
              </a:solidFill>
            </a:endParaRPr>
          </a:p>
          <a:p>
            <a:endParaRPr lang="en-US" altLang="en-US" sz="900">
              <a:solidFill>
                <a:schemeClr val="tx1"/>
              </a:solidFill>
            </a:endParaRPr>
          </a:p>
          <a:p>
            <a:endParaRPr lang="en-US" altLang="en-US" sz="900">
              <a:solidFill>
                <a:schemeClr val="tx1"/>
              </a:solidFill>
            </a:endParaRPr>
          </a:p>
          <a:p>
            <a:endParaRPr lang="en-US" altLang="en-US" sz="900">
              <a:solidFill>
                <a:schemeClr val="tx1"/>
              </a:solidFill>
            </a:endParaRPr>
          </a:p>
          <a:p>
            <a:endParaRPr lang="en-US" altLang="en-US" sz="900">
              <a:solidFill>
                <a:schemeClr val="tx1"/>
              </a:solidFill>
            </a:endParaRPr>
          </a:p>
        </p:txBody>
      </p:sp>
      <p:sp>
        <p:nvSpPr>
          <p:cNvPr id="21511" name="ZoneTexte 8"/>
          <p:cNvSpPr txBox="1">
            <a:spLocks noChangeArrowheads="1"/>
          </p:cNvSpPr>
          <p:nvPr>
            <p:custDataLst>
              <p:tags r:id="rId6"/>
            </p:custDataLst>
          </p:nvPr>
        </p:nvSpPr>
        <p:spPr bwMode="auto">
          <a:xfrm>
            <a:off x="4829175" y="209550"/>
            <a:ext cx="993775" cy="744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16 Fuckoff1</a:t>
            </a:r>
          </a:p>
          <a:p>
            <a:r>
              <a:rPr lang="en-US" altLang="en-US" sz="900">
                <a:solidFill>
                  <a:schemeClr val="tx1"/>
                </a:solidFill>
              </a:rPr>
              <a:t>16 Freddie1</a:t>
            </a:r>
          </a:p>
          <a:p>
            <a:r>
              <a:rPr lang="en-US" altLang="en-US" sz="900">
                <a:solidFill>
                  <a:schemeClr val="tx1"/>
                </a:solidFill>
              </a:rPr>
              <a:t>16 Forever21</a:t>
            </a:r>
          </a:p>
          <a:p>
            <a:r>
              <a:rPr lang="en-US" altLang="en-US" sz="900">
                <a:solidFill>
                  <a:schemeClr val="tx1"/>
                </a:solidFill>
              </a:rPr>
              <a:t>16 Death666</a:t>
            </a:r>
          </a:p>
          <a:p>
            <a:r>
              <a:rPr lang="en-US" altLang="en-US" sz="900">
                <a:solidFill>
                  <a:schemeClr val="tx1"/>
                </a:solidFill>
              </a:rPr>
              <a:t>16 Chopper1</a:t>
            </a:r>
          </a:p>
          <a:p>
            <a:r>
              <a:rPr lang="en-US" altLang="en-US" sz="900">
                <a:solidFill>
                  <a:schemeClr val="tx1"/>
                </a:solidFill>
              </a:rPr>
              <a:t>16 Arianna1</a:t>
            </a:r>
          </a:p>
          <a:p>
            <a:r>
              <a:rPr lang="en-US" altLang="en-US" sz="900">
                <a:solidFill>
                  <a:schemeClr val="tx1"/>
                </a:solidFill>
              </a:rPr>
              <a:t>16 Allison1</a:t>
            </a:r>
          </a:p>
          <a:p>
            <a:r>
              <a:rPr lang="en-US" altLang="en-US" sz="900">
                <a:solidFill>
                  <a:schemeClr val="tx1"/>
                </a:solidFill>
              </a:rPr>
              <a:t>15 Yankees2</a:t>
            </a:r>
          </a:p>
          <a:p>
            <a:r>
              <a:rPr lang="en-US" altLang="en-US" sz="900">
                <a:solidFill>
                  <a:schemeClr val="tx1"/>
                </a:solidFill>
              </a:rPr>
              <a:t>15 TrustNo1</a:t>
            </a:r>
          </a:p>
          <a:p>
            <a:r>
              <a:rPr lang="en-US" altLang="en-US" sz="900">
                <a:solidFill>
                  <a:schemeClr val="tx1"/>
                </a:solidFill>
              </a:rPr>
              <a:t>15 Tiger123</a:t>
            </a:r>
          </a:p>
          <a:p>
            <a:r>
              <a:rPr lang="en-US" altLang="en-US" sz="900">
                <a:solidFill>
                  <a:schemeClr val="tx1"/>
                </a:solidFill>
              </a:rPr>
              <a:t>15 Summer05</a:t>
            </a:r>
          </a:p>
          <a:p>
            <a:r>
              <a:rPr lang="en-US" altLang="en-US" sz="900">
                <a:solidFill>
                  <a:schemeClr val="tx1"/>
                </a:solidFill>
              </a:rPr>
              <a:t>15 September1</a:t>
            </a:r>
          </a:p>
          <a:p>
            <a:r>
              <a:rPr lang="en-US" altLang="en-US" sz="900">
                <a:solidFill>
                  <a:schemeClr val="tx1"/>
                </a:solidFill>
              </a:rPr>
              <a:t>15 Sebastian1</a:t>
            </a:r>
          </a:p>
          <a:p>
            <a:r>
              <a:rPr lang="en-US" altLang="en-US" sz="900">
                <a:solidFill>
                  <a:schemeClr val="tx1"/>
                </a:solidFill>
              </a:rPr>
              <a:t>15 Sabrina1</a:t>
            </a:r>
          </a:p>
          <a:p>
            <a:r>
              <a:rPr lang="en-US" altLang="en-US" sz="900">
                <a:solidFill>
                  <a:schemeClr val="tx1"/>
                </a:solidFill>
              </a:rPr>
              <a:t>15 Princess07</a:t>
            </a:r>
          </a:p>
          <a:p>
            <a:r>
              <a:rPr lang="en-US" altLang="en-US" sz="900">
                <a:solidFill>
                  <a:schemeClr val="tx1"/>
                </a:solidFill>
              </a:rPr>
              <a:t>15 Popcorn1</a:t>
            </a:r>
          </a:p>
          <a:p>
            <a:r>
              <a:rPr lang="en-US" altLang="en-US" sz="900">
                <a:solidFill>
                  <a:schemeClr val="tx1"/>
                </a:solidFill>
              </a:rPr>
              <a:t>15 Pokemon1</a:t>
            </a:r>
          </a:p>
          <a:p>
            <a:r>
              <a:rPr lang="en-US" altLang="en-US" sz="900">
                <a:solidFill>
                  <a:schemeClr val="tx1"/>
                </a:solidFill>
              </a:rPr>
              <a:t>15 Omarion1</a:t>
            </a:r>
          </a:p>
          <a:p>
            <a:r>
              <a:rPr lang="en-US" altLang="en-US" sz="900">
                <a:solidFill>
                  <a:schemeClr val="tx1"/>
                </a:solidFill>
              </a:rPr>
              <a:t>15 Nursing1</a:t>
            </a:r>
          </a:p>
          <a:p>
            <a:r>
              <a:rPr lang="en-US" altLang="en-US" sz="900">
                <a:solidFill>
                  <a:schemeClr val="tx1"/>
                </a:solidFill>
              </a:rPr>
              <a:t>15 Miranda1</a:t>
            </a:r>
          </a:p>
          <a:p>
            <a:r>
              <a:rPr lang="en-US" altLang="en-US" sz="900">
                <a:solidFill>
                  <a:schemeClr val="tx1"/>
                </a:solidFill>
              </a:rPr>
              <a:t>15 Melanie1</a:t>
            </a:r>
          </a:p>
          <a:p>
            <a:r>
              <a:rPr lang="en-US" altLang="en-US" sz="900">
                <a:solidFill>
                  <a:schemeClr val="tx1"/>
                </a:solidFill>
              </a:rPr>
              <a:t>15 Maxwell1</a:t>
            </a:r>
          </a:p>
          <a:p>
            <a:r>
              <a:rPr lang="en-US" altLang="en-US" sz="900">
                <a:solidFill>
                  <a:schemeClr val="tx1"/>
                </a:solidFill>
              </a:rPr>
              <a:t>15 Lindsay1</a:t>
            </a:r>
          </a:p>
          <a:p>
            <a:r>
              <a:rPr lang="en-US" altLang="en-US" sz="900">
                <a:solidFill>
                  <a:schemeClr val="tx1"/>
                </a:solidFill>
              </a:rPr>
              <a:t>15 Joshua01</a:t>
            </a:r>
          </a:p>
          <a:p>
            <a:r>
              <a:rPr lang="en-US" altLang="en-US" sz="900">
                <a:solidFill>
                  <a:schemeClr val="tx1"/>
                </a:solidFill>
              </a:rPr>
              <a:t>15 Hollywood1</a:t>
            </a:r>
          </a:p>
          <a:p>
            <a:r>
              <a:rPr lang="en-US" altLang="en-US" sz="900">
                <a:solidFill>
                  <a:schemeClr val="tx1"/>
                </a:solidFill>
              </a:rPr>
              <a:t>15 Hershey1</a:t>
            </a:r>
          </a:p>
          <a:p>
            <a:r>
              <a:rPr lang="en-US" altLang="en-US" sz="900">
                <a:solidFill>
                  <a:schemeClr val="tx1"/>
                </a:solidFill>
              </a:rPr>
              <a:t>15 Hello123</a:t>
            </a:r>
          </a:p>
          <a:p>
            <a:r>
              <a:rPr lang="en-US" altLang="en-US" sz="900">
                <a:solidFill>
                  <a:schemeClr val="tx1"/>
                </a:solidFill>
              </a:rPr>
              <a:t>15 Gordon24</a:t>
            </a:r>
          </a:p>
          <a:p>
            <a:r>
              <a:rPr lang="en-US" altLang="en-US" sz="900">
                <a:solidFill>
                  <a:schemeClr val="tx1"/>
                </a:solidFill>
              </a:rPr>
              <a:t>15 Gateway1</a:t>
            </a:r>
          </a:p>
          <a:p>
            <a:r>
              <a:rPr lang="en-US" altLang="en-US" sz="900">
                <a:solidFill>
                  <a:schemeClr val="tx1"/>
                </a:solidFill>
              </a:rPr>
              <a:t>15 Garrett1</a:t>
            </a:r>
          </a:p>
          <a:p>
            <a:r>
              <a:rPr lang="en-US" altLang="en-US" sz="900">
                <a:solidFill>
                  <a:schemeClr val="tx1"/>
                </a:solidFill>
              </a:rPr>
              <a:t>15 David123</a:t>
            </a:r>
          </a:p>
          <a:p>
            <a:r>
              <a:rPr lang="en-US" altLang="en-US" sz="900">
                <a:solidFill>
                  <a:schemeClr val="tx1"/>
                </a:solidFill>
              </a:rPr>
              <a:t>15 Daniela1</a:t>
            </a:r>
          </a:p>
          <a:p>
            <a:r>
              <a:rPr lang="en-US" altLang="en-US" sz="900">
                <a:solidFill>
                  <a:schemeClr val="tx1"/>
                </a:solidFill>
              </a:rPr>
              <a:t>15 Butterfly7</a:t>
            </a:r>
          </a:p>
          <a:p>
            <a:r>
              <a:rPr lang="en-US" altLang="en-US" sz="900">
                <a:solidFill>
                  <a:schemeClr val="tx1"/>
                </a:solidFill>
              </a:rPr>
              <a:t>15 Buddy123</a:t>
            </a:r>
          </a:p>
          <a:p>
            <a:r>
              <a:rPr lang="en-US" altLang="en-US" sz="900">
                <a:solidFill>
                  <a:schemeClr val="tx1"/>
                </a:solidFill>
              </a:rPr>
              <a:t>15 Brandon2</a:t>
            </a:r>
          </a:p>
          <a:p>
            <a:r>
              <a:rPr lang="en-US" altLang="en-US" sz="900">
                <a:solidFill>
                  <a:schemeClr val="tx1"/>
                </a:solidFill>
              </a:rPr>
              <a:t>15 Bethany1</a:t>
            </a:r>
          </a:p>
          <a:p>
            <a:r>
              <a:rPr lang="en-US" altLang="en-US" sz="900">
                <a:solidFill>
                  <a:schemeClr val="tx1"/>
                </a:solidFill>
              </a:rPr>
              <a:t>15 Austin316</a:t>
            </a:r>
          </a:p>
          <a:p>
            <a:r>
              <a:rPr lang="en-US" altLang="en-US" sz="900">
                <a:solidFill>
                  <a:schemeClr val="tx1"/>
                </a:solidFill>
              </a:rPr>
              <a:t>15 Atlanta1</a:t>
            </a:r>
          </a:p>
          <a:p>
            <a:r>
              <a:rPr lang="en-US" altLang="en-US" sz="900">
                <a:solidFill>
                  <a:schemeClr val="tx1"/>
                </a:solidFill>
              </a:rPr>
              <a:t>15 Angelina1</a:t>
            </a:r>
          </a:p>
          <a:p>
            <a:r>
              <a:rPr lang="en-US" altLang="en-US" sz="900">
                <a:solidFill>
                  <a:schemeClr val="tx1"/>
                </a:solidFill>
              </a:rPr>
              <a:t>15 Alexandra1</a:t>
            </a:r>
          </a:p>
          <a:p>
            <a:r>
              <a:rPr lang="en-US" altLang="en-US" sz="900">
                <a:solidFill>
                  <a:schemeClr val="tx1"/>
                </a:solidFill>
              </a:rPr>
              <a:t>15 Airforce1</a:t>
            </a:r>
          </a:p>
          <a:p>
            <a:r>
              <a:rPr lang="en-US" altLang="en-US" sz="900">
                <a:solidFill>
                  <a:schemeClr val="tx1"/>
                </a:solidFill>
              </a:rPr>
              <a:t>14 Winston1</a:t>
            </a:r>
          </a:p>
          <a:p>
            <a:r>
              <a:rPr lang="en-US" altLang="en-US" sz="900">
                <a:solidFill>
                  <a:schemeClr val="tx1"/>
                </a:solidFill>
              </a:rPr>
              <a:t>14 Veronica1</a:t>
            </a:r>
          </a:p>
          <a:p>
            <a:r>
              <a:rPr lang="en-US" altLang="en-US" sz="900">
                <a:solidFill>
                  <a:schemeClr val="tx1"/>
                </a:solidFill>
              </a:rPr>
              <a:t>14 Vanilla1</a:t>
            </a:r>
          </a:p>
          <a:p>
            <a:r>
              <a:rPr lang="en-US" altLang="en-US" sz="900">
                <a:solidFill>
                  <a:schemeClr val="tx1"/>
                </a:solidFill>
              </a:rPr>
              <a:t>14 Trouble1</a:t>
            </a:r>
          </a:p>
          <a:p>
            <a:r>
              <a:rPr lang="en-US" altLang="en-US" sz="900">
                <a:solidFill>
                  <a:schemeClr val="tx1"/>
                </a:solidFill>
              </a:rPr>
              <a:t>14 Summer01</a:t>
            </a:r>
          </a:p>
          <a:p>
            <a:r>
              <a:rPr lang="en-US" altLang="en-US" sz="900">
                <a:solidFill>
                  <a:schemeClr val="tx1"/>
                </a:solidFill>
              </a:rPr>
              <a:t>14 Snowball1</a:t>
            </a:r>
          </a:p>
          <a:p>
            <a:r>
              <a:rPr lang="en-US" altLang="en-US" sz="900">
                <a:solidFill>
                  <a:schemeClr val="tx1"/>
                </a:solidFill>
              </a:rPr>
              <a:t>14 Rockyou1</a:t>
            </a:r>
          </a:p>
          <a:p>
            <a:r>
              <a:rPr lang="en-US" altLang="en-US" sz="900">
                <a:solidFill>
                  <a:schemeClr val="tx1"/>
                </a:solidFill>
              </a:rPr>
              <a:t>14 Qwerty123</a:t>
            </a:r>
          </a:p>
          <a:p>
            <a:r>
              <a:rPr lang="en-US" altLang="en-US" sz="900">
                <a:solidFill>
                  <a:schemeClr val="tx1"/>
                </a:solidFill>
              </a:rPr>
              <a:t>14 Pickles1</a:t>
            </a:r>
          </a:p>
          <a:p>
            <a:endParaRPr lang="en-US" altLang="en-US" sz="900">
              <a:solidFill>
                <a:schemeClr val="tx1"/>
              </a:solidFill>
            </a:endParaRPr>
          </a:p>
          <a:p>
            <a:endParaRPr lang="en-US" altLang="en-US" sz="900">
              <a:solidFill>
                <a:schemeClr val="tx1"/>
              </a:solidFill>
            </a:endParaRPr>
          </a:p>
          <a:p>
            <a:endParaRPr lang="en-US" altLang="en-US" sz="900">
              <a:solidFill>
                <a:schemeClr val="tx1"/>
              </a:solidFill>
            </a:endParaRPr>
          </a:p>
        </p:txBody>
      </p:sp>
      <p:sp>
        <p:nvSpPr>
          <p:cNvPr id="21512" name="ZoneTexte 10"/>
          <p:cNvSpPr txBox="1">
            <a:spLocks noChangeArrowheads="1"/>
          </p:cNvSpPr>
          <p:nvPr>
            <p:custDataLst>
              <p:tags r:id="rId7"/>
            </p:custDataLst>
          </p:nvPr>
        </p:nvSpPr>
        <p:spPr bwMode="auto">
          <a:xfrm>
            <a:off x="5773738" y="209550"/>
            <a:ext cx="1038225" cy="730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14 Password11</a:t>
            </a:r>
          </a:p>
          <a:p>
            <a:r>
              <a:rPr lang="en-US" altLang="en-US" sz="900">
                <a:solidFill>
                  <a:schemeClr val="tx1"/>
                </a:solidFill>
              </a:rPr>
              <a:t>14 Password1!</a:t>
            </a:r>
          </a:p>
          <a:p>
            <a:r>
              <a:rPr lang="en-US" altLang="en-US" sz="900">
                <a:solidFill>
                  <a:schemeClr val="tx1"/>
                </a:solidFill>
              </a:rPr>
              <a:t>14 November15</a:t>
            </a:r>
          </a:p>
          <a:p>
            <a:r>
              <a:rPr lang="en-US" altLang="en-US" sz="900">
                <a:solidFill>
                  <a:schemeClr val="tx1"/>
                </a:solidFill>
              </a:rPr>
              <a:t>14 Music123</a:t>
            </a:r>
          </a:p>
          <a:p>
            <a:r>
              <a:rPr lang="en-US" altLang="en-US" sz="900">
                <a:solidFill>
                  <a:schemeClr val="tx1"/>
                </a:solidFill>
              </a:rPr>
              <a:t>14 Monkeys1</a:t>
            </a:r>
          </a:p>
          <a:p>
            <a:r>
              <a:rPr lang="en-US" altLang="en-US" sz="900">
                <a:solidFill>
                  <a:schemeClr val="tx1"/>
                </a:solidFill>
              </a:rPr>
              <a:t>14 Matthew2</a:t>
            </a:r>
          </a:p>
          <a:p>
            <a:r>
              <a:rPr lang="en-US" altLang="en-US" sz="900">
                <a:solidFill>
                  <a:schemeClr val="tx1"/>
                </a:solidFill>
              </a:rPr>
              <a:t>14 Marie123</a:t>
            </a:r>
          </a:p>
          <a:p>
            <a:r>
              <a:rPr lang="en-US" altLang="en-US" sz="900">
                <a:solidFill>
                  <a:schemeClr val="tx1"/>
                </a:solidFill>
              </a:rPr>
              <a:t>14 Madonna1</a:t>
            </a:r>
          </a:p>
          <a:p>
            <a:r>
              <a:rPr lang="en-US" altLang="en-US" sz="900">
                <a:solidFill>
                  <a:schemeClr val="tx1"/>
                </a:solidFill>
              </a:rPr>
              <a:t>14 Kristen1</a:t>
            </a:r>
          </a:p>
          <a:p>
            <a:r>
              <a:rPr lang="en-US" altLang="en-US" sz="900">
                <a:solidFill>
                  <a:schemeClr val="tx1"/>
                </a:solidFill>
              </a:rPr>
              <a:t>14 Kimberly1</a:t>
            </a:r>
          </a:p>
          <a:p>
            <a:r>
              <a:rPr lang="en-US" altLang="en-US" sz="900">
                <a:solidFill>
                  <a:schemeClr val="tx1"/>
                </a:solidFill>
              </a:rPr>
              <a:t>14 Justin23</a:t>
            </a:r>
          </a:p>
          <a:p>
            <a:r>
              <a:rPr lang="en-US" altLang="en-US" sz="900">
                <a:solidFill>
                  <a:schemeClr val="tx1"/>
                </a:solidFill>
              </a:rPr>
              <a:t>14 Justin11</a:t>
            </a:r>
          </a:p>
          <a:p>
            <a:r>
              <a:rPr lang="en-US" altLang="en-US" sz="900">
                <a:solidFill>
                  <a:schemeClr val="tx1"/>
                </a:solidFill>
              </a:rPr>
              <a:t>14 Jesus4me</a:t>
            </a:r>
          </a:p>
          <a:p>
            <a:r>
              <a:rPr lang="en-US" altLang="en-US" sz="900">
                <a:solidFill>
                  <a:schemeClr val="tx1"/>
                </a:solidFill>
              </a:rPr>
              <a:t>14 Jeremiah1</a:t>
            </a:r>
          </a:p>
          <a:p>
            <a:r>
              <a:rPr lang="en-US" altLang="en-US" sz="900">
                <a:solidFill>
                  <a:schemeClr val="tx1"/>
                </a:solidFill>
              </a:rPr>
              <a:t>14 Jennifer2</a:t>
            </a:r>
          </a:p>
          <a:p>
            <a:r>
              <a:rPr lang="en-US" altLang="en-US" sz="900">
                <a:solidFill>
                  <a:schemeClr val="tx1"/>
                </a:solidFill>
              </a:rPr>
              <a:t>14 Jazmine1</a:t>
            </a:r>
          </a:p>
          <a:p>
            <a:r>
              <a:rPr lang="en-US" altLang="en-US" sz="900">
                <a:solidFill>
                  <a:schemeClr val="tx1"/>
                </a:solidFill>
              </a:rPr>
              <a:t>14 FuckYou2</a:t>
            </a:r>
          </a:p>
          <a:p>
            <a:r>
              <a:rPr lang="en-US" altLang="en-US" sz="900">
                <a:solidFill>
                  <a:schemeClr val="tx1"/>
                </a:solidFill>
              </a:rPr>
              <a:t>14 Colorado1</a:t>
            </a:r>
          </a:p>
          <a:p>
            <a:r>
              <a:rPr lang="en-US" altLang="en-US" sz="900">
                <a:solidFill>
                  <a:schemeClr val="tx1"/>
                </a:solidFill>
              </a:rPr>
              <a:t>14 Christmas1</a:t>
            </a:r>
          </a:p>
          <a:p>
            <a:r>
              <a:rPr lang="en-US" altLang="en-US" sz="900">
                <a:solidFill>
                  <a:schemeClr val="tx1"/>
                </a:solidFill>
              </a:rPr>
              <a:t>14 Bella123</a:t>
            </a:r>
          </a:p>
          <a:p>
            <a:r>
              <a:rPr lang="en-US" altLang="en-US" sz="900">
                <a:solidFill>
                  <a:schemeClr val="tx1"/>
                </a:solidFill>
              </a:rPr>
              <a:t>14 Bailey12</a:t>
            </a:r>
          </a:p>
          <a:p>
            <a:r>
              <a:rPr lang="en-US" altLang="en-US" sz="900">
                <a:solidFill>
                  <a:schemeClr val="tx1"/>
                </a:solidFill>
              </a:rPr>
              <a:t>14 August20</a:t>
            </a:r>
          </a:p>
          <a:p>
            <a:r>
              <a:rPr lang="en-US" altLang="en-US" sz="900">
                <a:solidFill>
                  <a:schemeClr val="tx1"/>
                </a:solidFill>
              </a:rPr>
              <a:t>14 3edc#EDC</a:t>
            </a:r>
          </a:p>
          <a:p>
            <a:r>
              <a:rPr lang="en-US" altLang="en-US" sz="900">
                <a:solidFill>
                  <a:schemeClr val="tx1"/>
                </a:solidFill>
              </a:rPr>
              <a:t>14 2wsx@WSX</a:t>
            </a:r>
          </a:p>
          <a:p>
            <a:r>
              <a:rPr lang="en-US" altLang="en-US" sz="900">
                <a:solidFill>
                  <a:schemeClr val="tx1"/>
                </a:solidFill>
              </a:rPr>
              <a:t>14 12qw!@QW</a:t>
            </a:r>
          </a:p>
          <a:p>
            <a:r>
              <a:rPr lang="en-US" altLang="en-US" sz="900">
                <a:solidFill>
                  <a:schemeClr val="tx1"/>
                </a:solidFill>
              </a:rPr>
              <a:t>14 #EDC4rfv</a:t>
            </a:r>
          </a:p>
          <a:p>
            <a:r>
              <a:rPr lang="en-US" altLang="en-US" sz="900">
                <a:solidFill>
                  <a:schemeClr val="tx1"/>
                </a:solidFill>
              </a:rPr>
              <a:t>13 Winter06</a:t>
            </a:r>
          </a:p>
          <a:p>
            <a:r>
              <a:rPr lang="en-US" altLang="en-US" sz="900">
                <a:solidFill>
                  <a:schemeClr val="tx1"/>
                </a:solidFill>
              </a:rPr>
              <a:t>13 Welcome123</a:t>
            </a:r>
          </a:p>
          <a:p>
            <a:r>
              <a:rPr lang="en-US" altLang="en-US" sz="900">
                <a:solidFill>
                  <a:schemeClr val="tx1"/>
                </a:solidFill>
              </a:rPr>
              <a:t>13 Unicorn1</a:t>
            </a:r>
          </a:p>
          <a:p>
            <a:r>
              <a:rPr lang="en-US" altLang="en-US" sz="900">
                <a:solidFill>
                  <a:schemeClr val="tx1"/>
                </a:solidFill>
              </a:rPr>
              <a:t>13 Tigger12</a:t>
            </a:r>
          </a:p>
          <a:p>
            <a:r>
              <a:rPr lang="en-US" altLang="en-US" sz="900">
                <a:solidFill>
                  <a:schemeClr val="tx1"/>
                </a:solidFill>
              </a:rPr>
              <a:t>13 Soccer13</a:t>
            </a:r>
          </a:p>
          <a:p>
            <a:r>
              <a:rPr lang="en-US" altLang="en-US" sz="900">
                <a:solidFill>
                  <a:schemeClr val="tx1"/>
                </a:solidFill>
              </a:rPr>
              <a:t>13 Senior06</a:t>
            </a:r>
          </a:p>
          <a:p>
            <a:r>
              <a:rPr lang="en-US" altLang="en-US" sz="900">
                <a:solidFill>
                  <a:schemeClr val="tx1"/>
                </a:solidFill>
              </a:rPr>
              <a:t>13 Scrappy1</a:t>
            </a:r>
          </a:p>
          <a:p>
            <a:r>
              <a:rPr lang="en-US" altLang="en-US" sz="900">
                <a:solidFill>
                  <a:schemeClr val="tx1"/>
                </a:solidFill>
              </a:rPr>
              <a:t>13 Scorpio1</a:t>
            </a:r>
          </a:p>
          <a:p>
            <a:r>
              <a:rPr lang="en-US" altLang="en-US" sz="900">
                <a:solidFill>
                  <a:schemeClr val="tx1"/>
                </a:solidFill>
              </a:rPr>
              <a:t>13 Santana1</a:t>
            </a:r>
          </a:p>
          <a:p>
            <a:r>
              <a:rPr lang="en-US" altLang="en-US" sz="900">
                <a:solidFill>
                  <a:schemeClr val="tx1"/>
                </a:solidFill>
              </a:rPr>
              <a:t>13 Rocky123</a:t>
            </a:r>
          </a:p>
          <a:p>
            <a:r>
              <a:rPr lang="en-US" altLang="en-US" sz="900">
                <a:solidFill>
                  <a:schemeClr val="tx1"/>
                </a:solidFill>
              </a:rPr>
              <a:t>13 Ricardo1</a:t>
            </a:r>
          </a:p>
          <a:p>
            <a:r>
              <a:rPr lang="en-US" altLang="en-US" sz="900">
                <a:solidFill>
                  <a:schemeClr val="tx1"/>
                </a:solidFill>
              </a:rPr>
              <a:t>13 Princess123</a:t>
            </a:r>
          </a:p>
          <a:p>
            <a:r>
              <a:rPr lang="en-US" altLang="en-US" sz="900">
                <a:solidFill>
                  <a:schemeClr val="tx1"/>
                </a:solidFill>
              </a:rPr>
              <a:t>13 Password9</a:t>
            </a:r>
          </a:p>
          <a:p>
            <a:r>
              <a:rPr lang="en-US" altLang="en-US" sz="900">
                <a:solidFill>
                  <a:schemeClr val="tx1"/>
                </a:solidFill>
              </a:rPr>
              <a:t>13 Password4</a:t>
            </a:r>
          </a:p>
          <a:p>
            <a:r>
              <a:rPr lang="en-US" altLang="en-US" sz="900">
                <a:solidFill>
                  <a:schemeClr val="tx1"/>
                </a:solidFill>
              </a:rPr>
              <a:t>13 P@55w0rd</a:t>
            </a:r>
          </a:p>
          <a:p>
            <a:r>
              <a:rPr lang="en-US" altLang="en-US" sz="900">
                <a:solidFill>
                  <a:schemeClr val="tx1"/>
                </a:solidFill>
              </a:rPr>
              <a:t>13 Monkey12</a:t>
            </a:r>
          </a:p>
          <a:p>
            <a:r>
              <a:rPr lang="en-US" altLang="en-US" sz="900">
                <a:solidFill>
                  <a:schemeClr val="tx1"/>
                </a:solidFill>
              </a:rPr>
              <a:t>13 Michele1</a:t>
            </a:r>
          </a:p>
          <a:p>
            <a:r>
              <a:rPr lang="en-US" altLang="en-US" sz="900">
                <a:solidFill>
                  <a:schemeClr val="tx1"/>
                </a:solidFill>
              </a:rPr>
              <a:t>13 Micheal1</a:t>
            </a:r>
          </a:p>
          <a:p>
            <a:r>
              <a:rPr lang="en-US" altLang="en-US" sz="900">
                <a:solidFill>
                  <a:schemeClr val="tx1"/>
                </a:solidFill>
              </a:rPr>
              <a:t>13 Michael7</a:t>
            </a:r>
          </a:p>
          <a:p>
            <a:r>
              <a:rPr lang="en-US" altLang="en-US" sz="900">
                <a:solidFill>
                  <a:schemeClr val="tx1"/>
                </a:solidFill>
              </a:rPr>
              <a:t>13 Michael01</a:t>
            </a:r>
          </a:p>
          <a:p>
            <a:r>
              <a:rPr lang="en-US" altLang="en-US" sz="900">
                <a:solidFill>
                  <a:schemeClr val="tx1"/>
                </a:solidFill>
              </a:rPr>
              <a:t>13 Matthew3</a:t>
            </a:r>
          </a:p>
          <a:p>
            <a:r>
              <a:rPr lang="en-US" altLang="en-US" sz="900">
                <a:solidFill>
                  <a:schemeClr val="tx1"/>
                </a:solidFill>
              </a:rPr>
              <a:t>13 Marshall1</a:t>
            </a:r>
          </a:p>
          <a:p>
            <a:r>
              <a:rPr lang="en-US" altLang="en-US" sz="900">
                <a:solidFill>
                  <a:schemeClr val="tx1"/>
                </a:solidFill>
              </a:rPr>
              <a:t>13 Loveyou2</a:t>
            </a:r>
          </a:p>
          <a:p>
            <a:r>
              <a:rPr lang="en-US" altLang="en-US" sz="900">
                <a:solidFill>
                  <a:schemeClr val="tx1"/>
                </a:solidFill>
              </a:rPr>
              <a:t>13 Lakers24</a:t>
            </a:r>
          </a:p>
          <a:p>
            <a:endParaRPr lang="en-US" altLang="en-US" sz="900">
              <a:solidFill>
                <a:schemeClr val="tx1"/>
              </a:solidFill>
            </a:endParaRPr>
          </a:p>
          <a:p>
            <a:endParaRPr lang="en-US" altLang="en-US" sz="900">
              <a:solidFill>
                <a:schemeClr val="tx1"/>
              </a:solidFill>
            </a:endParaRPr>
          </a:p>
        </p:txBody>
      </p:sp>
      <p:sp>
        <p:nvSpPr>
          <p:cNvPr id="21513" name="ZoneTexte 11"/>
          <p:cNvSpPr txBox="1">
            <a:spLocks noChangeArrowheads="1"/>
          </p:cNvSpPr>
          <p:nvPr>
            <p:custDataLst>
              <p:tags r:id="rId8"/>
            </p:custDataLst>
          </p:nvPr>
        </p:nvSpPr>
        <p:spPr bwMode="auto">
          <a:xfrm>
            <a:off x="6754813" y="209550"/>
            <a:ext cx="1335087" cy="716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13 Kennedy1</a:t>
            </a:r>
          </a:p>
          <a:p>
            <a:r>
              <a:rPr lang="en-US" altLang="en-US" sz="900">
                <a:solidFill>
                  <a:schemeClr val="tx1"/>
                </a:solidFill>
              </a:rPr>
              <a:t>13 Jesusis#1</a:t>
            </a:r>
          </a:p>
          <a:p>
            <a:r>
              <a:rPr lang="en-US" altLang="en-US" sz="900">
                <a:solidFill>
                  <a:schemeClr val="tx1"/>
                </a:solidFill>
              </a:rPr>
              <a:t>13 Jehovah1</a:t>
            </a:r>
          </a:p>
          <a:p>
            <a:r>
              <a:rPr lang="en-US" altLang="en-US" sz="900">
                <a:solidFill>
                  <a:schemeClr val="tx1"/>
                </a:solidFill>
              </a:rPr>
              <a:t>13 Isabelle1</a:t>
            </a:r>
          </a:p>
          <a:p>
            <a:r>
              <a:rPr lang="en-US" altLang="en-US" sz="900">
                <a:solidFill>
                  <a:schemeClr val="tx1"/>
                </a:solidFill>
              </a:rPr>
              <a:t>13 Hawaii50</a:t>
            </a:r>
          </a:p>
          <a:p>
            <a:r>
              <a:rPr lang="en-US" altLang="en-US" sz="900">
                <a:solidFill>
                  <a:schemeClr val="tx1"/>
                </a:solidFill>
              </a:rPr>
              <a:t>13 Grandma1</a:t>
            </a:r>
          </a:p>
          <a:p>
            <a:r>
              <a:rPr lang="en-US" altLang="en-US" sz="900">
                <a:solidFill>
                  <a:schemeClr val="tx1"/>
                </a:solidFill>
              </a:rPr>
              <a:t>13 Godislove1</a:t>
            </a:r>
          </a:p>
          <a:p>
            <a:r>
              <a:rPr lang="en-US" altLang="en-US" sz="900">
                <a:solidFill>
                  <a:schemeClr val="tx1"/>
                </a:solidFill>
              </a:rPr>
              <a:t>13 Giggles1</a:t>
            </a:r>
          </a:p>
          <a:p>
            <a:r>
              <a:rPr lang="en-US" altLang="en-US" sz="900">
                <a:solidFill>
                  <a:schemeClr val="tx1"/>
                </a:solidFill>
              </a:rPr>
              <a:t>13 Friday13</a:t>
            </a:r>
          </a:p>
          <a:p>
            <a:r>
              <a:rPr lang="en-US" altLang="en-US" sz="900">
                <a:solidFill>
                  <a:schemeClr val="tx1"/>
                </a:solidFill>
              </a:rPr>
              <a:t>13 Formula1</a:t>
            </a:r>
          </a:p>
          <a:p>
            <a:r>
              <a:rPr lang="en-US" altLang="en-US" sz="900">
                <a:solidFill>
                  <a:schemeClr val="tx1"/>
                </a:solidFill>
              </a:rPr>
              <a:t>13 England1</a:t>
            </a:r>
          </a:p>
          <a:p>
            <a:r>
              <a:rPr lang="en-US" altLang="en-US" sz="900">
                <a:solidFill>
                  <a:schemeClr val="tx1"/>
                </a:solidFill>
              </a:rPr>
              <a:t>13 Cutiepie1</a:t>
            </a:r>
          </a:p>
          <a:p>
            <a:r>
              <a:rPr lang="en-US" altLang="en-US" sz="900">
                <a:solidFill>
                  <a:schemeClr val="tx1"/>
                </a:solidFill>
              </a:rPr>
              <a:t>13 Cricket1</a:t>
            </a:r>
          </a:p>
          <a:p>
            <a:r>
              <a:rPr lang="en-US" altLang="en-US" sz="900">
                <a:solidFill>
                  <a:schemeClr val="tx1"/>
                </a:solidFill>
              </a:rPr>
              <a:t>13 Catherine1</a:t>
            </a:r>
          </a:p>
          <a:p>
            <a:r>
              <a:rPr lang="en-US" altLang="en-US" sz="900">
                <a:solidFill>
                  <a:schemeClr val="tx1"/>
                </a:solidFill>
              </a:rPr>
              <a:t>13 Brownie1</a:t>
            </a:r>
          </a:p>
          <a:p>
            <a:r>
              <a:rPr lang="en-US" altLang="en-US" sz="900">
                <a:solidFill>
                  <a:schemeClr val="tx1"/>
                </a:solidFill>
              </a:rPr>
              <a:t>13 Boricua1</a:t>
            </a:r>
          </a:p>
          <a:p>
            <a:r>
              <a:rPr lang="en-US" altLang="en-US" sz="900">
                <a:solidFill>
                  <a:schemeClr val="tx1"/>
                </a:solidFill>
              </a:rPr>
              <a:t>13 Beckham7</a:t>
            </a:r>
          </a:p>
          <a:p>
            <a:r>
              <a:rPr lang="en-US" altLang="en-US" sz="900">
                <a:solidFill>
                  <a:schemeClr val="tx1"/>
                </a:solidFill>
              </a:rPr>
              <a:t>13 Awesome1</a:t>
            </a:r>
          </a:p>
          <a:p>
            <a:r>
              <a:rPr lang="en-US" altLang="en-US" sz="900">
                <a:solidFill>
                  <a:schemeClr val="tx1"/>
                </a:solidFill>
              </a:rPr>
              <a:t>13 Annabelle1</a:t>
            </a:r>
          </a:p>
          <a:p>
            <a:r>
              <a:rPr lang="en-US" altLang="en-US" sz="900">
                <a:solidFill>
                  <a:schemeClr val="tx1"/>
                </a:solidFill>
              </a:rPr>
              <a:t>13 Anderson1</a:t>
            </a:r>
          </a:p>
          <a:p>
            <a:r>
              <a:rPr lang="en-US" altLang="en-US" sz="900">
                <a:solidFill>
                  <a:schemeClr val="tx1"/>
                </a:solidFill>
              </a:rPr>
              <a:t>13 Alabama1</a:t>
            </a:r>
          </a:p>
          <a:p>
            <a:r>
              <a:rPr lang="en-US" altLang="en-US" sz="900">
                <a:solidFill>
                  <a:schemeClr val="tx1"/>
                </a:solidFill>
              </a:rPr>
              <a:t>13 1941.Salembbb.41</a:t>
            </a:r>
          </a:p>
          <a:p>
            <a:r>
              <a:rPr lang="en-US" altLang="en-US" sz="900">
                <a:solidFill>
                  <a:schemeClr val="tx1"/>
                </a:solidFill>
              </a:rPr>
              <a:t>13 123qweASD</a:t>
            </a:r>
          </a:p>
          <a:p>
            <a:r>
              <a:rPr lang="en-US" altLang="en-US" sz="900">
                <a:solidFill>
                  <a:schemeClr val="tx1"/>
                </a:solidFill>
              </a:rPr>
              <a:t>12 abcABC123</a:t>
            </a:r>
          </a:p>
          <a:p>
            <a:r>
              <a:rPr lang="en-US" altLang="en-US" sz="900">
                <a:solidFill>
                  <a:schemeClr val="tx1"/>
                </a:solidFill>
              </a:rPr>
              <a:t>12 Twilight1</a:t>
            </a:r>
          </a:p>
          <a:p>
            <a:r>
              <a:rPr lang="en-US" altLang="en-US" sz="900">
                <a:solidFill>
                  <a:schemeClr val="tx1"/>
                </a:solidFill>
              </a:rPr>
              <a:t>12 Thirteen13</a:t>
            </a:r>
          </a:p>
          <a:p>
            <a:r>
              <a:rPr lang="en-US" altLang="en-US" sz="900">
                <a:solidFill>
                  <a:schemeClr val="tx1"/>
                </a:solidFill>
              </a:rPr>
              <a:t>12 Taylor13</a:t>
            </a:r>
          </a:p>
          <a:p>
            <a:r>
              <a:rPr lang="en-US" altLang="en-US" sz="900">
                <a:solidFill>
                  <a:schemeClr val="tx1"/>
                </a:solidFill>
              </a:rPr>
              <a:t>12 Superstar1</a:t>
            </a:r>
          </a:p>
          <a:p>
            <a:r>
              <a:rPr lang="en-US" altLang="en-US" sz="900">
                <a:solidFill>
                  <a:schemeClr val="tx1"/>
                </a:solidFill>
              </a:rPr>
              <a:t>12 Summer99</a:t>
            </a:r>
          </a:p>
          <a:p>
            <a:r>
              <a:rPr lang="en-US" altLang="en-US" sz="900">
                <a:solidFill>
                  <a:schemeClr val="tx1"/>
                </a:solidFill>
              </a:rPr>
              <a:t>12 Soccer14</a:t>
            </a:r>
          </a:p>
          <a:p>
            <a:r>
              <a:rPr lang="en-US" altLang="en-US" sz="900">
                <a:solidFill>
                  <a:schemeClr val="tx1"/>
                </a:solidFill>
              </a:rPr>
              <a:t>12 Robert01</a:t>
            </a:r>
          </a:p>
          <a:p>
            <a:r>
              <a:rPr lang="en-US" altLang="en-US" sz="900">
                <a:solidFill>
                  <a:schemeClr val="tx1"/>
                </a:solidFill>
              </a:rPr>
              <a:t>12 Prototype1</a:t>
            </a:r>
          </a:p>
          <a:p>
            <a:r>
              <a:rPr lang="en-US" altLang="en-US" sz="900">
                <a:solidFill>
                  <a:schemeClr val="tx1"/>
                </a:solidFill>
              </a:rPr>
              <a:t>12 Princess5</a:t>
            </a:r>
          </a:p>
          <a:p>
            <a:r>
              <a:rPr lang="en-US" altLang="en-US" sz="900">
                <a:solidFill>
                  <a:schemeClr val="tx1"/>
                </a:solidFill>
              </a:rPr>
              <a:t>12 Princess24</a:t>
            </a:r>
          </a:p>
          <a:p>
            <a:r>
              <a:rPr lang="en-US" altLang="en-US" sz="900">
                <a:solidFill>
                  <a:schemeClr val="tx1"/>
                </a:solidFill>
              </a:rPr>
              <a:t>12 Pr1nc3ss</a:t>
            </a:r>
          </a:p>
          <a:p>
            <a:r>
              <a:rPr lang="en-US" altLang="en-US" sz="900">
                <a:solidFill>
                  <a:schemeClr val="tx1"/>
                </a:solidFill>
              </a:rPr>
              <a:t>12 Phantom1</a:t>
            </a:r>
          </a:p>
          <a:p>
            <a:r>
              <a:rPr lang="en-US" altLang="en-US" sz="900">
                <a:solidFill>
                  <a:schemeClr val="tx1"/>
                </a:solidFill>
              </a:rPr>
              <a:t>12 Patricia1</a:t>
            </a:r>
          </a:p>
          <a:p>
            <a:r>
              <a:rPr lang="en-US" altLang="en-US" sz="900">
                <a:solidFill>
                  <a:schemeClr val="tx1"/>
                </a:solidFill>
              </a:rPr>
              <a:t>12 Password13</a:t>
            </a:r>
          </a:p>
          <a:p>
            <a:r>
              <a:rPr lang="en-US" altLang="en-US" sz="900">
                <a:solidFill>
                  <a:schemeClr val="tx1"/>
                </a:solidFill>
              </a:rPr>
              <a:t>12 Passion1</a:t>
            </a:r>
          </a:p>
          <a:p>
            <a:r>
              <a:rPr lang="en-US" altLang="en-US" sz="900">
                <a:solidFill>
                  <a:schemeClr val="tx1"/>
                </a:solidFill>
              </a:rPr>
              <a:t>12 P4ssword</a:t>
            </a:r>
          </a:p>
          <a:p>
            <a:r>
              <a:rPr lang="en-US" altLang="en-US" sz="900">
                <a:solidFill>
                  <a:schemeClr val="tx1"/>
                </a:solidFill>
              </a:rPr>
              <a:t>12 Nathan06</a:t>
            </a:r>
          </a:p>
          <a:p>
            <a:r>
              <a:rPr lang="en-US" altLang="en-US" sz="900">
                <a:solidFill>
                  <a:schemeClr val="tx1"/>
                </a:solidFill>
              </a:rPr>
              <a:t>12 Monkey13</a:t>
            </a:r>
          </a:p>
          <a:p>
            <a:r>
              <a:rPr lang="en-US" altLang="en-US" sz="900">
                <a:solidFill>
                  <a:schemeClr val="tx1"/>
                </a:solidFill>
              </a:rPr>
              <a:t>12 Monkey01</a:t>
            </a:r>
          </a:p>
          <a:p>
            <a:r>
              <a:rPr lang="en-US" altLang="en-US" sz="900">
                <a:solidFill>
                  <a:schemeClr val="tx1"/>
                </a:solidFill>
              </a:rPr>
              <a:t>12 Liverpool123</a:t>
            </a:r>
          </a:p>
          <a:p>
            <a:r>
              <a:rPr lang="en-US" altLang="en-US" sz="900">
                <a:solidFill>
                  <a:schemeClr val="tx1"/>
                </a:solidFill>
              </a:rPr>
              <a:t>12 Liverp00l</a:t>
            </a:r>
          </a:p>
          <a:p>
            <a:r>
              <a:rPr lang="en-US" altLang="en-US" sz="900">
                <a:solidFill>
                  <a:schemeClr val="tx1"/>
                </a:solidFill>
              </a:rPr>
              <a:t>12 Laura123</a:t>
            </a:r>
          </a:p>
          <a:p>
            <a:r>
              <a:rPr lang="en-US" altLang="en-US" sz="900">
                <a:solidFill>
                  <a:schemeClr val="tx1"/>
                </a:solidFill>
              </a:rPr>
              <a:t>12 Ladybug1</a:t>
            </a:r>
          </a:p>
          <a:p>
            <a:r>
              <a:rPr lang="en-US" altLang="en-US" sz="900">
                <a:solidFill>
                  <a:schemeClr val="tx1"/>
                </a:solidFill>
              </a:rPr>
              <a:t>12 Kristin1</a:t>
            </a:r>
          </a:p>
          <a:p>
            <a:r>
              <a:rPr lang="en-US" altLang="en-US" sz="900">
                <a:solidFill>
                  <a:schemeClr val="tx1"/>
                </a:solidFill>
              </a:rPr>
              <a:t>12 Kendall1</a:t>
            </a:r>
          </a:p>
          <a:p>
            <a:r>
              <a:rPr lang="en-US" altLang="en-US" sz="900">
                <a:solidFill>
                  <a:schemeClr val="tx1"/>
                </a:solidFill>
              </a:rPr>
              <a:t>12 Justin01</a:t>
            </a:r>
          </a:p>
          <a:p>
            <a:endParaRPr lang="en-US" altLang="en-US" sz="900">
              <a:solidFill>
                <a:schemeClr val="tx1"/>
              </a:solidFill>
            </a:endParaRPr>
          </a:p>
        </p:txBody>
      </p:sp>
      <p:sp>
        <p:nvSpPr>
          <p:cNvPr id="21514" name="ZoneTexte 13"/>
          <p:cNvSpPr txBox="1">
            <a:spLocks noChangeArrowheads="1"/>
          </p:cNvSpPr>
          <p:nvPr>
            <p:custDataLst>
              <p:tags r:id="rId9"/>
            </p:custDataLst>
          </p:nvPr>
        </p:nvSpPr>
        <p:spPr bwMode="auto">
          <a:xfrm>
            <a:off x="8089900" y="209550"/>
            <a:ext cx="1025525" cy="758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12 Jordan12</a:t>
            </a:r>
          </a:p>
          <a:p>
            <a:r>
              <a:rPr lang="en-US" altLang="en-US" sz="900">
                <a:solidFill>
                  <a:schemeClr val="tx1"/>
                </a:solidFill>
              </a:rPr>
              <a:t>12 Jordan01</a:t>
            </a:r>
          </a:p>
          <a:p>
            <a:r>
              <a:rPr lang="en-US" altLang="en-US" sz="900">
                <a:solidFill>
                  <a:schemeClr val="tx1"/>
                </a:solidFill>
              </a:rPr>
              <a:t>12 Jesus143</a:t>
            </a:r>
          </a:p>
          <a:p>
            <a:r>
              <a:rPr lang="en-US" altLang="en-US" sz="900">
                <a:solidFill>
                  <a:schemeClr val="tx1"/>
                </a:solidFill>
              </a:rPr>
              <a:t>12 Jessica7</a:t>
            </a:r>
          </a:p>
          <a:p>
            <a:r>
              <a:rPr lang="en-US" altLang="en-US" sz="900">
                <a:solidFill>
                  <a:schemeClr val="tx1"/>
                </a:solidFill>
              </a:rPr>
              <a:t>12 Internet1</a:t>
            </a:r>
          </a:p>
          <a:p>
            <a:r>
              <a:rPr lang="en-US" altLang="en-US" sz="900">
                <a:solidFill>
                  <a:schemeClr val="tx1"/>
                </a:solidFill>
              </a:rPr>
              <a:t>12 Goddess1</a:t>
            </a:r>
          </a:p>
          <a:p>
            <a:r>
              <a:rPr lang="en-US" altLang="en-US" sz="900">
                <a:solidFill>
                  <a:schemeClr val="tx1"/>
                </a:solidFill>
              </a:rPr>
              <a:t>12 Friends2</a:t>
            </a:r>
          </a:p>
          <a:p>
            <a:r>
              <a:rPr lang="en-US" altLang="en-US" sz="900">
                <a:solidFill>
                  <a:schemeClr val="tx1"/>
                </a:solidFill>
              </a:rPr>
              <a:t>12 Falcons7</a:t>
            </a:r>
          </a:p>
          <a:p>
            <a:r>
              <a:rPr lang="en-US" altLang="en-US" sz="900">
                <a:solidFill>
                  <a:schemeClr val="tx1"/>
                </a:solidFill>
              </a:rPr>
              <a:t>12 Derrick1</a:t>
            </a:r>
          </a:p>
          <a:p>
            <a:r>
              <a:rPr lang="en-US" altLang="en-US" sz="900">
                <a:solidFill>
                  <a:schemeClr val="tx1"/>
                </a:solidFill>
              </a:rPr>
              <a:t>12 December21</a:t>
            </a:r>
          </a:p>
          <a:p>
            <a:r>
              <a:rPr lang="en-US" altLang="en-US" sz="900">
                <a:solidFill>
                  <a:schemeClr val="tx1"/>
                </a:solidFill>
              </a:rPr>
              <a:t>12 Daisy123</a:t>
            </a:r>
          </a:p>
          <a:p>
            <a:r>
              <a:rPr lang="en-US" altLang="en-US" sz="900">
                <a:solidFill>
                  <a:schemeClr val="tx1"/>
                </a:solidFill>
              </a:rPr>
              <a:t>12 Colombia1</a:t>
            </a:r>
          </a:p>
          <a:p>
            <a:r>
              <a:rPr lang="en-US" altLang="en-US" sz="900">
                <a:solidFill>
                  <a:schemeClr val="tx1"/>
                </a:solidFill>
              </a:rPr>
              <a:t>12 Clayton1</a:t>
            </a:r>
          </a:p>
          <a:p>
            <a:r>
              <a:rPr lang="en-US" altLang="en-US" sz="900">
                <a:solidFill>
                  <a:schemeClr val="tx1"/>
                </a:solidFill>
              </a:rPr>
              <a:t>12 Cheyenne1</a:t>
            </a:r>
          </a:p>
          <a:p>
            <a:r>
              <a:rPr lang="en-US" altLang="en-US" sz="900">
                <a:solidFill>
                  <a:schemeClr val="tx1"/>
                </a:solidFill>
              </a:rPr>
              <a:t>12 Brittney1</a:t>
            </a:r>
          </a:p>
          <a:p>
            <a:r>
              <a:rPr lang="en-US" altLang="en-US" sz="900">
                <a:solidFill>
                  <a:schemeClr val="tx1"/>
                </a:solidFill>
              </a:rPr>
              <a:t>12 Blink-182</a:t>
            </a:r>
          </a:p>
          <a:p>
            <a:r>
              <a:rPr lang="en-US" altLang="en-US" sz="900">
                <a:solidFill>
                  <a:schemeClr val="tx1"/>
                </a:solidFill>
              </a:rPr>
              <a:t>12 August22</a:t>
            </a:r>
          </a:p>
          <a:p>
            <a:r>
              <a:rPr lang="en-US" altLang="en-US" sz="900">
                <a:solidFill>
                  <a:schemeClr val="tx1"/>
                </a:solidFill>
              </a:rPr>
              <a:t>12 Asshole1</a:t>
            </a:r>
          </a:p>
          <a:p>
            <a:r>
              <a:rPr lang="en-US" altLang="en-US" sz="900">
                <a:solidFill>
                  <a:schemeClr val="tx1"/>
                </a:solidFill>
              </a:rPr>
              <a:t>12 Ashley12</a:t>
            </a:r>
          </a:p>
          <a:p>
            <a:r>
              <a:rPr lang="en-US" altLang="en-US" sz="900">
                <a:solidFill>
                  <a:schemeClr val="tx1"/>
                </a:solidFill>
              </a:rPr>
              <a:t>12 Arsenal12</a:t>
            </a:r>
          </a:p>
          <a:p>
            <a:r>
              <a:rPr lang="en-US" altLang="en-US" sz="900">
                <a:solidFill>
                  <a:schemeClr val="tx1"/>
                </a:solidFill>
              </a:rPr>
              <a:t>12 Addison1</a:t>
            </a:r>
          </a:p>
          <a:p>
            <a:r>
              <a:rPr lang="en-US" altLang="en-US" sz="900">
                <a:solidFill>
                  <a:schemeClr val="tx1"/>
                </a:solidFill>
              </a:rPr>
              <a:t>12 Abcd1234</a:t>
            </a:r>
          </a:p>
          <a:p>
            <a:r>
              <a:rPr lang="en-US" altLang="en-US" sz="900">
                <a:solidFill>
                  <a:schemeClr val="tx1"/>
                </a:solidFill>
              </a:rPr>
              <a:t>12 @WSX2wsx</a:t>
            </a:r>
          </a:p>
          <a:p>
            <a:r>
              <a:rPr lang="en-US" altLang="en-US" sz="900">
                <a:solidFill>
                  <a:schemeClr val="tx1"/>
                </a:solidFill>
              </a:rPr>
              <a:t>12 !Qaz2wsx</a:t>
            </a:r>
          </a:p>
          <a:p>
            <a:r>
              <a:rPr lang="en-US" altLang="en-US" sz="900">
                <a:solidFill>
                  <a:schemeClr val="tx1"/>
                </a:solidFill>
              </a:rPr>
              <a:t>11 zaq1ZAQ!</a:t>
            </a:r>
          </a:p>
          <a:p>
            <a:r>
              <a:rPr lang="en-US" altLang="en-US" sz="900">
                <a:solidFill>
                  <a:schemeClr val="tx1"/>
                </a:solidFill>
              </a:rPr>
              <a:t>11 ZAQ!xsw2</a:t>
            </a:r>
          </a:p>
          <a:p>
            <a:r>
              <a:rPr lang="en-US" altLang="en-US" sz="900">
                <a:solidFill>
                  <a:schemeClr val="tx1"/>
                </a:solidFill>
              </a:rPr>
              <a:t>11 Whitney1</a:t>
            </a:r>
          </a:p>
          <a:p>
            <a:r>
              <a:rPr lang="en-US" altLang="en-US" sz="900">
                <a:solidFill>
                  <a:schemeClr val="tx1"/>
                </a:solidFill>
              </a:rPr>
              <a:t>11 Welcome2</a:t>
            </a:r>
          </a:p>
          <a:p>
            <a:r>
              <a:rPr lang="en-US" altLang="en-US" sz="900">
                <a:solidFill>
                  <a:schemeClr val="tx1"/>
                </a:solidFill>
              </a:rPr>
              <a:t>11 Vampire1</a:t>
            </a:r>
          </a:p>
          <a:p>
            <a:r>
              <a:rPr lang="en-US" altLang="en-US" sz="900">
                <a:solidFill>
                  <a:schemeClr val="tx1"/>
                </a:solidFill>
              </a:rPr>
              <a:t>11 Valerie1</a:t>
            </a:r>
          </a:p>
          <a:p>
            <a:r>
              <a:rPr lang="en-US" altLang="en-US" sz="900">
                <a:solidFill>
                  <a:schemeClr val="tx1"/>
                </a:solidFill>
              </a:rPr>
              <a:t>11 Titanic1</a:t>
            </a:r>
          </a:p>
          <a:p>
            <a:r>
              <a:rPr lang="en-US" altLang="en-US" sz="900">
                <a:solidFill>
                  <a:schemeClr val="tx1"/>
                </a:solidFill>
              </a:rPr>
              <a:t>11 Tigger123</a:t>
            </a:r>
          </a:p>
          <a:p>
            <a:r>
              <a:rPr lang="en-US" altLang="en-US" sz="900">
                <a:solidFill>
                  <a:schemeClr val="tx1"/>
                </a:solidFill>
              </a:rPr>
              <a:t>11 Teddybear1</a:t>
            </a:r>
          </a:p>
          <a:p>
            <a:r>
              <a:rPr lang="en-US" altLang="en-US" sz="900">
                <a:solidFill>
                  <a:schemeClr val="tx1"/>
                </a:solidFill>
              </a:rPr>
              <a:t>11 Tbfkiy9oN</a:t>
            </a:r>
          </a:p>
          <a:p>
            <a:r>
              <a:rPr lang="en-US" altLang="en-US" sz="900">
                <a:solidFill>
                  <a:schemeClr val="tx1"/>
                </a:solidFill>
              </a:rPr>
              <a:t>11 Sweetpea1</a:t>
            </a:r>
          </a:p>
          <a:p>
            <a:r>
              <a:rPr lang="en-US" altLang="en-US" sz="900">
                <a:solidFill>
                  <a:schemeClr val="tx1"/>
                </a:solidFill>
              </a:rPr>
              <a:t>11 Start123</a:t>
            </a:r>
          </a:p>
          <a:p>
            <a:r>
              <a:rPr lang="en-US" altLang="en-US" sz="900">
                <a:solidFill>
                  <a:schemeClr val="tx1"/>
                </a:solidFill>
              </a:rPr>
              <a:t>11 Soccer17</a:t>
            </a:r>
          </a:p>
          <a:p>
            <a:r>
              <a:rPr lang="en-US" altLang="en-US" sz="900">
                <a:solidFill>
                  <a:schemeClr val="tx1"/>
                </a:solidFill>
              </a:rPr>
              <a:t>11 Smokey01</a:t>
            </a:r>
          </a:p>
          <a:p>
            <a:r>
              <a:rPr lang="en-US" altLang="en-US" sz="900">
                <a:solidFill>
                  <a:schemeClr val="tx1"/>
                </a:solidFill>
              </a:rPr>
              <a:t>11 Shopping1</a:t>
            </a:r>
          </a:p>
          <a:p>
            <a:r>
              <a:rPr lang="en-US" altLang="en-US" sz="900">
                <a:solidFill>
                  <a:schemeClr val="tx1"/>
                </a:solidFill>
              </a:rPr>
              <a:t>11 Serenity1</a:t>
            </a:r>
          </a:p>
          <a:p>
            <a:r>
              <a:rPr lang="en-US" altLang="en-US" sz="900">
                <a:solidFill>
                  <a:schemeClr val="tx1"/>
                </a:solidFill>
              </a:rPr>
              <a:t>11 Senior07</a:t>
            </a:r>
          </a:p>
          <a:p>
            <a:r>
              <a:rPr lang="en-US" altLang="en-US" sz="900">
                <a:solidFill>
                  <a:schemeClr val="tx1"/>
                </a:solidFill>
              </a:rPr>
              <a:t>11 Sail2Boat3</a:t>
            </a:r>
          </a:p>
          <a:p>
            <a:r>
              <a:rPr lang="en-US" altLang="en-US" sz="900">
                <a:solidFill>
                  <a:schemeClr val="tx1"/>
                </a:solidFill>
              </a:rPr>
              <a:t>11 Rusty123</a:t>
            </a:r>
          </a:p>
          <a:p>
            <a:r>
              <a:rPr lang="en-US" altLang="en-US" sz="900">
                <a:solidFill>
                  <a:schemeClr val="tx1"/>
                </a:solidFill>
              </a:rPr>
              <a:t>11 Russell1</a:t>
            </a:r>
          </a:p>
          <a:p>
            <a:r>
              <a:rPr lang="en-US" altLang="en-US" sz="900">
                <a:solidFill>
                  <a:schemeClr val="tx1"/>
                </a:solidFill>
              </a:rPr>
              <a:t>11 Redskins1</a:t>
            </a:r>
          </a:p>
          <a:p>
            <a:r>
              <a:rPr lang="en-US" altLang="en-US" sz="900">
                <a:solidFill>
                  <a:schemeClr val="tx1"/>
                </a:solidFill>
              </a:rPr>
              <a:t>11 Rebelde1</a:t>
            </a:r>
          </a:p>
          <a:p>
            <a:r>
              <a:rPr lang="en-US" altLang="en-US" sz="900">
                <a:solidFill>
                  <a:schemeClr val="tx1"/>
                </a:solidFill>
              </a:rPr>
              <a:t>11 Princess4</a:t>
            </a:r>
          </a:p>
          <a:p>
            <a:r>
              <a:rPr lang="en-US" altLang="en-US" sz="900">
                <a:solidFill>
                  <a:schemeClr val="tx1"/>
                </a:solidFill>
              </a:rPr>
              <a:t>11 Princess23</a:t>
            </a:r>
          </a:p>
          <a:p>
            <a:r>
              <a:rPr lang="en-US" altLang="en-US" sz="900">
                <a:solidFill>
                  <a:schemeClr val="tx1"/>
                </a:solidFill>
              </a:rPr>
              <a:t>11 Princess19</a:t>
            </a:r>
          </a:p>
          <a:p>
            <a:r>
              <a:rPr lang="en-US" altLang="en-US" sz="900">
                <a:solidFill>
                  <a:schemeClr val="tx1"/>
                </a:solidFill>
              </a:rPr>
              <a:t>11 Princess18</a:t>
            </a:r>
          </a:p>
          <a:p>
            <a:endParaRPr lang="en-US" altLang="en-US" sz="900">
              <a:solidFill>
                <a:schemeClr val="tx1"/>
              </a:solidFill>
            </a:endParaRPr>
          </a:p>
          <a:p>
            <a:endParaRPr lang="en-US" altLang="en-US" sz="900">
              <a:solidFill>
                <a:schemeClr val="tx1"/>
              </a:solidFill>
            </a:endParaRPr>
          </a:p>
          <a:p>
            <a:endParaRPr lang="en-US" altLang="en-US" sz="900">
              <a:solidFill>
                <a:schemeClr val="tx1"/>
              </a:solidFill>
            </a:endParaRPr>
          </a:p>
          <a:p>
            <a:endParaRPr lang="en-US" altLang="en-US" sz="900">
              <a:solidFill>
                <a:schemeClr val="tx1"/>
              </a:solidFill>
            </a:endParaRPr>
          </a:p>
        </p:txBody>
      </p:sp>
      <p:sp>
        <p:nvSpPr>
          <p:cNvPr id="21515" name="ZoneTexte 14"/>
          <p:cNvSpPr txBox="1">
            <a:spLocks noChangeArrowheads="1"/>
          </p:cNvSpPr>
          <p:nvPr>
            <p:custDataLst>
              <p:tags r:id="rId10"/>
            </p:custDataLst>
          </p:nvPr>
        </p:nvSpPr>
        <p:spPr bwMode="auto">
          <a:xfrm>
            <a:off x="9059863" y="209550"/>
            <a:ext cx="1025525" cy="716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900">
                <a:solidFill>
                  <a:schemeClr val="tx1"/>
                </a:solidFill>
              </a:rPr>
              <a:t>11 Princess15</a:t>
            </a:r>
          </a:p>
          <a:p>
            <a:r>
              <a:rPr lang="en-US" altLang="en-US" sz="900">
                <a:solidFill>
                  <a:schemeClr val="tx1"/>
                </a:solidFill>
              </a:rPr>
              <a:t>11 Princess08</a:t>
            </a:r>
          </a:p>
          <a:p>
            <a:r>
              <a:rPr lang="en-US" altLang="en-US" sz="900">
                <a:solidFill>
                  <a:schemeClr val="tx1"/>
                </a:solidFill>
              </a:rPr>
              <a:t>11 PoohBear1</a:t>
            </a:r>
          </a:p>
          <a:p>
            <a:r>
              <a:rPr lang="en-US" altLang="en-US" sz="900">
                <a:solidFill>
                  <a:schemeClr val="tx1"/>
                </a:solidFill>
              </a:rPr>
              <a:t>11 Peanut11</a:t>
            </a:r>
          </a:p>
          <a:p>
            <a:r>
              <a:rPr lang="en-US" altLang="en-US" sz="900">
                <a:solidFill>
                  <a:schemeClr val="tx1"/>
                </a:solidFill>
              </a:rPr>
              <a:t>11 Peanut01</a:t>
            </a:r>
          </a:p>
          <a:p>
            <a:r>
              <a:rPr lang="en-US" altLang="en-US" sz="900">
                <a:solidFill>
                  <a:schemeClr val="tx1"/>
                </a:solidFill>
              </a:rPr>
              <a:t>11 Password7</a:t>
            </a:r>
          </a:p>
          <a:p>
            <a:r>
              <a:rPr lang="en-US" altLang="en-US" sz="900">
                <a:solidFill>
                  <a:schemeClr val="tx1"/>
                </a:solidFill>
              </a:rPr>
              <a:t>11 Password21</a:t>
            </a:r>
          </a:p>
          <a:p>
            <a:r>
              <a:rPr lang="en-US" altLang="en-US" sz="900">
                <a:solidFill>
                  <a:schemeClr val="tx1"/>
                </a:solidFill>
              </a:rPr>
              <a:t>11 Passw0rd1</a:t>
            </a:r>
          </a:p>
          <a:p>
            <a:r>
              <a:rPr lang="en-US" altLang="en-US" sz="900">
                <a:solidFill>
                  <a:schemeClr val="tx1"/>
                </a:solidFill>
              </a:rPr>
              <a:t>11 October22</a:t>
            </a:r>
          </a:p>
          <a:p>
            <a:r>
              <a:rPr lang="en-US" altLang="en-US" sz="900">
                <a:solidFill>
                  <a:schemeClr val="tx1"/>
                </a:solidFill>
              </a:rPr>
              <a:t>11 October13</a:t>
            </a:r>
          </a:p>
          <a:p>
            <a:r>
              <a:rPr lang="en-US" altLang="en-US" sz="900">
                <a:solidFill>
                  <a:schemeClr val="tx1"/>
                </a:solidFill>
              </a:rPr>
              <a:t>11 November16</a:t>
            </a:r>
          </a:p>
          <a:p>
            <a:r>
              <a:rPr lang="en-US" altLang="en-US" sz="900">
                <a:solidFill>
                  <a:schemeClr val="tx1"/>
                </a:solidFill>
              </a:rPr>
              <a:t>11 Montana1</a:t>
            </a:r>
          </a:p>
          <a:p>
            <a:r>
              <a:rPr lang="en-US" altLang="en-US" sz="900">
                <a:solidFill>
                  <a:schemeClr val="tx1"/>
                </a:solidFill>
              </a:rPr>
              <a:t>11 Michael2</a:t>
            </a:r>
          </a:p>
          <a:p>
            <a:r>
              <a:rPr lang="en-US" altLang="en-US" sz="900">
                <a:solidFill>
                  <a:schemeClr val="tx1"/>
                </a:solidFill>
              </a:rPr>
              <a:t>11 Michael07</a:t>
            </a:r>
          </a:p>
          <a:p>
            <a:r>
              <a:rPr lang="en-US" altLang="en-US" sz="900">
                <a:solidFill>
                  <a:schemeClr val="tx1"/>
                </a:solidFill>
              </a:rPr>
              <a:t>11 Makayla1</a:t>
            </a:r>
          </a:p>
          <a:p>
            <a:r>
              <a:rPr lang="en-US" altLang="en-US" sz="900">
                <a:solidFill>
                  <a:schemeClr val="tx1"/>
                </a:solidFill>
              </a:rPr>
              <a:t>11 Madison01</a:t>
            </a:r>
          </a:p>
          <a:p>
            <a:r>
              <a:rPr lang="en-US" altLang="en-US" sz="900">
                <a:solidFill>
                  <a:schemeClr val="tx1"/>
                </a:solidFill>
              </a:rPr>
              <a:t>11 Lucky123</a:t>
            </a:r>
          </a:p>
          <a:p>
            <a:r>
              <a:rPr lang="en-US" altLang="en-US" sz="900">
                <a:solidFill>
                  <a:schemeClr val="tx1"/>
                </a:solidFill>
              </a:rPr>
              <a:t>11 Longhorns1</a:t>
            </a:r>
          </a:p>
          <a:p>
            <a:r>
              <a:rPr lang="en-US" altLang="en-US" sz="900">
                <a:solidFill>
                  <a:schemeClr val="tx1"/>
                </a:solidFill>
              </a:rPr>
              <a:t>11 Kathryn1</a:t>
            </a:r>
          </a:p>
          <a:p>
            <a:r>
              <a:rPr lang="en-US" altLang="en-US" sz="900">
                <a:solidFill>
                  <a:schemeClr val="tx1"/>
                </a:solidFill>
              </a:rPr>
              <a:t>11 Katelyn1</a:t>
            </a:r>
          </a:p>
          <a:p>
            <a:r>
              <a:rPr lang="en-US" altLang="en-US" sz="900">
                <a:solidFill>
                  <a:schemeClr val="tx1"/>
                </a:solidFill>
              </a:rPr>
              <a:t>11 Justin21</a:t>
            </a:r>
          </a:p>
          <a:p>
            <a:r>
              <a:rPr lang="en-US" altLang="en-US" sz="900">
                <a:solidFill>
                  <a:schemeClr val="tx1"/>
                </a:solidFill>
              </a:rPr>
              <a:t>11 Jesus1st</a:t>
            </a:r>
          </a:p>
          <a:p>
            <a:r>
              <a:rPr lang="en-US" altLang="en-US" sz="900">
                <a:solidFill>
                  <a:schemeClr val="tx1"/>
                </a:solidFill>
              </a:rPr>
              <a:t>11 January29</a:t>
            </a:r>
          </a:p>
          <a:p>
            <a:r>
              <a:rPr lang="en-US" altLang="en-US" sz="900">
                <a:solidFill>
                  <a:schemeClr val="tx1"/>
                </a:solidFill>
              </a:rPr>
              <a:t>11 ILoveYou2</a:t>
            </a:r>
          </a:p>
          <a:p>
            <a:r>
              <a:rPr lang="en-US" altLang="en-US" sz="900">
                <a:solidFill>
                  <a:schemeClr val="tx1"/>
                </a:solidFill>
              </a:rPr>
              <a:t>11 Hunter01</a:t>
            </a:r>
          </a:p>
          <a:p>
            <a:r>
              <a:rPr lang="en-US" altLang="en-US" sz="900">
                <a:solidFill>
                  <a:schemeClr val="tx1"/>
                </a:solidFill>
              </a:rPr>
              <a:t>11 Honey123</a:t>
            </a:r>
          </a:p>
          <a:p>
            <a:r>
              <a:rPr lang="en-US" altLang="en-US" sz="900">
                <a:solidFill>
                  <a:schemeClr val="tx1"/>
                </a:solidFill>
              </a:rPr>
              <a:t>11 Holiday1</a:t>
            </a:r>
          </a:p>
          <a:p>
            <a:r>
              <a:rPr lang="en-US" altLang="en-US" sz="900">
                <a:solidFill>
                  <a:schemeClr val="tx1"/>
                </a:solidFill>
              </a:rPr>
              <a:t>11 Harry123</a:t>
            </a:r>
          </a:p>
          <a:p>
            <a:r>
              <a:rPr lang="en-US" altLang="en-US" sz="900">
                <a:solidFill>
                  <a:schemeClr val="tx1"/>
                </a:solidFill>
              </a:rPr>
              <a:t>11 Falcons1</a:t>
            </a:r>
          </a:p>
          <a:p>
            <a:r>
              <a:rPr lang="en-US" altLang="en-US" sz="900">
                <a:solidFill>
                  <a:schemeClr val="tx1"/>
                </a:solidFill>
              </a:rPr>
              <a:t>11 December1</a:t>
            </a:r>
          </a:p>
          <a:p>
            <a:r>
              <a:rPr lang="en-US" altLang="en-US" sz="900">
                <a:solidFill>
                  <a:schemeClr val="tx1"/>
                </a:solidFill>
              </a:rPr>
              <a:t>11 Dan1elle</a:t>
            </a:r>
          </a:p>
          <a:p>
            <a:r>
              <a:rPr lang="en-US" altLang="en-US" sz="900">
                <a:solidFill>
                  <a:schemeClr val="tx1"/>
                </a:solidFill>
              </a:rPr>
              <a:t>11 Dallas22</a:t>
            </a:r>
          </a:p>
          <a:p>
            <a:r>
              <a:rPr lang="en-US" altLang="en-US" sz="900">
                <a:solidFill>
                  <a:schemeClr val="tx1"/>
                </a:solidFill>
              </a:rPr>
              <a:t>11 College1</a:t>
            </a:r>
          </a:p>
          <a:p>
            <a:r>
              <a:rPr lang="en-US" altLang="en-US" sz="900">
                <a:solidFill>
                  <a:schemeClr val="tx1"/>
                </a:solidFill>
              </a:rPr>
              <a:t>11 Classof08</a:t>
            </a:r>
          </a:p>
          <a:p>
            <a:r>
              <a:rPr lang="en-US" altLang="en-US" sz="900">
                <a:solidFill>
                  <a:schemeClr val="tx1"/>
                </a:solidFill>
              </a:rPr>
              <a:t>11 Chelsea123</a:t>
            </a:r>
          </a:p>
          <a:p>
            <a:r>
              <a:rPr lang="en-US" altLang="en-US" sz="900">
                <a:solidFill>
                  <a:schemeClr val="tx1"/>
                </a:solidFill>
              </a:rPr>
              <a:t>11 Chargers1</a:t>
            </a:r>
          </a:p>
          <a:p>
            <a:r>
              <a:rPr lang="en-US" altLang="en-US" sz="900">
                <a:solidFill>
                  <a:schemeClr val="tx1"/>
                </a:solidFill>
              </a:rPr>
              <a:t>11 Cassandra1</a:t>
            </a:r>
          </a:p>
          <a:p>
            <a:r>
              <a:rPr lang="en-US" altLang="en-US" sz="900">
                <a:solidFill>
                  <a:schemeClr val="tx1"/>
                </a:solidFill>
              </a:rPr>
              <a:t>11 Carolina1</a:t>
            </a:r>
          </a:p>
          <a:p>
            <a:r>
              <a:rPr lang="en-US" altLang="en-US" sz="900">
                <a:solidFill>
                  <a:schemeClr val="tx1"/>
                </a:solidFill>
              </a:rPr>
              <a:t>11 Candy123</a:t>
            </a:r>
          </a:p>
          <a:p>
            <a:r>
              <a:rPr lang="en-US" altLang="en-US" sz="900">
                <a:solidFill>
                  <a:schemeClr val="tx1"/>
                </a:solidFill>
              </a:rPr>
              <a:t>11 Brayden1</a:t>
            </a:r>
          </a:p>
          <a:p>
            <a:r>
              <a:rPr lang="en-US" altLang="en-US" sz="900">
                <a:solidFill>
                  <a:schemeClr val="tx1"/>
                </a:solidFill>
              </a:rPr>
              <a:t>11 Bigdaddy1</a:t>
            </a:r>
          </a:p>
          <a:p>
            <a:r>
              <a:rPr lang="en-US" altLang="en-US" sz="900">
                <a:solidFill>
                  <a:schemeClr val="tx1"/>
                </a:solidFill>
              </a:rPr>
              <a:t>11 Bentley1</a:t>
            </a:r>
          </a:p>
          <a:p>
            <a:r>
              <a:rPr lang="en-US" altLang="en-US" sz="900">
                <a:solidFill>
                  <a:schemeClr val="tx1"/>
                </a:solidFill>
              </a:rPr>
              <a:t>11 Batista1</a:t>
            </a:r>
          </a:p>
          <a:p>
            <a:r>
              <a:rPr lang="en-US" altLang="en-US" sz="900">
                <a:solidFill>
                  <a:schemeClr val="tx1"/>
                </a:solidFill>
              </a:rPr>
              <a:t>11 Barcelona1</a:t>
            </a:r>
          </a:p>
          <a:p>
            <a:r>
              <a:rPr lang="en-US" altLang="en-US" sz="900">
                <a:solidFill>
                  <a:schemeClr val="tx1"/>
                </a:solidFill>
              </a:rPr>
              <a:t>11 Australia1</a:t>
            </a:r>
          </a:p>
          <a:p>
            <a:r>
              <a:rPr lang="en-US" altLang="en-US" sz="900">
                <a:solidFill>
                  <a:schemeClr val="tx1"/>
                </a:solidFill>
              </a:rPr>
              <a:t>11 Austin02</a:t>
            </a:r>
          </a:p>
          <a:p>
            <a:r>
              <a:rPr lang="en-US" altLang="en-US" sz="900">
                <a:solidFill>
                  <a:schemeClr val="tx1"/>
                </a:solidFill>
              </a:rPr>
              <a:t>11 August10</a:t>
            </a:r>
          </a:p>
          <a:p>
            <a:r>
              <a:rPr lang="en-US" altLang="en-US" sz="900">
                <a:solidFill>
                  <a:schemeClr val="tx1"/>
                </a:solidFill>
              </a:rPr>
              <a:t>11 August08</a:t>
            </a:r>
          </a:p>
          <a:p>
            <a:r>
              <a:rPr lang="en-US" altLang="en-US" sz="900">
                <a:solidFill>
                  <a:schemeClr val="tx1"/>
                </a:solidFill>
              </a:rPr>
              <a:t>11 Arsenal123</a:t>
            </a:r>
          </a:p>
          <a:p>
            <a:r>
              <a:rPr lang="en-US" altLang="en-US" sz="900">
                <a:solidFill>
                  <a:schemeClr val="tx1"/>
                </a:solidFill>
              </a:rPr>
              <a:t>11 Anthony11</a:t>
            </a:r>
          </a:p>
          <a:p>
            <a:endParaRPr lang="en-US" altLang="en-US" sz="900">
              <a:solidFill>
                <a:schemeClr val="tx1"/>
              </a:solidFill>
            </a:endParaRPr>
          </a:p>
        </p:txBody>
      </p:sp>
      <p:sp>
        <p:nvSpPr>
          <p:cNvPr id="21516" name="ZoneTexte 15"/>
          <p:cNvSpPr txBox="1">
            <a:spLocks noChangeArrowheads="1"/>
          </p:cNvSpPr>
          <p:nvPr>
            <p:custDataLst>
              <p:tags r:id="rId11"/>
            </p:custDataLst>
          </p:nvPr>
        </p:nvSpPr>
        <p:spPr bwMode="auto">
          <a:xfrm>
            <a:off x="11922125" y="209550"/>
            <a:ext cx="2047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endParaRPr lang="en-US" altLang="en-US" sz="900"/>
          </a:p>
          <a:p>
            <a:endParaRPr lang="en-US" altLang="en-US" sz="9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custDataLst>
              <p:tags r:id="rId1"/>
            </p:custDataLst>
          </p:nvPr>
        </p:nvSpPr>
        <p:spPr>
          <a:xfrm>
            <a:off x="50800" y="0"/>
            <a:ext cx="10058400" cy="1854200"/>
          </a:xfrm>
        </p:spPr>
        <p:txBody>
          <a:bodyPr/>
          <a:lstStyle/>
          <a:p>
            <a:pPr eaLnBrk="1" hangingPunct="1"/>
            <a:r>
              <a:rPr lang="en-US" altLang="en-US" smtClean="0"/>
              <a:t>Le but de la sécurité informatique</a:t>
            </a:r>
          </a:p>
        </p:txBody>
      </p:sp>
      <p:pic>
        <p:nvPicPr>
          <p:cNvPr id="4099" name="Picture 2" descr="droppedImage.png"/>
          <p:cNvPicPr>
            <a:picLocks noChangeAspect="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1943100" y="1676400"/>
            <a:ext cx="62611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custDataLst>
              <p:tags r:id="rId1"/>
            </p:custDataLst>
          </p:nvPr>
        </p:nvSpPr>
        <p:spPr/>
        <p:txBody>
          <a:bodyPr/>
          <a:lstStyle/>
          <a:p>
            <a:r>
              <a:rPr lang="en-US" altLang="en-US" smtClean="0"/>
              <a:t>Biométrie</a:t>
            </a:r>
          </a:p>
        </p:txBody>
      </p:sp>
      <p:pic>
        <p:nvPicPr>
          <p:cNvPr id="22531" name="Picture 2" descr="http://www.paymentspr.com/wp-content/uploads/2012/03/Biometric__fingerprint_on_screen1.jpg"/>
          <p:cNvPicPr>
            <a:picLocks noChangeAspect="1" noChangeArrowheads="1"/>
          </p:cNvPicPr>
          <p:nvPr>
            <p:custDataLst>
              <p:tags r:id="rId2"/>
            </p:custDataLst>
          </p:nvPr>
        </p:nvPicPr>
        <p:blipFill>
          <a:blip r:embed="rId15">
            <a:extLst>
              <a:ext uri="{28A0092B-C50C-407E-A947-70E740481C1C}">
                <a14:useLocalDpi xmlns:a14="http://schemas.microsoft.com/office/drawing/2010/main" val="0"/>
              </a:ext>
            </a:extLst>
          </a:blip>
          <a:srcRect/>
          <a:stretch>
            <a:fillRect/>
          </a:stretch>
        </p:blipFill>
        <p:spPr bwMode="auto">
          <a:xfrm>
            <a:off x="3919538" y="2305050"/>
            <a:ext cx="24876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descr="http://blog.m2sys.com/wp-content/uploads/2011/04/finger_vein_scanner.jpg"/>
          <p:cNvPicPr>
            <a:picLocks noChangeAspect="1" noChangeArrowheads="1"/>
          </p:cNvPicPr>
          <p:nvPr>
            <p:custDataLst>
              <p:tags r:id="rId3"/>
            </p:custDataLst>
          </p:nvPr>
        </p:nvPicPr>
        <p:blipFill>
          <a:blip r:embed="rId16">
            <a:extLst>
              <a:ext uri="{28A0092B-C50C-407E-A947-70E740481C1C}">
                <a14:useLocalDpi xmlns:a14="http://schemas.microsoft.com/office/drawing/2010/main" val="0"/>
              </a:ext>
            </a:extLst>
          </a:blip>
          <a:srcRect/>
          <a:stretch>
            <a:fillRect/>
          </a:stretch>
        </p:blipFill>
        <p:spPr bwMode="auto">
          <a:xfrm>
            <a:off x="355600" y="2322513"/>
            <a:ext cx="2360613"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ZoneTexte 3"/>
          <p:cNvSpPr txBox="1">
            <a:spLocks noChangeArrowheads="1"/>
          </p:cNvSpPr>
          <p:nvPr>
            <p:custDataLst>
              <p:tags r:id="rId4"/>
            </p:custDataLst>
          </p:nvPr>
        </p:nvSpPr>
        <p:spPr bwMode="auto">
          <a:xfrm>
            <a:off x="3959225" y="1730375"/>
            <a:ext cx="21161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2000">
                <a:solidFill>
                  <a:schemeClr val="tx1"/>
                </a:solidFill>
              </a:rPr>
              <a:t>Emprinte digitale</a:t>
            </a:r>
          </a:p>
        </p:txBody>
      </p:sp>
      <p:sp>
        <p:nvSpPr>
          <p:cNvPr id="22534" name="ZoneTexte 6"/>
          <p:cNvSpPr txBox="1">
            <a:spLocks noChangeArrowheads="1"/>
          </p:cNvSpPr>
          <p:nvPr>
            <p:custDataLst>
              <p:tags r:id="rId5"/>
            </p:custDataLst>
          </p:nvPr>
        </p:nvSpPr>
        <p:spPr bwMode="auto">
          <a:xfrm>
            <a:off x="439738" y="1730375"/>
            <a:ext cx="1958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2000">
                <a:solidFill>
                  <a:schemeClr val="tx1"/>
                </a:solidFill>
              </a:rPr>
              <a:t>Veines du doigt</a:t>
            </a:r>
          </a:p>
        </p:txBody>
      </p:sp>
      <p:pic>
        <p:nvPicPr>
          <p:cNvPr id="22535" name="Picture 6" descr="http://siliconangle.com/files/2011/08/a-face-recognition.jpg"/>
          <p:cNvPicPr>
            <a:picLocks noChangeAspect="1" noChangeArrowheads="1"/>
          </p:cNvPicPr>
          <p:nvPr>
            <p:custDataLst>
              <p:tags r:id="rId6"/>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239713" y="5330825"/>
            <a:ext cx="2592387"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ZoneTexte 5"/>
          <p:cNvSpPr txBox="1">
            <a:spLocks noChangeArrowheads="1"/>
          </p:cNvSpPr>
          <p:nvPr>
            <p:custDataLst>
              <p:tags r:id="rId7"/>
            </p:custDataLst>
          </p:nvPr>
        </p:nvSpPr>
        <p:spPr bwMode="auto">
          <a:xfrm>
            <a:off x="973138" y="4633913"/>
            <a:ext cx="11287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2000">
                <a:solidFill>
                  <a:schemeClr val="tx1"/>
                </a:solidFill>
              </a:rPr>
              <a:t>Visagge</a:t>
            </a:r>
          </a:p>
        </p:txBody>
      </p:sp>
      <p:pic>
        <p:nvPicPr>
          <p:cNvPr id="22537" name="Picture 8" descr="http://www.extremetech.com/wp-content/uploads/2012/08/dna-strand-blue-tgac-640x353.jpg"/>
          <p:cNvPicPr>
            <a:picLocks noChangeAspect="1" noChangeArrowheads="1"/>
          </p:cNvPicPr>
          <p:nvPr>
            <p:custDataLst>
              <p:tags r:id="rId8"/>
            </p:custDataLst>
          </p:nvPr>
        </p:nvPicPr>
        <p:blipFill>
          <a:blip r:embed="rId18">
            <a:extLst>
              <a:ext uri="{28A0092B-C50C-407E-A947-70E740481C1C}">
                <a14:useLocalDpi xmlns:a14="http://schemas.microsoft.com/office/drawing/2010/main" val="0"/>
              </a:ext>
            </a:extLst>
          </a:blip>
          <a:srcRect/>
          <a:stretch>
            <a:fillRect/>
          </a:stretch>
        </p:blipFill>
        <p:spPr bwMode="auto">
          <a:xfrm>
            <a:off x="3597275" y="5330825"/>
            <a:ext cx="261143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ZoneTexte 7"/>
          <p:cNvSpPr txBox="1">
            <a:spLocks noChangeArrowheads="1"/>
          </p:cNvSpPr>
          <p:nvPr>
            <p:custDataLst>
              <p:tags r:id="rId9"/>
            </p:custDataLst>
          </p:nvPr>
        </p:nvSpPr>
        <p:spPr bwMode="auto">
          <a:xfrm>
            <a:off x="4279900" y="4633913"/>
            <a:ext cx="1679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spAutoFit/>
          </a:bodyPr>
          <a:lstStyle/>
          <a:p>
            <a:r>
              <a:rPr lang="en-US" altLang="en-US" sz="2000">
                <a:solidFill>
                  <a:schemeClr val="tx1"/>
                </a:solidFill>
              </a:rPr>
              <a:t>ADN</a:t>
            </a:r>
          </a:p>
        </p:txBody>
      </p:sp>
      <p:sp>
        <p:nvSpPr>
          <p:cNvPr id="22539" name="ZoneTexte 8"/>
          <p:cNvSpPr txBox="1">
            <a:spLocks noChangeArrowheads="1"/>
          </p:cNvSpPr>
          <p:nvPr>
            <p:custDataLst>
              <p:tags r:id="rId10"/>
            </p:custDataLst>
          </p:nvPr>
        </p:nvSpPr>
        <p:spPr bwMode="auto">
          <a:xfrm>
            <a:off x="7216775" y="4633913"/>
            <a:ext cx="16144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2000">
                <a:solidFill>
                  <a:schemeClr val="tx1"/>
                </a:solidFill>
              </a:rPr>
              <a:t>Iris ou rétine</a:t>
            </a:r>
          </a:p>
        </p:txBody>
      </p:sp>
      <p:grpSp>
        <p:nvGrpSpPr>
          <p:cNvPr id="22540" name="Groupe 9"/>
          <p:cNvGrpSpPr>
            <a:grpSpLocks/>
          </p:cNvGrpSpPr>
          <p:nvPr>
            <p:custDataLst>
              <p:tags r:id="rId11"/>
            </p:custDataLst>
          </p:nvPr>
        </p:nvGrpSpPr>
        <p:grpSpPr bwMode="auto">
          <a:xfrm>
            <a:off x="6680200" y="5330825"/>
            <a:ext cx="3074988" cy="1436688"/>
            <a:chOff x="5364089" y="4656382"/>
            <a:chExt cx="2767129" cy="1292898"/>
          </a:xfrm>
        </p:grpSpPr>
        <p:pic>
          <p:nvPicPr>
            <p:cNvPr id="22543" name="Picture 10" descr="http://philosophers-stone.co.uk/wordpress/wp-content/uploads/2012/07/images289.jpe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64089" y="4656382"/>
              <a:ext cx="1477598" cy="12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12" descr="http://blog.m2sys.com/wp-content/uploads/2012/06/retina.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841687" y="4656382"/>
              <a:ext cx="1289531" cy="12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41" name="Picture 14" descr="http://gcn.com/articles/2013/12/16/~/media/GIG/GCN/Redesign/Articles/2013/December/voice.png"/>
          <p:cNvPicPr>
            <a:picLocks noChangeAspect="1" noChangeArrowheads="1"/>
          </p:cNvPicPr>
          <p:nvPr>
            <p:custDataLst>
              <p:tags r:id="rId12"/>
            </p:custDataLst>
          </p:nvPr>
        </p:nvPicPr>
        <p:blipFill>
          <a:blip r:embed="rId21">
            <a:extLst>
              <a:ext uri="{28A0092B-C50C-407E-A947-70E740481C1C}">
                <a14:useLocalDpi xmlns:a14="http://schemas.microsoft.com/office/drawing/2010/main" val="0"/>
              </a:ext>
            </a:extLst>
          </a:blip>
          <a:srcRect/>
          <a:stretch>
            <a:fillRect/>
          </a:stretch>
        </p:blipFill>
        <p:spPr bwMode="auto">
          <a:xfrm>
            <a:off x="6837363" y="2309813"/>
            <a:ext cx="297815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2" name="ZoneTexte 17"/>
          <p:cNvSpPr txBox="1">
            <a:spLocks noChangeArrowheads="1"/>
          </p:cNvSpPr>
          <p:nvPr>
            <p:custDataLst>
              <p:tags r:id="rId13"/>
            </p:custDataLst>
          </p:nvPr>
        </p:nvSpPr>
        <p:spPr bwMode="auto">
          <a:xfrm>
            <a:off x="7924800" y="1730375"/>
            <a:ext cx="6905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2000">
                <a:solidFill>
                  <a:schemeClr val="tx1"/>
                </a:solidFill>
              </a:rPr>
              <a:t>Voix</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custDataLst>
              <p:tags r:id="rId1"/>
            </p:custDataLst>
          </p:nvPr>
        </p:nvSpPr>
        <p:spPr/>
        <p:txBody>
          <a:bodyPr/>
          <a:lstStyle/>
          <a:p>
            <a:r>
              <a:rPr lang="en-US" altLang="en-US" smtClean="0"/>
              <a:t>Dénie de service (DDoS)</a:t>
            </a:r>
          </a:p>
        </p:txBody>
      </p:sp>
      <p:pic>
        <p:nvPicPr>
          <p:cNvPr id="23555" name="Picture 2" descr="http://botandbotnets.weebly.com/uploads/1/3/8/4/13840480/1556513_orig.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2359025" y="1889125"/>
            <a:ext cx="561022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ZoneTexte 2"/>
          <p:cNvSpPr txBox="1">
            <a:spLocks noChangeArrowheads="1"/>
          </p:cNvSpPr>
          <p:nvPr>
            <p:custDataLst>
              <p:tags r:id="rId3"/>
            </p:custDataLst>
          </p:nvPr>
        </p:nvSpPr>
        <p:spPr bwMode="auto">
          <a:xfrm>
            <a:off x="1123950" y="6289675"/>
            <a:ext cx="808037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spAutoFit/>
          </a:bodyPr>
          <a:lstStyle/>
          <a:p>
            <a:r>
              <a:rPr lang="en-US" altLang="en-US">
                <a:solidFill>
                  <a:schemeClr val="tx1"/>
                </a:solidFill>
              </a:rPr>
              <a:t>Un des types d’attaques les plus dommageables en terme de cout total.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La sécurité des réseaux</a:t>
            </a:r>
          </a:p>
        </p:txBody>
      </p:sp>
      <p:sp>
        <p:nvSpPr>
          <p:cNvPr id="24579" name="Content Placeholder 2"/>
          <p:cNvSpPr>
            <a:spLocks noGrp="1"/>
          </p:cNvSpPr>
          <p:nvPr>
            <p:ph idx="1"/>
          </p:nvPr>
        </p:nvSpPr>
        <p:spPr/>
        <p:txBody>
          <a:bodyPr/>
          <a:lstStyle/>
          <a:p>
            <a:r>
              <a:rPr lang="en-US" altLang="en-US" smtClean="0"/>
              <a:t>Réseau ETERNET </a:t>
            </a:r>
          </a:p>
          <a:p>
            <a:r>
              <a:rPr lang="en-US" altLang="en-US" smtClean="0"/>
              <a:t>Réseau Wifi</a:t>
            </a:r>
          </a:p>
          <a:p>
            <a:r>
              <a:rPr lang="en-US" altLang="en-US" smtClean="0"/>
              <a:t>L’Internet</a:t>
            </a:r>
          </a:p>
          <a:p>
            <a:r>
              <a:rPr lang="en-US" altLang="en-US" smtClean="0"/>
              <a:t>Réseau téléphonique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custDataLst>
              <p:tags r:id="rId1"/>
            </p:custDataLst>
          </p:nvPr>
        </p:nvSpPr>
        <p:spPr/>
        <p:txBody>
          <a:bodyPr/>
          <a:lstStyle/>
          <a:p>
            <a:r>
              <a:rPr lang="en-US" altLang="en-US" sz="5400" smtClean="0"/>
              <a:t>La sécuritée</a:t>
            </a:r>
          </a:p>
        </p:txBody>
      </p:sp>
      <p:sp>
        <p:nvSpPr>
          <p:cNvPr id="25603" name="Content Placeholder 2"/>
          <p:cNvSpPr>
            <a:spLocks noGrp="1"/>
          </p:cNvSpPr>
          <p:nvPr>
            <p:ph idx="1"/>
            <p:custDataLst>
              <p:tags r:id="rId2"/>
            </p:custDataLst>
          </p:nvPr>
        </p:nvSpPr>
        <p:spPr>
          <a:xfrm>
            <a:off x="508000" y="1828800"/>
            <a:ext cx="9144000" cy="5562600"/>
          </a:xfrm>
        </p:spPr>
        <p:txBody>
          <a:bodyPr/>
          <a:lstStyle/>
          <a:p>
            <a:endParaRPr lang="en-US" altLang="en-US" sz="2400" smtClean="0"/>
          </a:p>
          <a:p>
            <a:r>
              <a:rPr lang="en-US" altLang="en-US" sz="2400" smtClean="0"/>
              <a:t>Modélisation</a:t>
            </a:r>
          </a:p>
          <a:p>
            <a:r>
              <a:rPr lang="en-US" altLang="en-US" sz="2400" smtClean="0"/>
              <a:t>Mécanismes de sécurité</a:t>
            </a:r>
          </a:p>
          <a:p>
            <a:r>
              <a:rPr lang="en-US" altLang="en-US" sz="2400" smtClean="0"/>
              <a:t>Surveillance</a:t>
            </a:r>
          </a:p>
          <a:p>
            <a:endParaRPr lang="en-US" altLang="en-US" sz="2400" smtClean="0"/>
          </a:p>
          <a:p>
            <a:r>
              <a:rPr lang="en-US" altLang="en-US" sz="2400" smtClean="0"/>
              <a:t>Bonne pratiques</a:t>
            </a:r>
          </a:p>
          <a:p>
            <a:r>
              <a:rPr lang="en-US" altLang="en-US" sz="2400" smtClean="0"/>
              <a:t>Anecdotes</a:t>
            </a:r>
          </a:p>
          <a:p>
            <a:r>
              <a:rPr lang="en-US" altLang="en-US" sz="2400" smtClean="0"/>
              <a:t>Études de cas</a:t>
            </a:r>
          </a:p>
          <a:p>
            <a:r>
              <a:rPr lang="en-US" altLang="en-US" sz="2400" smtClean="0"/>
              <a:t>Établir la sécurité</a:t>
            </a:r>
          </a:p>
          <a:p>
            <a:endParaRPr lang="en-US" altLang="en-US" sz="2400" smtClean="0"/>
          </a:p>
        </p:txBody>
      </p:sp>
      <p:sp>
        <p:nvSpPr>
          <p:cNvPr id="4" name="AutoShape 9"/>
          <p:cNvSpPr>
            <a:spLocks/>
          </p:cNvSpPr>
          <p:nvPr>
            <p:custDataLst>
              <p:tags r:id="rId3"/>
            </p:custDataLst>
          </p:nvPr>
        </p:nvSpPr>
        <p:spPr bwMode="auto">
          <a:xfrm>
            <a:off x="3295650" y="1111250"/>
            <a:ext cx="3232150" cy="431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endParaRPr lang="en-US"/>
          </a:p>
        </p:txBody>
      </p:sp>
      <p:sp>
        <p:nvSpPr>
          <p:cNvPr id="5" name="AutoShape 9"/>
          <p:cNvSpPr>
            <a:spLocks/>
          </p:cNvSpPr>
          <p:nvPr>
            <p:custDataLst>
              <p:tags r:id="rId4"/>
            </p:custDataLst>
          </p:nvPr>
        </p:nvSpPr>
        <p:spPr bwMode="auto">
          <a:xfrm>
            <a:off x="127000" y="1111250"/>
            <a:ext cx="2036763" cy="431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nodePh="1">
                                  <p:stCondLst>
                                    <p:cond delay="0"/>
                                  </p:stCondLst>
                                  <p:endCondLst>
                                    <p:cond evt="begin" delay="0">
                                      <p:tn val="11"/>
                                    </p:cond>
                                  </p:end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descr="droppedImage.pdf"/>
          <p:cNvPicPr>
            <a:picLocks noChangeAspect="1"/>
          </p:cNvPicPr>
          <p:nvPr>
            <p:custDataLst>
              <p:tags r:id="rId1"/>
            </p:custDataLst>
          </p:nvPr>
        </p:nvPicPr>
        <p:blipFill>
          <a:blip r:embed="rId15"/>
          <a:srcRect/>
          <a:stretch>
            <a:fillRect/>
          </a:stretch>
        </p:blipFill>
        <p:spPr bwMode="auto">
          <a:xfrm>
            <a:off x="3408363" y="3827463"/>
            <a:ext cx="1185862" cy="1054100"/>
          </a:xfrm>
          <a:prstGeom prst="rect">
            <a:avLst/>
          </a:prstGeom>
          <a:noFill/>
          <a:ln>
            <a:noFill/>
          </a:ln>
          <a:effectLst>
            <a:outerShdw blurRad="127000" dist="76201" dir="2700000" algn="ctr" rotWithShape="0">
              <a:srgbClr val="000000">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Lst>
        </p:spPr>
      </p:pic>
      <p:sp>
        <p:nvSpPr>
          <p:cNvPr id="26627" name="Rectangle 2"/>
          <p:cNvSpPr>
            <a:spLocks noGrp="1" noChangeArrowheads="1"/>
          </p:cNvSpPr>
          <p:nvPr>
            <p:ph type="title"/>
            <p:custDataLst>
              <p:tags r:id="rId2"/>
            </p:custDataLst>
          </p:nvPr>
        </p:nvSpPr>
        <p:spPr>
          <a:xfrm>
            <a:off x="88900" y="-114300"/>
            <a:ext cx="9982200" cy="927100"/>
          </a:xfrm>
        </p:spPr>
        <p:txBody>
          <a:bodyPr/>
          <a:lstStyle/>
          <a:p>
            <a:pPr eaLnBrk="1" hangingPunct="1"/>
            <a:r>
              <a:rPr lang="en-US" altLang="en-US" smtClean="0"/>
              <a:t>Les mécanismes de sécurité</a:t>
            </a:r>
          </a:p>
        </p:txBody>
      </p:sp>
      <p:sp>
        <p:nvSpPr>
          <p:cNvPr id="18435" name="AutoShape 3"/>
          <p:cNvSpPr>
            <a:spLocks/>
          </p:cNvSpPr>
          <p:nvPr>
            <p:custDataLst>
              <p:tags r:id="rId3"/>
            </p:custDataLst>
          </p:nvPr>
        </p:nvSpPr>
        <p:spPr bwMode="auto">
          <a:xfrm>
            <a:off x="63500" y="2819400"/>
            <a:ext cx="2578100" cy="18161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1800">
                <a:solidFill>
                  <a:schemeClr val="tx1"/>
                </a:solidFill>
              </a:rPr>
              <a:t>Modèle d’adversaires</a:t>
            </a:r>
          </a:p>
          <a:p>
            <a:pPr algn="ctr" eaLnBrk="1"/>
            <a:r>
              <a:rPr lang="en-US" altLang="en-US" sz="1800">
                <a:solidFill>
                  <a:schemeClr val="tx1"/>
                </a:solidFill>
              </a:rPr>
              <a:t>+</a:t>
            </a:r>
          </a:p>
          <a:p>
            <a:pPr algn="ctr" eaLnBrk="1"/>
            <a:r>
              <a:rPr lang="en-US" altLang="en-US" sz="1800">
                <a:solidFill>
                  <a:schemeClr val="tx1"/>
                </a:solidFill>
              </a:rPr>
              <a:t>Politique de sécurité</a:t>
            </a:r>
          </a:p>
        </p:txBody>
      </p:sp>
      <p:sp>
        <p:nvSpPr>
          <p:cNvPr id="18436" name="AutoShape 4"/>
          <p:cNvSpPr>
            <a:spLocks/>
          </p:cNvSpPr>
          <p:nvPr>
            <p:custDataLst>
              <p:tags r:id="rId4"/>
            </p:custDataLst>
          </p:nvPr>
        </p:nvSpPr>
        <p:spPr bwMode="auto">
          <a:xfrm>
            <a:off x="160338" y="4019550"/>
            <a:ext cx="2865437" cy="469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endParaRPr lang="en-US"/>
          </a:p>
        </p:txBody>
      </p:sp>
      <p:sp>
        <p:nvSpPr>
          <p:cNvPr id="18437" name="AutoShape 5"/>
          <p:cNvSpPr>
            <a:spLocks/>
          </p:cNvSpPr>
          <p:nvPr>
            <p:custDataLst>
              <p:tags r:id="rId5"/>
            </p:custDataLst>
          </p:nvPr>
        </p:nvSpPr>
        <p:spPr bwMode="auto">
          <a:xfrm>
            <a:off x="1387475" y="3435350"/>
            <a:ext cx="307975" cy="584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endParaRPr lang="en-US"/>
          </a:p>
        </p:txBody>
      </p:sp>
      <p:sp>
        <p:nvSpPr>
          <p:cNvPr id="18441" name="AutoShape 9"/>
          <p:cNvSpPr>
            <a:spLocks/>
          </p:cNvSpPr>
          <p:nvPr>
            <p:custDataLst>
              <p:tags r:id="rId6"/>
            </p:custDataLst>
          </p:nvPr>
        </p:nvSpPr>
        <p:spPr bwMode="auto">
          <a:xfrm>
            <a:off x="3717925" y="1539875"/>
            <a:ext cx="3230563" cy="431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2200" u="sng">
                <a:solidFill>
                  <a:schemeClr val="tx1"/>
                </a:solidFill>
              </a:rPr>
              <a:t>Mécanismes de sécurité</a:t>
            </a:r>
            <a:endParaRPr lang="en-US" altLang="en-US" u="sng">
              <a:solidFill>
                <a:schemeClr val="tx1"/>
              </a:solidFill>
            </a:endParaRPr>
          </a:p>
        </p:txBody>
      </p:sp>
      <p:pic>
        <p:nvPicPr>
          <p:cNvPr id="18443" name="Picture 11" descr="droppedImage.pdf"/>
          <p:cNvPicPr>
            <a:picLocks noChangeAspect="1"/>
          </p:cNvPicPr>
          <p:nvPr>
            <p:custDataLst>
              <p:tags r:id="rId7"/>
            </p:custDataLst>
          </p:nvPr>
        </p:nvPicPr>
        <p:blipFill>
          <a:blip r:embed="rId16"/>
          <a:srcRect/>
          <a:stretch>
            <a:fillRect/>
          </a:stretch>
        </p:blipFill>
        <p:spPr bwMode="auto">
          <a:xfrm>
            <a:off x="3460750" y="2551113"/>
            <a:ext cx="1147763" cy="1103312"/>
          </a:xfrm>
          <a:prstGeom prst="rect">
            <a:avLst/>
          </a:prstGeom>
          <a:noFill/>
          <a:ln>
            <a:noFill/>
          </a:ln>
          <a:effectLst>
            <a:outerShdw blurRad="127000" dist="76201" dir="2700000" algn="ctr" rotWithShape="0">
              <a:srgbClr val="000000">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Lst>
        </p:spPr>
      </p:pic>
      <p:pic>
        <p:nvPicPr>
          <p:cNvPr id="18444" name="Picture 12" descr="droppedImage.pdf"/>
          <p:cNvPicPr>
            <a:picLocks noChangeAspect="1"/>
          </p:cNvPicPr>
          <p:nvPr>
            <p:custDataLst>
              <p:tags r:id="rId8"/>
            </p:custDataLst>
          </p:nvPr>
        </p:nvPicPr>
        <p:blipFill>
          <a:blip r:embed="rId17"/>
          <a:srcRect/>
          <a:stretch>
            <a:fillRect/>
          </a:stretch>
        </p:blipFill>
        <p:spPr bwMode="auto">
          <a:xfrm>
            <a:off x="4667250" y="2544763"/>
            <a:ext cx="838200" cy="1111250"/>
          </a:xfrm>
          <a:prstGeom prst="rect">
            <a:avLst/>
          </a:prstGeom>
          <a:noFill/>
          <a:ln>
            <a:noFill/>
          </a:ln>
          <a:effectLst>
            <a:outerShdw blurRad="127000" dist="76201" dir="2700000" algn="ctr" rotWithShape="0">
              <a:srgbClr val="000000">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Lst>
        </p:spPr>
      </p:pic>
      <p:pic>
        <p:nvPicPr>
          <p:cNvPr id="18445" name="Picture 13" descr="droppedImage.pdf"/>
          <p:cNvPicPr>
            <a:picLocks noChangeAspect="1"/>
          </p:cNvPicPr>
          <p:nvPr>
            <p:custDataLst>
              <p:tags r:id="rId9"/>
            </p:custDataLst>
          </p:nvPr>
        </p:nvPicPr>
        <p:blipFill>
          <a:blip r:embed="rId18"/>
          <a:srcRect/>
          <a:stretch>
            <a:fillRect/>
          </a:stretch>
        </p:blipFill>
        <p:spPr bwMode="auto">
          <a:xfrm>
            <a:off x="5537200" y="2525713"/>
            <a:ext cx="1270000" cy="1131887"/>
          </a:xfrm>
          <a:prstGeom prst="rect">
            <a:avLst/>
          </a:prstGeom>
          <a:noFill/>
          <a:ln>
            <a:noFill/>
          </a:ln>
          <a:effectLst>
            <a:outerShdw blurRad="127000" dist="76201" dir="2700000" algn="ctr" rotWithShape="0">
              <a:srgbClr val="000000">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Lst>
        </p:spPr>
      </p:pic>
      <p:pic>
        <p:nvPicPr>
          <p:cNvPr id="18446" name="Picture 14" descr="droppedImage.pdf"/>
          <p:cNvPicPr>
            <a:picLocks noChangeAspect="1"/>
          </p:cNvPicPr>
          <p:nvPr>
            <p:custDataLst>
              <p:tags r:id="rId10"/>
            </p:custDataLst>
          </p:nvPr>
        </p:nvPicPr>
        <p:blipFill>
          <a:blip r:embed="rId19"/>
          <a:srcRect/>
          <a:stretch>
            <a:fillRect/>
          </a:stretch>
        </p:blipFill>
        <p:spPr bwMode="auto">
          <a:xfrm>
            <a:off x="4662488" y="3833813"/>
            <a:ext cx="874712" cy="1096962"/>
          </a:xfrm>
          <a:prstGeom prst="rect">
            <a:avLst/>
          </a:prstGeom>
          <a:noFill/>
          <a:ln>
            <a:noFill/>
          </a:ln>
          <a:effectLst>
            <a:outerShdw blurRad="127000" dist="76201" dir="2700000" algn="ctr" rotWithShape="0">
              <a:srgbClr val="000000">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Lst>
        </p:spPr>
      </p:pic>
      <p:pic>
        <p:nvPicPr>
          <p:cNvPr id="18447" name="Picture 15" descr="droppedImage.pdf"/>
          <p:cNvPicPr>
            <a:picLocks noChangeAspect="1"/>
          </p:cNvPicPr>
          <p:nvPr>
            <p:custDataLst>
              <p:tags r:id="rId11"/>
            </p:custDataLst>
          </p:nvPr>
        </p:nvPicPr>
        <p:blipFill>
          <a:blip r:embed="rId20"/>
          <a:srcRect/>
          <a:stretch>
            <a:fillRect/>
          </a:stretch>
        </p:blipFill>
        <p:spPr bwMode="auto">
          <a:xfrm>
            <a:off x="5634038" y="3814763"/>
            <a:ext cx="1255712" cy="1096962"/>
          </a:xfrm>
          <a:prstGeom prst="rect">
            <a:avLst/>
          </a:prstGeom>
          <a:noFill/>
          <a:ln>
            <a:noFill/>
          </a:ln>
          <a:effectLst>
            <a:outerShdw blurRad="127000" dist="76201" dir="2700000" algn="ctr" rotWithShape="0">
              <a:srgbClr val="000000">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Lst>
        </p:spPr>
      </p:pic>
      <p:sp>
        <p:nvSpPr>
          <p:cNvPr id="20" name="AutoShape 9"/>
          <p:cNvSpPr>
            <a:spLocks/>
          </p:cNvSpPr>
          <p:nvPr>
            <p:custDataLst>
              <p:tags r:id="rId12"/>
            </p:custDataLst>
          </p:nvPr>
        </p:nvSpPr>
        <p:spPr bwMode="auto">
          <a:xfrm>
            <a:off x="547688" y="1539875"/>
            <a:ext cx="2036762" cy="431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2200" u="sng">
                <a:solidFill>
                  <a:schemeClr val="tx1"/>
                </a:solidFill>
              </a:rPr>
              <a:t>Modélisation</a:t>
            </a:r>
            <a:endParaRPr lang="en-US" altLang="en-US" u="sng">
              <a:solidFill>
                <a:schemeClr val="tx1"/>
              </a:solidFill>
            </a:endParaRPr>
          </a:p>
        </p:txBody>
      </p:sp>
      <p:sp>
        <p:nvSpPr>
          <p:cNvPr id="26638" name="Rectangle 1"/>
          <p:cNvSpPr>
            <a:spLocks noChangeArrowheads="1"/>
          </p:cNvSpPr>
          <p:nvPr/>
        </p:nvSpPr>
        <p:spPr bwMode="auto">
          <a:xfrm>
            <a:off x="7634288" y="1539875"/>
            <a:ext cx="18240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00" u="sng">
                <a:solidFill>
                  <a:schemeClr val="tx1"/>
                </a:solidFill>
              </a:rPr>
              <a:t>Surveillance</a:t>
            </a:r>
          </a:p>
        </p:txBody>
      </p:sp>
      <p:grpSp>
        <p:nvGrpSpPr>
          <p:cNvPr id="26639" name="Groupe 2"/>
          <p:cNvGrpSpPr>
            <a:grpSpLocks/>
          </p:cNvGrpSpPr>
          <p:nvPr/>
        </p:nvGrpSpPr>
        <p:grpSpPr bwMode="auto">
          <a:xfrm>
            <a:off x="1803400" y="5905500"/>
            <a:ext cx="6629400" cy="1270000"/>
            <a:chOff x="1803400" y="6181596"/>
            <a:chExt cx="6629400" cy="1270000"/>
          </a:xfrm>
        </p:grpSpPr>
        <p:sp>
          <p:nvSpPr>
            <p:cNvPr id="18449" name="AutoShape 17"/>
            <p:cNvSpPr>
              <a:spLocks/>
            </p:cNvSpPr>
            <p:nvPr/>
          </p:nvSpPr>
          <p:spPr bwMode="auto">
            <a:xfrm rot="10800000">
              <a:off x="1803400" y="6181596"/>
              <a:ext cx="6629400" cy="1270000"/>
            </a:xfrm>
            <a:prstGeom prst="rightArrow">
              <a:avLst>
                <a:gd name="adj1" fmla="val 32000"/>
                <a:gd name="adj2" fmla="val 43995"/>
              </a:avLst>
            </a:prstGeom>
            <a:solidFill>
              <a:srgbClr val="73FA79"/>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355592" eaLnBrk="1">
                <a:defRPr/>
              </a:pPr>
              <a:endParaRPr lang="en-US" altLang="en-US" dirty="0">
                <a:solidFill>
                  <a:schemeClr val="tx1"/>
                </a:solidFill>
                <a:effectLst>
                  <a:outerShdw blurRad="38100" dist="38100" dir="2700000" algn="tl">
                    <a:srgbClr val="000000"/>
                  </a:outerShdw>
                </a:effectLst>
              </a:endParaRPr>
            </a:p>
          </p:txBody>
        </p:sp>
        <p:sp>
          <p:nvSpPr>
            <p:cNvPr id="26644" name="AutoShape 18"/>
            <p:cNvSpPr>
              <a:spLocks/>
            </p:cNvSpPr>
            <p:nvPr/>
          </p:nvSpPr>
          <p:spPr bwMode="auto">
            <a:xfrm>
              <a:off x="3908811" y="6458544"/>
              <a:ext cx="2756999" cy="71747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1900">
                  <a:solidFill>
                    <a:schemeClr val="tx1"/>
                  </a:solidFill>
                </a:rPr>
                <a:t>Rétroaction</a:t>
              </a:r>
              <a:endParaRPr lang="en-US" altLang="en-US">
                <a:solidFill>
                  <a:schemeClr val="tx1"/>
                </a:solidFill>
              </a:endParaRPr>
            </a:p>
          </p:txBody>
        </p:sp>
      </p:grpSp>
      <p:sp>
        <p:nvSpPr>
          <p:cNvPr id="4" name="Flèche droite 3"/>
          <p:cNvSpPr/>
          <p:nvPr/>
        </p:nvSpPr>
        <p:spPr>
          <a:xfrm>
            <a:off x="2641600" y="2895600"/>
            <a:ext cx="533400" cy="159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lèche droite 24"/>
          <p:cNvSpPr/>
          <p:nvPr/>
        </p:nvSpPr>
        <p:spPr>
          <a:xfrm>
            <a:off x="7213600" y="2930525"/>
            <a:ext cx="533400" cy="159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AutoShape 3"/>
          <p:cNvSpPr>
            <a:spLocks/>
          </p:cNvSpPr>
          <p:nvPr>
            <p:custDataLst>
              <p:tags r:id="rId13"/>
            </p:custDataLst>
          </p:nvPr>
        </p:nvSpPr>
        <p:spPr bwMode="auto">
          <a:xfrm>
            <a:off x="8128000" y="2708275"/>
            <a:ext cx="1828800" cy="18161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1800">
                <a:solidFill>
                  <a:schemeClr val="tx1"/>
                </a:solidFill>
              </a:rPr>
              <a:t>Pane</a:t>
            </a:r>
          </a:p>
          <a:p>
            <a:pPr eaLnBrk="1"/>
            <a:r>
              <a:rPr lang="en-US" altLang="en-US" sz="1800">
                <a:solidFill>
                  <a:schemeClr val="tx1"/>
                </a:solidFill>
              </a:rPr>
              <a:t>Plaintes</a:t>
            </a:r>
          </a:p>
          <a:p>
            <a:pPr eaLnBrk="1"/>
            <a:r>
              <a:rPr lang="en-US" altLang="en-US" sz="1800">
                <a:solidFill>
                  <a:schemeClr val="tx1"/>
                </a:solidFill>
              </a:rPr>
              <a:t>Analyse de trafic</a:t>
            </a:r>
          </a:p>
          <a:p>
            <a:pPr eaLnBrk="1"/>
            <a:r>
              <a:rPr lang="en-US" altLang="en-US" sz="1800">
                <a:solidFill>
                  <a:schemeClr val="tx1"/>
                </a:solidFill>
              </a:rPr>
              <a:t>IA</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custDataLst>
              <p:tags r:id="rId1"/>
            </p:custDataLst>
          </p:nvPr>
        </p:nvSpPr>
        <p:spPr>
          <a:xfrm>
            <a:off x="990600" y="-12700"/>
            <a:ext cx="8178800" cy="1041400"/>
          </a:xfrm>
        </p:spPr>
        <p:txBody>
          <a:bodyPr/>
          <a:lstStyle/>
          <a:p>
            <a:pPr eaLnBrk="1" hangingPunct="1"/>
            <a:r>
              <a:rPr lang="en-US" altLang="en-US" smtClean="0"/>
              <a:t>Modéliser les attaques</a:t>
            </a:r>
          </a:p>
        </p:txBody>
      </p:sp>
      <p:sp>
        <p:nvSpPr>
          <p:cNvPr id="15362" name="Rectangle 2"/>
          <p:cNvSpPr>
            <a:spLocks noGrp="1" noChangeArrowheads="1"/>
          </p:cNvSpPr>
          <p:nvPr>
            <p:ph idx="1"/>
            <p:custDataLst>
              <p:tags r:id="rId2"/>
            </p:custDataLst>
          </p:nvPr>
        </p:nvSpPr>
        <p:spPr>
          <a:xfrm>
            <a:off x="88900" y="990600"/>
            <a:ext cx="9867900" cy="6819900"/>
          </a:xfrm>
        </p:spPr>
        <p:txBody>
          <a:bodyPr rtlCol="0">
            <a:normAutofit/>
          </a:bodyPr>
          <a:lstStyle/>
          <a:p>
            <a:pPr marL="355593" indent="0" defTabSz="1015990" eaLnBrk="1" fontAlgn="auto" hangingPunct="1">
              <a:spcBef>
                <a:spcPts val="2300"/>
              </a:spcBef>
              <a:spcAft>
                <a:spcPts val="0"/>
              </a:spcAft>
              <a:buSzPct val="43000"/>
              <a:buFont typeface="Arial" pitchFamily="34" charset="0"/>
              <a:buNone/>
              <a:defRPr/>
            </a:pPr>
            <a:r>
              <a:rPr lang="en-US" altLang="en-US" sz="2600" dirty="0" err="1" smtClean="0"/>
              <a:t>N’importe</a:t>
            </a:r>
            <a:r>
              <a:rPr lang="en-US" altLang="en-US" sz="2600" dirty="0" smtClean="0"/>
              <a:t> </a:t>
            </a:r>
            <a:r>
              <a:rPr lang="en-US" altLang="en-US" sz="2600" dirty="0" err="1" smtClean="0"/>
              <a:t>quel</a:t>
            </a:r>
            <a:r>
              <a:rPr lang="en-US" altLang="en-US" sz="2600" dirty="0" smtClean="0"/>
              <a:t> </a:t>
            </a:r>
            <a:r>
              <a:rPr lang="en-US" altLang="en-US" sz="2600" dirty="0" err="1" smtClean="0"/>
              <a:t>système</a:t>
            </a:r>
            <a:r>
              <a:rPr lang="en-US" altLang="en-US" sz="2600" dirty="0" smtClean="0"/>
              <a:t> </a:t>
            </a:r>
            <a:r>
              <a:rPr lang="en-US" altLang="en-US" sz="2600" dirty="0" err="1" smtClean="0"/>
              <a:t>peut</a:t>
            </a:r>
            <a:r>
              <a:rPr lang="en-US" altLang="en-US" sz="2600" dirty="0" smtClean="0"/>
              <a:t> </a:t>
            </a:r>
            <a:r>
              <a:rPr lang="en-US" altLang="en-US" sz="2600" dirty="0" err="1" smtClean="0"/>
              <a:t>être</a:t>
            </a:r>
            <a:r>
              <a:rPr lang="en-US" altLang="en-US" sz="2600" dirty="0" smtClean="0"/>
              <a:t> </a:t>
            </a:r>
            <a:r>
              <a:rPr lang="en-US" altLang="en-US" sz="2600" dirty="0" err="1" smtClean="0"/>
              <a:t>attaqué</a:t>
            </a:r>
            <a:r>
              <a:rPr lang="en-US" altLang="en-US" sz="2600" dirty="0" smtClean="0"/>
              <a:t> :</a:t>
            </a:r>
          </a:p>
          <a:p>
            <a:pPr marL="812793" indent="-457200" defTabSz="1015990" eaLnBrk="1" fontAlgn="auto" hangingPunct="1">
              <a:spcBef>
                <a:spcPts val="2300"/>
              </a:spcBef>
              <a:spcAft>
                <a:spcPts val="0"/>
              </a:spcAft>
              <a:buSzPct val="43000"/>
              <a:buFont typeface="Wingdings" panose="05000000000000000000" pitchFamily="2" charset="2"/>
              <a:buChar char="q"/>
              <a:defRPr/>
            </a:pPr>
            <a:r>
              <a:rPr lang="en-US" altLang="en-US" sz="2600" dirty="0" smtClean="0"/>
              <a:t>par des </a:t>
            </a:r>
            <a:r>
              <a:rPr lang="en-US" altLang="en-US" sz="2600" dirty="0" err="1" smtClean="0"/>
              <a:t>utilisateurs</a:t>
            </a:r>
            <a:r>
              <a:rPr lang="en-US" altLang="en-US" sz="2600" dirty="0" smtClean="0"/>
              <a:t> </a:t>
            </a:r>
            <a:r>
              <a:rPr lang="en-US" altLang="en-US" sz="2600" dirty="0" err="1" smtClean="0"/>
              <a:t>honnêtes</a:t>
            </a:r>
            <a:r>
              <a:rPr lang="en-US" altLang="en-US" sz="2600" dirty="0" smtClean="0"/>
              <a:t> </a:t>
            </a:r>
            <a:r>
              <a:rPr lang="en-US" altLang="en-US" sz="2600" dirty="0" err="1" smtClean="0"/>
              <a:t>mais</a:t>
            </a:r>
            <a:r>
              <a:rPr lang="en-US" altLang="en-US" sz="2600" dirty="0" smtClean="0"/>
              <a:t> </a:t>
            </a:r>
            <a:r>
              <a:rPr lang="en-US" altLang="en-US" sz="2600" dirty="0" err="1" smtClean="0"/>
              <a:t>négligents</a:t>
            </a:r>
            <a:r>
              <a:rPr lang="en-US" altLang="en-US" sz="2600" dirty="0" smtClean="0"/>
              <a:t>,</a:t>
            </a:r>
          </a:p>
          <a:p>
            <a:pPr marL="812793" indent="-457200" defTabSz="1015990" eaLnBrk="1" fontAlgn="auto" hangingPunct="1">
              <a:spcBef>
                <a:spcPts val="2300"/>
              </a:spcBef>
              <a:spcAft>
                <a:spcPts val="0"/>
              </a:spcAft>
              <a:buSzPct val="43000"/>
              <a:buFont typeface="Wingdings" panose="05000000000000000000" pitchFamily="2" charset="2"/>
              <a:buChar char="q"/>
              <a:defRPr/>
            </a:pPr>
            <a:r>
              <a:rPr lang="en-US" altLang="en-US" sz="2600" dirty="0" smtClean="0"/>
              <a:t>par des </a:t>
            </a:r>
            <a:r>
              <a:rPr lang="en-US" altLang="en-US" sz="2600" dirty="0" err="1" smtClean="0"/>
              <a:t>utilisateurs</a:t>
            </a:r>
            <a:r>
              <a:rPr lang="en-US" altLang="en-US" sz="2600" dirty="0" smtClean="0"/>
              <a:t> </a:t>
            </a:r>
            <a:r>
              <a:rPr lang="en-US" altLang="en-US" sz="2600" dirty="0" err="1" smtClean="0"/>
              <a:t>malhonnêtes</a:t>
            </a:r>
            <a:r>
              <a:rPr lang="en-US" altLang="en-US" sz="2600" dirty="0" smtClean="0"/>
              <a:t>,</a:t>
            </a:r>
          </a:p>
          <a:p>
            <a:pPr marL="812793" indent="-457200" defTabSz="1015990" eaLnBrk="1" fontAlgn="auto" hangingPunct="1">
              <a:spcBef>
                <a:spcPts val="2300"/>
              </a:spcBef>
              <a:spcAft>
                <a:spcPts val="0"/>
              </a:spcAft>
              <a:buSzPct val="43000"/>
              <a:buFont typeface="Wingdings" panose="05000000000000000000" pitchFamily="2" charset="2"/>
              <a:buChar char="q"/>
              <a:defRPr/>
            </a:pPr>
            <a:r>
              <a:rPr lang="en-US" altLang="en-US" sz="2600" dirty="0" smtClean="0"/>
              <a:t>par des </a:t>
            </a:r>
            <a:r>
              <a:rPr lang="en-US" altLang="en-US" sz="2600" dirty="0" err="1" smtClean="0"/>
              <a:t>intrus</a:t>
            </a:r>
            <a:r>
              <a:rPr lang="en-US" altLang="en-US" sz="2600" dirty="0" smtClean="0"/>
              <a:t> qui </a:t>
            </a:r>
            <a:r>
              <a:rPr lang="en-US" altLang="en-US" sz="2600" dirty="0" err="1" smtClean="0"/>
              <a:t>prennent</a:t>
            </a:r>
            <a:r>
              <a:rPr lang="en-US" altLang="en-US" sz="2600" dirty="0" smtClean="0"/>
              <a:t> le </a:t>
            </a:r>
            <a:r>
              <a:rPr lang="en-US" altLang="en-US" sz="2600" dirty="0" err="1" smtClean="0"/>
              <a:t>contrôle</a:t>
            </a:r>
            <a:r>
              <a:rPr lang="en-US" altLang="en-US" sz="2600" dirty="0" smtClean="0"/>
              <a:t> de machines, </a:t>
            </a:r>
            <a:endParaRPr lang="en-US" altLang="en-US" sz="2600" dirty="0"/>
          </a:p>
          <a:p>
            <a:pPr marL="812793" indent="-457200" defTabSz="1015990" eaLnBrk="1" fontAlgn="auto" hangingPunct="1">
              <a:spcBef>
                <a:spcPts val="2300"/>
              </a:spcBef>
              <a:spcAft>
                <a:spcPts val="0"/>
              </a:spcAft>
              <a:buSzPct val="43000"/>
              <a:buFont typeface="Wingdings" panose="05000000000000000000" pitchFamily="2" charset="2"/>
              <a:buChar char="q"/>
              <a:defRPr/>
            </a:pPr>
            <a:r>
              <a:rPr lang="en-US" altLang="en-US" sz="2600" dirty="0"/>
              <a:t>d</a:t>
            </a:r>
            <a:r>
              <a:rPr lang="en-US" altLang="en-US" sz="2600" dirty="0" smtClean="0"/>
              <a:t>e </a:t>
            </a:r>
            <a:r>
              <a:rPr lang="en-US" altLang="en-US" sz="2600" dirty="0" err="1" smtClean="0"/>
              <a:t>l’intérieure</a:t>
            </a:r>
            <a:r>
              <a:rPr lang="en-US" altLang="en-US" sz="2600" dirty="0" smtClean="0"/>
              <a:t> </a:t>
            </a:r>
            <a:r>
              <a:rPr lang="en-US" altLang="en-US" sz="2600" dirty="0" err="1" smtClean="0"/>
              <a:t>ou</a:t>
            </a:r>
            <a:r>
              <a:rPr lang="en-US" altLang="en-US" sz="2600" dirty="0" smtClean="0"/>
              <a:t>,</a:t>
            </a:r>
          </a:p>
          <a:p>
            <a:pPr marL="812793" indent="-457200" defTabSz="1015990" eaLnBrk="1" fontAlgn="auto" hangingPunct="1">
              <a:spcBef>
                <a:spcPts val="2300"/>
              </a:spcBef>
              <a:spcAft>
                <a:spcPts val="0"/>
              </a:spcAft>
              <a:buSzPct val="43000"/>
              <a:buFont typeface="Wingdings" panose="05000000000000000000" pitchFamily="2" charset="2"/>
              <a:buChar char="q"/>
              <a:defRPr/>
            </a:pPr>
            <a:r>
              <a:rPr lang="en-US" altLang="en-US" sz="2600" dirty="0" smtClean="0"/>
              <a:t>par la nature (</a:t>
            </a:r>
            <a:r>
              <a:rPr lang="en-US" altLang="en-US" sz="2600" dirty="0" err="1" smtClean="0"/>
              <a:t>p.ex</a:t>
            </a:r>
            <a:r>
              <a:rPr lang="en-US" altLang="en-US" sz="2600" dirty="0" smtClean="0"/>
              <a:t>. </a:t>
            </a:r>
            <a:r>
              <a:rPr lang="en-US" altLang="en-US" sz="2600" dirty="0" err="1" smtClean="0"/>
              <a:t>une</a:t>
            </a:r>
            <a:r>
              <a:rPr lang="en-US" altLang="en-US" sz="2600" dirty="0" smtClean="0"/>
              <a:t> </a:t>
            </a:r>
            <a:r>
              <a:rPr lang="en-US" altLang="en-US" sz="2600" dirty="0" err="1" smtClean="0"/>
              <a:t>panne</a:t>
            </a:r>
            <a:r>
              <a:rPr lang="en-US" altLang="en-US" sz="2600" dirty="0" smtClean="0"/>
              <a:t> de courant)...</a:t>
            </a:r>
          </a:p>
          <a:p>
            <a:pPr marL="355593" indent="0" defTabSz="1015990" eaLnBrk="1" fontAlgn="auto" hangingPunct="1">
              <a:spcBef>
                <a:spcPts val="2300"/>
              </a:spcBef>
              <a:spcAft>
                <a:spcPts val="0"/>
              </a:spcAft>
              <a:buSzPct val="43000"/>
              <a:buFont typeface="Arial" pitchFamily="34" charset="0"/>
              <a:buNone/>
              <a:defRPr/>
            </a:pPr>
            <a:r>
              <a:rPr lang="en-US" altLang="en-US" sz="2600" dirty="0" err="1" smtClean="0"/>
              <a:t>Repousser</a:t>
            </a:r>
            <a:r>
              <a:rPr lang="en-US" altLang="en-US" sz="2600" dirty="0" smtClean="0"/>
              <a:t> </a:t>
            </a:r>
            <a:r>
              <a:rPr lang="en-US" altLang="en-US" sz="2600" dirty="0" err="1" smtClean="0"/>
              <a:t>toutes</a:t>
            </a:r>
            <a:r>
              <a:rPr lang="en-US" altLang="en-US" sz="2600" dirty="0" smtClean="0"/>
              <a:t> </a:t>
            </a:r>
            <a:r>
              <a:rPr lang="en-US" altLang="en-US" sz="2600" dirty="0" err="1" smtClean="0"/>
              <a:t>ces</a:t>
            </a:r>
            <a:r>
              <a:rPr lang="en-US" altLang="en-US" sz="2600" dirty="0" smtClean="0"/>
              <a:t> </a:t>
            </a:r>
            <a:r>
              <a:rPr lang="en-US" altLang="en-US" sz="2600" dirty="0" err="1" smtClean="0"/>
              <a:t>attaques</a:t>
            </a:r>
            <a:r>
              <a:rPr lang="en-US" altLang="en-US" sz="2600" dirty="0" smtClean="0"/>
              <a:t> </a:t>
            </a:r>
            <a:r>
              <a:rPr lang="en-US" altLang="en-US" sz="2600" dirty="0" err="1" smtClean="0"/>
              <a:t>est</a:t>
            </a:r>
            <a:r>
              <a:rPr lang="en-US" altLang="en-US" sz="2600" dirty="0" smtClean="0"/>
              <a:t> </a:t>
            </a:r>
            <a:r>
              <a:rPr lang="en-US" altLang="en-US" sz="2600" dirty="0" err="1" smtClean="0"/>
              <a:t>habituellement</a:t>
            </a:r>
            <a:r>
              <a:rPr lang="en-US" altLang="en-US" sz="2600" dirty="0" smtClean="0"/>
              <a:t> </a:t>
            </a:r>
            <a:r>
              <a:rPr lang="en-US" altLang="en-US" sz="2600" dirty="0" err="1"/>
              <a:t>inabordable</a:t>
            </a:r>
            <a:r>
              <a:rPr lang="en-US" altLang="en-US" sz="2600" dirty="0"/>
              <a:t> et </a:t>
            </a:r>
            <a:r>
              <a:rPr lang="en-US" altLang="en-US" sz="2600" dirty="0" err="1" smtClean="0"/>
              <a:t>inefficace</a:t>
            </a:r>
            <a:r>
              <a:rPr lang="en-US" altLang="en-US" sz="2600" dirty="0" smtClean="0"/>
              <a:t>, </a:t>
            </a:r>
            <a:r>
              <a:rPr lang="en-US" altLang="en-US" sz="2600" dirty="0" err="1" smtClean="0"/>
              <a:t>voir</a:t>
            </a:r>
            <a:r>
              <a:rPr lang="en-US" altLang="en-US" sz="2600" dirty="0" smtClean="0"/>
              <a:t> impossible. </a:t>
            </a:r>
          </a:p>
          <a:p>
            <a:pPr marL="355593" indent="0" defTabSz="1015990" eaLnBrk="1" fontAlgn="auto" hangingPunct="1">
              <a:spcBef>
                <a:spcPts val="2300"/>
              </a:spcBef>
              <a:spcAft>
                <a:spcPts val="0"/>
              </a:spcAft>
              <a:buSzPct val="43000"/>
              <a:buFont typeface="Arial" pitchFamily="34" charset="0"/>
              <a:buNone/>
              <a:defRPr/>
            </a:pPr>
            <a:r>
              <a:rPr lang="en-US" altLang="en-US" sz="2600" dirty="0" smtClean="0"/>
              <a:t>Nous </a:t>
            </a:r>
            <a:r>
              <a:rPr lang="en-US" altLang="en-US" sz="2600" dirty="0" err="1" smtClean="0"/>
              <a:t>devons</a:t>
            </a:r>
            <a:r>
              <a:rPr lang="en-US" altLang="en-US" sz="2600" dirty="0" smtClean="0"/>
              <a:t> </a:t>
            </a:r>
            <a:r>
              <a:rPr lang="en-US" altLang="en-US" sz="2600" dirty="0" err="1" smtClean="0"/>
              <a:t>donc</a:t>
            </a:r>
            <a:r>
              <a:rPr lang="en-US" altLang="en-US" sz="2600" dirty="0" smtClean="0"/>
              <a:t> nous </a:t>
            </a:r>
            <a:r>
              <a:rPr lang="en-US" altLang="en-US" sz="2600" dirty="0" err="1" smtClean="0"/>
              <a:t>en</a:t>
            </a:r>
            <a:r>
              <a:rPr lang="en-US" altLang="en-US" sz="2600" dirty="0" smtClean="0"/>
              <a:t> </a:t>
            </a:r>
            <a:r>
              <a:rPr lang="en-US" altLang="en-US" sz="2600" dirty="0" err="1" smtClean="0"/>
              <a:t>tenir</a:t>
            </a:r>
            <a:r>
              <a:rPr lang="en-US" altLang="en-US" sz="2600" dirty="0" smtClean="0"/>
              <a:t> à un </a:t>
            </a:r>
            <a:r>
              <a:rPr lang="en-US" altLang="en-US" sz="2600" dirty="0" err="1" smtClean="0"/>
              <a:t>modèle</a:t>
            </a:r>
            <a:r>
              <a:rPr lang="en-US" altLang="en-US" sz="2600" dirty="0" smtClean="0"/>
              <a:t> </a:t>
            </a:r>
            <a:r>
              <a:rPr lang="en-US" altLang="en-US" sz="2600" dirty="0" err="1" smtClean="0"/>
              <a:t>définissant</a:t>
            </a:r>
            <a:r>
              <a:rPr lang="en-US" altLang="en-US" sz="2600" dirty="0" smtClean="0"/>
              <a:t> les </a:t>
            </a:r>
            <a:r>
              <a:rPr lang="en-US" altLang="en-US" sz="2600" dirty="0" err="1" smtClean="0"/>
              <a:t>attaques</a:t>
            </a:r>
            <a:r>
              <a:rPr lang="en-US" altLang="en-US" sz="2600" dirty="0" smtClean="0"/>
              <a:t> </a:t>
            </a:r>
            <a:r>
              <a:rPr lang="en-US" altLang="en-US" sz="2600" dirty="0" err="1" smtClean="0"/>
              <a:t>contre</a:t>
            </a:r>
            <a:r>
              <a:rPr lang="en-US" altLang="en-US" sz="2600" dirty="0" smtClean="0"/>
              <a:t> </a:t>
            </a:r>
            <a:r>
              <a:rPr lang="en-US" altLang="en-US" sz="2600" dirty="0" err="1" smtClean="0"/>
              <a:t>lesquelles</a:t>
            </a:r>
            <a:r>
              <a:rPr lang="en-US" altLang="en-US" sz="2600" dirty="0" smtClean="0"/>
              <a:t> nous </a:t>
            </a:r>
            <a:r>
              <a:rPr lang="en-US" altLang="en-US" sz="2600" dirty="0" err="1" smtClean="0"/>
              <a:t>voulons</a:t>
            </a:r>
            <a:r>
              <a:rPr lang="en-US" altLang="en-US" sz="2600" dirty="0" smtClean="0"/>
              <a:t> nous </a:t>
            </a:r>
            <a:r>
              <a:rPr lang="en-US" altLang="en-US" sz="2600" dirty="0" err="1" smtClean="0"/>
              <a:t>prémunir</a:t>
            </a:r>
            <a:r>
              <a:rPr lang="en-US" altLang="en-US" sz="2600" dirty="0" smtClean="0"/>
              <a:t>. </a:t>
            </a:r>
            <a:endParaRPr lang="en-US" altLang="en-US" dirty="0"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
          <p:cNvSpPr>
            <a:spLocks noGrp="1" noChangeArrowheads="1"/>
          </p:cNvSpPr>
          <p:nvPr>
            <p:ph type="title"/>
            <p:custDataLst>
              <p:tags r:id="rId1"/>
            </p:custDataLst>
          </p:nvPr>
        </p:nvSpPr>
        <p:spPr>
          <a:xfrm>
            <a:off x="50800" y="-12700"/>
            <a:ext cx="10071100" cy="914400"/>
          </a:xfrm>
        </p:spPr>
        <p:txBody>
          <a:bodyPr/>
          <a:lstStyle/>
          <a:p>
            <a:pPr eaLnBrk="1" hangingPunct="1"/>
            <a:r>
              <a:rPr lang="en-US" altLang="en-US" smtClean="0"/>
              <a:t>Modéliser les attaques</a:t>
            </a:r>
          </a:p>
        </p:txBody>
      </p:sp>
      <p:sp>
        <p:nvSpPr>
          <p:cNvPr id="16386" name="Rectangle 2"/>
          <p:cNvSpPr>
            <a:spLocks noGrp="1" noChangeArrowheads="1"/>
          </p:cNvSpPr>
          <p:nvPr>
            <p:ph idx="1"/>
            <p:custDataLst>
              <p:tags r:id="rId2"/>
            </p:custDataLst>
          </p:nvPr>
        </p:nvSpPr>
        <p:spPr>
          <a:xfrm>
            <a:off x="330200" y="977900"/>
            <a:ext cx="9575800" cy="6565900"/>
          </a:xfrm>
        </p:spPr>
        <p:txBody>
          <a:bodyPr/>
          <a:lstStyle/>
          <a:p>
            <a:pPr marL="355600" indent="0" eaLnBrk="1" hangingPunct="1">
              <a:spcBef>
                <a:spcPts val="2300"/>
              </a:spcBef>
              <a:buSzPct val="43000"/>
              <a:buFont typeface="Arial" pitchFamily="34" charset="0"/>
              <a:buNone/>
            </a:pPr>
            <a:r>
              <a:rPr lang="en-US" altLang="en-US" sz="2800" smtClean="0"/>
              <a:t>Imaginez un système multi-utilisateur qui mémorise les mots de passe de façon interne avec un très haut niveau de sécurité.</a:t>
            </a:r>
          </a:p>
          <a:p>
            <a:pPr marL="355600" indent="0" eaLnBrk="1" hangingPunct="1">
              <a:spcBef>
                <a:spcPts val="2300"/>
              </a:spcBef>
              <a:buSzPct val="43000"/>
              <a:buFont typeface="Arial" pitchFamily="34" charset="0"/>
              <a:buNone/>
            </a:pPr>
            <a:r>
              <a:rPr lang="en-US" altLang="en-US" sz="2800" smtClean="0"/>
              <a:t>Imaginez un administrateur de ce système qui note les mots de passe des utilisateurs sur son bureau.</a:t>
            </a:r>
          </a:p>
          <a:p>
            <a:pPr marL="355600" indent="0" eaLnBrk="1" hangingPunct="1">
              <a:spcBef>
                <a:spcPts val="2300"/>
              </a:spcBef>
              <a:buSzPct val="43000"/>
              <a:buFont typeface="Arial" pitchFamily="34" charset="0"/>
              <a:buNone/>
            </a:pPr>
            <a:r>
              <a:rPr lang="en-US" altLang="en-US" sz="2800" smtClean="0"/>
              <a:t>Le système peut être totalement sûr si le modèle d’attaque considère seulement les attaques à partir de terminaux. Ceci peut être un modèle raisonnable si le bureau de l’administrateur est physiquement protégé contre les intrusions.</a:t>
            </a:r>
          </a:p>
          <a:p>
            <a:pPr marL="355600" indent="0" eaLnBrk="1" hangingPunct="1">
              <a:spcBef>
                <a:spcPts val="2300"/>
              </a:spcBef>
              <a:buSzPct val="43000"/>
              <a:buFont typeface="Arial" pitchFamily="34" charset="0"/>
              <a:buNone/>
            </a:pPr>
            <a:r>
              <a:rPr lang="en-US" altLang="en-US" sz="2800" smtClean="0"/>
              <a:t>Si le modèle inclut les attaques contre les intrusions non détectées dans le bureau de l’administrateur alors le système n’est probablement pas sûr!</a:t>
            </a:r>
          </a:p>
          <a:p>
            <a:pPr marL="355600" indent="0" eaLnBrk="1" hangingPunct="1">
              <a:spcBef>
                <a:spcPts val="2300"/>
              </a:spcBef>
              <a:buSzPct val="43000"/>
              <a:buFont typeface="Arial" pitchFamily="34" charset="0"/>
              <a:buNone/>
            </a:pPr>
            <a:endParaRPr lang="en-US" altLang="en-US" sz="2800" smtClean="0"/>
          </a:p>
          <a:p>
            <a:pPr marL="355600" indent="0" eaLnBrk="1" hangingPunct="1">
              <a:spcBef>
                <a:spcPts val="2300"/>
              </a:spcBef>
              <a:buSzPct val="43000"/>
              <a:buFont typeface="Arial" pitchFamily="34" charset="0"/>
              <a:buNone/>
            </a:pPr>
            <a:endParaRPr lang="en-US" altLang="en-US" sz="2800"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custDataLst>
              <p:tags r:id="rId1"/>
            </p:custDataLst>
          </p:nvPr>
        </p:nvSpPr>
        <p:spPr>
          <a:xfrm>
            <a:off x="990600" y="38100"/>
            <a:ext cx="8178800" cy="927100"/>
          </a:xfrm>
        </p:spPr>
        <p:txBody>
          <a:bodyPr/>
          <a:lstStyle/>
          <a:p>
            <a:pPr eaLnBrk="1" hangingPunct="1"/>
            <a:r>
              <a:rPr lang="en-US" altLang="en-US" smtClean="0"/>
              <a:t>Les mécanismes</a:t>
            </a:r>
          </a:p>
        </p:txBody>
      </p:sp>
      <p:sp>
        <p:nvSpPr>
          <p:cNvPr id="29699" name="AutoShape 2"/>
          <p:cNvSpPr>
            <a:spLocks/>
          </p:cNvSpPr>
          <p:nvPr>
            <p:custDataLst>
              <p:tags r:id="rId2"/>
            </p:custDataLst>
          </p:nvPr>
        </p:nvSpPr>
        <p:spPr bwMode="auto">
          <a:xfrm>
            <a:off x="34925" y="1016000"/>
            <a:ext cx="10071100" cy="584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a:t>Dans un système hospitalier :</a:t>
            </a:r>
          </a:p>
        </p:txBody>
      </p:sp>
      <p:sp>
        <p:nvSpPr>
          <p:cNvPr id="32780" name="AutoShape 5"/>
          <p:cNvSpPr>
            <a:spLocks/>
          </p:cNvSpPr>
          <p:nvPr/>
        </p:nvSpPr>
        <p:spPr bwMode="auto">
          <a:xfrm>
            <a:off x="584200" y="1219200"/>
            <a:ext cx="6578600" cy="5562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defRPr/>
            </a:pPr>
            <a:r>
              <a:rPr lang="en-US" altLang="en-US" sz="2000" b="1" dirty="0" err="1" smtClean="0">
                <a:solidFill>
                  <a:schemeClr val="tx1"/>
                </a:solidFill>
              </a:rPr>
              <a:t>Politique</a:t>
            </a:r>
            <a:r>
              <a:rPr lang="en-US" altLang="en-US" sz="2000" b="1" dirty="0" smtClean="0">
                <a:solidFill>
                  <a:schemeClr val="tx1"/>
                </a:solidFill>
              </a:rPr>
              <a:t> de </a:t>
            </a:r>
            <a:r>
              <a:rPr lang="en-US" altLang="en-US" sz="2000" b="1" dirty="0" err="1" smtClean="0">
                <a:solidFill>
                  <a:schemeClr val="tx1"/>
                </a:solidFill>
              </a:rPr>
              <a:t>sécurité</a:t>
            </a:r>
            <a:endParaRPr lang="en-US" altLang="en-US" sz="2000" b="1" dirty="0" smtClean="0">
              <a:solidFill>
                <a:schemeClr val="tx1"/>
              </a:solidFill>
            </a:endParaRPr>
          </a:p>
          <a:p>
            <a:pPr marL="0" lvl="1" indent="0" eaLnBrk="1">
              <a:defRPr/>
            </a:pPr>
            <a:r>
              <a:rPr lang="en-US" altLang="en-US" sz="2000" dirty="0" err="1" smtClean="0">
                <a:solidFill>
                  <a:schemeClr val="tx1"/>
                </a:solidFill>
              </a:rPr>
              <a:t>Seuls</a:t>
            </a:r>
            <a:r>
              <a:rPr lang="en-US" altLang="en-US" sz="2000" dirty="0" smtClean="0">
                <a:solidFill>
                  <a:schemeClr val="tx1"/>
                </a:solidFill>
              </a:rPr>
              <a:t> les </a:t>
            </a:r>
            <a:r>
              <a:rPr lang="en-US" altLang="en-US" sz="2000" dirty="0" err="1" smtClean="0">
                <a:solidFill>
                  <a:schemeClr val="tx1"/>
                </a:solidFill>
              </a:rPr>
              <a:t>médecins</a:t>
            </a:r>
            <a:r>
              <a:rPr lang="en-US" altLang="en-US" sz="2000" dirty="0" smtClean="0">
                <a:solidFill>
                  <a:schemeClr val="tx1"/>
                </a:solidFill>
              </a:rPr>
              <a:t> </a:t>
            </a:r>
            <a:r>
              <a:rPr lang="en-US" altLang="en-US" sz="2000" dirty="0">
                <a:solidFill>
                  <a:schemeClr val="tx1"/>
                </a:solidFill>
              </a:rPr>
              <a:t>à</a:t>
            </a:r>
            <a:r>
              <a:rPr lang="en-US" altLang="en-US" sz="2000" dirty="0" smtClean="0">
                <a:solidFill>
                  <a:schemeClr val="tx1"/>
                </a:solidFill>
              </a:rPr>
              <a:t> </a:t>
            </a:r>
            <a:r>
              <a:rPr lang="en-US" altLang="en-US" sz="2000" dirty="0" err="1" smtClean="0">
                <a:solidFill>
                  <a:schemeClr val="tx1"/>
                </a:solidFill>
              </a:rPr>
              <a:t>l’intérieur</a:t>
            </a:r>
            <a:r>
              <a:rPr lang="en-US" altLang="en-US" sz="2000" dirty="0" smtClean="0">
                <a:solidFill>
                  <a:schemeClr val="tx1"/>
                </a:solidFill>
              </a:rPr>
              <a:t> de </a:t>
            </a:r>
            <a:r>
              <a:rPr lang="en-US" altLang="en-US" sz="2000" dirty="0" err="1" smtClean="0">
                <a:solidFill>
                  <a:schemeClr val="tx1"/>
                </a:solidFill>
              </a:rPr>
              <a:t>l’hospital</a:t>
            </a:r>
            <a:r>
              <a:rPr lang="en-US" altLang="en-US" sz="2000" dirty="0" smtClean="0">
                <a:solidFill>
                  <a:schemeClr val="tx1"/>
                </a:solidFill>
              </a:rPr>
              <a:t> </a:t>
            </a:r>
            <a:r>
              <a:rPr lang="en-US" altLang="en-US" sz="2000" dirty="0" err="1" smtClean="0">
                <a:solidFill>
                  <a:schemeClr val="tx1"/>
                </a:solidFill>
              </a:rPr>
              <a:t>sont</a:t>
            </a:r>
            <a:r>
              <a:rPr lang="en-US" altLang="en-US" sz="2000" dirty="0" smtClean="0">
                <a:solidFill>
                  <a:schemeClr val="tx1"/>
                </a:solidFill>
              </a:rPr>
              <a:t> </a:t>
            </a:r>
            <a:r>
              <a:rPr lang="en-US" altLang="en-US" sz="2000" dirty="0" err="1" smtClean="0">
                <a:solidFill>
                  <a:schemeClr val="tx1"/>
                </a:solidFill>
              </a:rPr>
              <a:t>autorisés</a:t>
            </a:r>
            <a:r>
              <a:rPr lang="en-US" altLang="en-US" sz="2000" dirty="0" smtClean="0">
                <a:solidFill>
                  <a:schemeClr val="tx1"/>
                </a:solidFill>
              </a:rPr>
              <a:t> à </a:t>
            </a:r>
            <a:r>
              <a:rPr lang="en-US" altLang="en-US" sz="2000" dirty="0" err="1" smtClean="0">
                <a:solidFill>
                  <a:schemeClr val="tx1"/>
                </a:solidFill>
              </a:rPr>
              <a:t>accéder</a:t>
            </a:r>
            <a:r>
              <a:rPr lang="en-US" altLang="en-US" sz="2000" dirty="0" smtClean="0">
                <a:solidFill>
                  <a:schemeClr val="tx1"/>
                </a:solidFill>
              </a:rPr>
              <a:t> aux dossiers des patients.</a:t>
            </a:r>
          </a:p>
          <a:p>
            <a:pPr marL="0" lvl="1" indent="0" eaLnBrk="1">
              <a:defRPr/>
            </a:pPr>
            <a:endParaRPr lang="en-US" altLang="en-US" sz="2000" dirty="0" smtClean="0">
              <a:solidFill>
                <a:schemeClr val="tx1"/>
              </a:solidFill>
            </a:endParaRPr>
          </a:p>
          <a:p>
            <a:pPr eaLnBrk="1">
              <a:defRPr/>
            </a:pPr>
            <a:r>
              <a:rPr lang="en-US" altLang="en-US" sz="2000" b="1" dirty="0" err="1" smtClean="0">
                <a:solidFill>
                  <a:schemeClr val="tx1"/>
                </a:solidFill>
              </a:rPr>
              <a:t>Modèle</a:t>
            </a:r>
            <a:r>
              <a:rPr lang="en-US" altLang="en-US" sz="2000" b="1" dirty="0" smtClean="0">
                <a:solidFill>
                  <a:schemeClr val="tx1"/>
                </a:solidFill>
              </a:rPr>
              <a:t> </a:t>
            </a:r>
            <a:r>
              <a:rPr lang="en-US" altLang="en-US" sz="2000" b="1" dirty="0" err="1" smtClean="0">
                <a:solidFill>
                  <a:schemeClr val="tx1"/>
                </a:solidFill>
              </a:rPr>
              <a:t>d’adversaire</a:t>
            </a:r>
            <a:endParaRPr lang="en-US" altLang="en-US" sz="2000" b="1" dirty="0" smtClean="0">
              <a:solidFill>
                <a:schemeClr val="tx1"/>
              </a:solidFill>
            </a:endParaRPr>
          </a:p>
          <a:p>
            <a:pPr marL="0" lvl="1" indent="0" eaLnBrk="1">
              <a:defRPr/>
            </a:pPr>
            <a:r>
              <a:rPr lang="en-US" altLang="en-US" sz="2000" dirty="0" smtClean="0">
                <a:solidFill>
                  <a:schemeClr val="tx1"/>
                </a:solidFill>
              </a:rPr>
              <a:t>Un non </a:t>
            </a:r>
            <a:r>
              <a:rPr lang="en-US" altLang="en-US" sz="2000" dirty="0" err="1" smtClean="0">
                <a:solidFill>
                  <a:schemeClr val="tx1"/>
                </a:solidFill>
              </a:rPr>
              <a:t>médecin</a:t>
            </a:r>
            <a:r>
              <a:rPr lang="en-US" altLang="en-US" sz="2000" dirty="0" smtClean="0">
                <a:solidFill>
                  <a:schemeClr val="tx1"/>
                </a:solidFill>
              </a:rPr>
              <a:t> </a:t>
            </a:r>
            <a:r>
              <a:rPr lang="en-US" altLang="en-US" sz="2000" dirty="0" err="1" smtClean="0">
                <a:solidFill>
                  <a:schemeClr val="tx1"/>
                </a:solidFill>
              </a:rPr>
              <a:t>ayant</a:t>
            </a:r>
            <a:r>
              <a:rPr lang="en-US" altLang="en-US" sz="2000" dirty="0" smtClean="0">
                <a:solidFill>
                  <a:schemeClr val="tx1"/>
                </a:solidFill>
              </a:rPr>
              <a:t> </a:t>
            </a:r>
            <a:r>
              <a:rPr lang="en-US" altLang="en-US" sz="2000" dirty="0" err="1" smtClean="0">
                <a:solidFill>
                  <a:schemeClr val="tx1"/>
                </a:solidFill>
              </a:rPr>
              <a:t>acces</a:t>
            </a:r>
            <a:r>
              <a:rPr lang="en-US" altLang="en-US" sz="2000" dirty="0" smtClean="0">
                <a:solidFill>
                  <a:schemeClr val="tx1"/>
                </a:solidFill>
              </a:rPr>
              <a:t> au terminal.</a:t>
            </a:r>
          </a:p>
          <a:p>
            <a:pPr marL="0" lvl="1" indent="0" eaLnBrk="1">
              <a:defRPr/>
            </a:pPr>
            <a:endParaRPr lang="en-US" altLang="en-US" sz="2000" dirty="0" smtClean="0">
              <a:solidFill>
                <a:schemeClr val="tx1"/>
              </a:solidFill>
            </a:endParaRPr>
          </a:p>
          <a:p>
            <a:pPr marL="0" lvl="1" indent="0" eaLnBrk="1">
              <a:defRPr/>
            </a:pPr>
            <a:r>
              <a:rPr lang="en-US" altLang="en-US" sz="2000" b="1" dirty="0" err="1" smtClean="0">
                <a:solidFill>
                  <a:schemeClr val="tx1"/>
                </a:solidFill>
              </a:rPr>
              <a:t>Mécanismes</a:t>
            </a:r>
            <a:r>
              <a:rPr lang="en-US" altLang="en-US" sz="2000" b="1" dirty="0" smtClean="0">
                <a:solidFill>
                  <a:schemeClr val="tx1"/>
                </a:solidFill>
              </a:rPr>
              <a:t> de </a:t>
            </a:r>
            <a:r>
              <a:rPr lang="en-US" altLang="en-US" sz="2000" b="1" dirty="0" err="1" smtClean="0">
                <a:solidFill>
                  <a:schemeClr val="tx1"/>
                </a:solidFill>
              </a:rPr>
              <a:t>sécurité</a:t>
            </a:r>
            <a:endParaRPr lang="en-US" altLang="en-US" sz="2000" b="1" dirty="0" smtClean="0">
              <a:solidFill>
                <a:schemeClr val="tx1"/>
              </a:solidFill>
            </a:endParaRPr>
          </a:p>
          <a:p>
            <a:pPr marL="552444" lvl="1" defTabSz="355592" eaLnBrk="1">
              <a:buSzPct val="56000"/>
              <a:buFont typeface="Wingdings" panose="05000000000000000000" pitchFamily="2" charset="2"/>
              <a:buChar char="q"/>
              <a:defRPr/>
            </a:pPr>
            <a:r>
              <a:rPr lang="en-US" altLang="en-US" sz="2000" dirty="0" err="1">
                <a:solidFill>
                  <a:schemeClr val="tx1"/>
                </a:solidFill>
              </a:rPr>
              <a:t>Une</a:t>
            </a:r>
            <a:r>
              <a:rPr lang="en-US" altLang="en-US" sz="2000" dirty="0">
                <a:solidFill>
                  <a:schemeClr val="tx1"/>
                </a:solidFill>
              </a:rPr>
              <a:t> base de </a:t>
            </a:r>
            <a:r>
              <a:rPr lang="en-US" altLang="en-US" sz="2000" dirty="0" err="1">
                <a:solidFill>
                  <a:schemeClr val="tx1"/>
                </a:solidFill>
              </a:rPr>
              <a:t>données</a:t>
            </a:r>
            <a:r>
              <a:rPr lang="en-US" altLang="en-US" sz="2000" dirty="0">
                <a:solidFill>
                  <a:schemeClr val="tx1"/>
                </a:solidFill>
              </a:rPr>
              <a:t> </a:t>
            </a:r>
            <a:r>
              <a:rPr lang="en-US" altLang="en-US" sz="2000" dirty="0" err="1">
                <a:solidFill>
                  <a:schemeClr val="tx1"/>
                </a:solidFill>
              </a:rPr>
              <a:t>chiffrée</a:t>
            </a:r>
            <a:r>
              <a:rPr lang="en-US" altLang="en-US" sz="2000" dirty="0">
                <a:solidFill>
                  <a:schemeClr val="tx1"/>
                </a:solidFill>
              </a:rPr>
              <a:t> </a:t>
            </a:r>
            <a:r>
              <a:rPr lang="en-US" altLang="en-US" sz="2000" dirty="0" err="1">
                <a:solidFill>
                  <a:schemeClr val="tx1"/>
                </a:solidFill>
              </a:rPr>
              <a:t>contenant</a:t>
            </a:r>
            <a:r>
              <a:rPr lang="en-US" altLang="en-US" sz="2000" dirty="0">
                <a:solidFill>
                  <a:schemeClr val="tx1"/>
                </a:solidFill>
              </a:rPr>
              <a:t> les dossiers </a:t>
            </a:r>
            <a:r>
              <a:rPr lang="en-US" altLang="en-US" sz="2000" dirty="0" err="1" smtClean="0">
                <a:solidFill>
                  <a:schemeClr val="tx1"/>
                </a:solidFill>
              </a:rPr>
              <a:t>médicaux</a:t>
            </a:r>
            <a:endParaRPr lang="en-US" altLang="en-US" sz="2000" dirty="0" smtClean="0">
              <a:solidFill>
                <a:schemeClr val="tx1"/>
              </a:solidFill>
            </a:endParaRPr>
          </a:p>
          <a:p>
            <a:pPr marL="552444" lvl="1" defTabSz="355592" eaLnBrk="1">
              <a:buSzPct val="56000"/>
              <a:buFont typeface="Wingdings" panose="05000000000000000000" pitchFamily="2" charset="2"/>
              <a:buChar char="q"/>
              <a:defRPr/>
            </a:pPr>
            <a:r>
              <a:rPr lang="en-US" altLang="en-US" sz="2000" dirty="0" err="1" smtClean="0">
                <a:solidFill>
                  <a:schemeClr val="tx1"/>
                </a:solidFill>
              </a:rPr>
              <a:t>Réseau</a:t>
            </a:r>
            <a:r>
              <a:rPr lang="en-US" altLang="en-US" sz="2000" dirty="0" smtClean="0">
                <a:solidFill>
                  <a:schemeClr val="tx1"/>
                </a:solidFill>
              </a:rPr>
              <a:t> de </a:t>
            </a:r>
            <a:r>
              <a:rPr lang="en-US" altLang="en-US" sz="2000" dirty="0" err="1" smtClean="0">
                <a:solidFill>
                  <a:schemeClr val="tx1"/>
                </a:solidFill>
              </a:rPr>
              <a:t>l’hopital</a:t>
            </a:r>
            <a:r>
              <a:rPr lang="en-US" altLang="en-US" sz="2000" dirty="0" smtClean="0">
                <a:solidFill>
                  <a:schemeClr val="tx1"/>
                </a:solidFill>
              </a:rPr>
              <a:t> </a:t>
            </a:r>
            <a:r>
              <a:rPr lang="en-US" altLang="en-US" sz="2000" dirty="0" err="1" smtClean="0">
                <a:solidFill>
                  <a:schemeClr val="tx1"/>
                </a:solidFill>
              </a:rPr>
              <a:t>physiquement</a:t>
            </a:r>
            <a:r>
              <a:rPr lang="en-US" altLang="en-US" sz="2000" dirty="0" smtClean="0">
                <a:solidFill>
                  <a:schemeClr val="tx1"/>
                </a:solidFill>
              </a:rPr>
              <a:t> </a:t>
            </a:r>
            <a:r>
              <a:rPr lang="en-US" altLang="en-US" sz="2000" dirty="0" err="1" smtClean="0">
                <a:solidFill>
                  <a:schemeClr val="tx1"/>
                </a:solidFill>
              </a:rPr>
              <a:t>isolé</a:t>
            </a:r>
            <a:endParaRPr lang="en-US" altLang="en-US" sz="2000" dirty="0">
              <a:solidFill>
                <a:schemeClr val="tx1"/>
              </a:solidFill>
            </a:endParaRPr>
          </a:p>
          <a:p>
            <a:pPr marL="552444" lvl="1" defTabSz="355592" eaLnBrk="1">
              <a:buSzPct val="56000"/>
              <a:buFont typeface="Wingdings" panose="05000000000000000000" pitchFamily="2" charset="2"/>
              <a:buChar char="q"/>
              <a:defRPr/>
            </a:pPr>
            <a:r>
              <a:rPr lang="en-US" altLang="en-US" sz="2000" dirty="0" err="1" smtClean="0">
                <a:solidFill>
                  <a:schemeClr val="tx1"/>
                </a:solidFill>
              </a:rPr>
              <a:t>Accès</a:t>
            </a:r>
            <a:r>
              <a:rPr lang="en-US" altLang="en-US" sz="2000" dirty="0" smtClean="0">
                <a:solidFill>
                  <a:schemeClr val="tx1"/>
                </a:solidFill>
              </a:rPr>
              <a:t> par </a:t>
            </a:r>
            <a:r>
              <a:rPr lang="en-US" altLang="en-US" sz="2000" dirty="0" err="1" smtClean="0">
                <a:solidFill>
                  <a:schemeClr val="tx1"/>
                </a:solidFill>
              </a:rPr>
              <a:t>biométrie</a:t>
            </a:r>
            <a:r>
              <a:rPr lang="en-US" altLang="en-US" sz="2000" dirty="0" smtClean="0">
                <a:solidFill>
                  <a:schemeClr val="tx1"/>
                </a:solidFill>
              </a:rPr>
              <a:t> (simple) </a:t>
            </a:r>
            <a:endParaRPr lang="en-US" altLang="en-US" sz="2000" dirty="0">
              <a:solidFill>
                <a:schemeClr val="tx1"/>
              </a:solidFill>
            </a:endParaRPr>
          </a:p>
          <a:p>
            <a:pPr marL="0" lvl="1" indent="0" eaLnBrk="1">
              <a:defRPr/>
            </a:pPr>
            <a:endParaRPr lang="en-US" altLang="en-US" sz="2000" dirty="0" smtClean="0">
              <a:solidFill>
                <a:schemeClr val="tx1"/>
              </a:solidFill>
            </a:endParaRPr>
          </a:p>
          <a:p>
            <a:pPr eaLnBrk="1">
              <a:defRPr/>
            </a:pPr>
            <a:endParaRPr lang="en-US" altLang="en-US" sz="2000" dirty="0" smtClean="0">
              <a:solidFill>
                <a:schemeClr val="tx1"/>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custDataLst>
              <p:tags r:id="rId1"/>
            </p:custDataLst>
          </p:nvPr>
        </p:nvSpPr>
        <p:spPr>
          <a:xfrm>
            <a:off x="50800" y="-12700"/>
            <a:ext cx="10083800" cy="990600"/>
          </a:xfrm>
        </p:spPr>
        <p:txBody>
          <a:bodyPr/>
          <a:lstStyle/>
          <a:p>
            <a:pPr eaLnBrk="1" hangingPunct="1"/>
            <a:r>
              <a:rPr lang="en-US" altLang="en-US" smtClean="0"/>
              <a:t>Les politiques de sécurité</a:t>
            </a:r>
          </a:p>
        </p:txBody>
      </p:sp>
      <p:sp>
        <p:nvSpPr>
          <p:cNvPr id="30723" name="Rectangle 2"/>
          <p:cNvSpPr>
            <a:spLocks noGrp="1" noChangeArrowheads="1"/>
          </p:cNvSpPr>
          <p:nvPr>
            <p:ph idx="1"/>
            <p:custDataLst>
              <p:tags r:id="rId2"/>
            </p:custDataLst>
          </p:nvPr>
        </p:nvSpPr>
        <p:spPr>
          <a:xfrm>
            <a:off x="508000" y="1752600"/>
            <a:ext cx="9144000" cy="5105400"/>
          </a:xfrm>
        </p:spPr>
        <p:txBody>
          <a:bodyPr/>
          <a:lstStyle/>
          <a:p>
            <a:pPr marL="354013" indent="0" eaLnBrk="1" hangingPunct="1">
              <a:spcBef>
                <a:spcPts val="2300"/>
              </a:spcBef>
              <a:buSzPct val="43000"/>
              <a:buFont typeface="Arial" pitchFamily="34" charset="0"/>
              <a:buNone/>
            </a:pPr>
            <a:r>
              <a:rPr lang="en-US" altLang="en-US" sz="2400" b="1" smtClean="0"/>
              <a:t>Doit être claire complete et précise. </a:t>
            </a:r>
          </a:p>
          <a:p>
            <a:pPr marL="354013" indent="0" eaLnBrk="1" hangingPunct="1">
              <a:spcBef>
                <a:spcPts val="2300"/>
              </a:spcBef>
              <a:buSzPct val="43000"/>
              <a:buFont typeface="Arial" pitchFamily="34" charset="0"/>
              <a:buNone/>
            </a:pPr>
            <a:r>
              <a:rPr lang="en-US" altLang="en-US" sz="2400" smtClean="0"/>
              <a:t>Dans la pratique, nous avons besoin d’une description des objectifs de sécurité propre a un système. </a:t>
            </a:r>
          </a:p>
          <a:p>
            <a:pPr marL="354013" indent="0" eaLnBrk="1" hangingPunct="1">
              <a:spcBef>
                <a:spcPts val="2300"/>
              </a:spcBef>
              <a:buSzPct val="43000"/>
              <a:buFont typeface="Arial" pitchFamily="34" charset="0"/>
              <a:buNone/>
            </a:pPr>
            <a:r>
              <a:rPr lang="en-US" altLang="en-US" sz="2400" smtClean="0"/>
              <a:t>Il est primordial d’établir les objectifs avant d’envisager les méthodes.</a:t>
            </a:r>
          </a:p>
          <a:p>
            <a:pPr marL="354013" indent="0" eaLnBrk="1" hangingPunct="1">
              <a:spcBef>
                <a:spcPts val="2300"/>
              </a:spcBef>
              <a:buSzPct val="43000"/>
              <a:buFont typeface="Arial" pitchFamily="34" charset="0"/>
              <a:buNone/>
            </a:pPr>
            <a:r>
              <a:rPr lang="en-US" altLang="en-US" sz="2400" smtClean="0"/>
              <a:t>Dans un modèle abstrait, une politique peut ressembler à l’identification des états considérés comme vulnérables (à éviter) et sécuritaires.</a:t>
            </a:r>
          </a:p>
          <a:p>
            <a:pPr marL="354013" indent="0" eaLnBrk="1" hangingPunct="1">
              <a:spcBef>
                <a:spcPts val="2300"/>
              </a:spcBef>
              <a:buSzPct val="43000"/>
              <a:buFont typeface="Arial" pitchFamily="34" charset="0"/>
              <a:buNone/>
            </a:pPr>
            <a:r>
              <a:rPr lang="en-US" altLang="en-US" sz="2400" smtClean="0"/>
              <a:t>An pratique elle contient des règles, procédures et prescription.</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
          <p:cNvSpPr>
            <a:spLocks noGrp="1" noChangeArrowheads="1"/>
          </p:cNvSpPr>
          <p:nvPr>
            <p:ph type="title"/>
            <p:custDataLst>
              <p:tags r:id="rId1"/>
            </p:custDataLst>
          </p:nvPr>
        </p:nvSpPr>
        <p:spPr>
          <a:xfrm>
            <a:off x="25400" y="12700"/>
            <a:ext cx="10096500" cy="1130300"/>
          </a:xfrm>
        </p:spPr>
        <p:txBody>
          <a:bodyPr/>
          <a:lstStyle/>
          <a:p>
            <a:pPr eaLnBrk="1" hangingPunct="1"/>
            <a:r>
              <a:rPr lang="en-US" altLang="en-US" smtClean="0"/>
              <a:t>Les politiques de sécurité</a:t>
            </a:r>
          </a:p>
        </p:txBody>
      </p:sp>
      <p:sp>
        <p:nvSpPr>
          <p:cNvPr id="14338" name="Rectangle 2"/>
          <p:cNvSpPr>
            <a:spLocks noGrp="1" noChangeArrowheads="1"/>
          </p:cNvSpPr>
          <p:nvPr>
            <p:ph idx="1"/>
            <p:custDataLst>
              <p:tags r:id="rId2"/>
            </p:custDataLst>
          </p:nvPr>
        </p:nvSpPr>
        <p:spPr>
          <a:xfrm>
            <a:off x="12700" y="1612900"/>
            <a:ext cx="10121900" cy="4559300"/>
          </a:xfrm>
        </p:spPr>
        <p:txBody>
          <a:bodyPr/>
          <a:lstStyle/>
          <a:p>
            <a:pPr marL="693738" indent="-338138" eaLnBrk="1" hangingPunct="1">
              <a:spcBef>
                <a:spcPts val="2300"/>
              </a:spcBef>
              <a:buSzPct val="43000"/>
              <a:buFont typeface="Arial" pitchFamily="34" charset="0"/>
              <a:buBlip>
                <a:blip r:embed="rId5"/>
              </a:buBlip>
            </a:pPr>
            <a:r>
              <a:rPr lang="en-US" altLang="en-US" sz="2800" b="1" smtClean="0"/>
              <a:t>Une non-politique</a:t>
            </a:r>
          </a:p>
          <a:p>
            <a:pPr marL="693738" lvl="1" indent="-338138" eaLnBrk="1" hangingPunct="1">
              <a:spcBef>
                <a:spcPts val="2300"/>
              </a:spcBef>
              <a:buSzPct val="43000"/>
              <a:buFont typeface="Arial" pitchFamily="34" charset="0"/>
              <a:buBlip>
                <a:blip r:embed="rId5"/>
              </a:buBlip>
            </a:pPr>
            <a:r>
              <a:rPr lang="en-US" altLang="en-US" sz="2400" smtClean="0"/>
              <a:t>Cette compagnie prend la sécurité très au sérieux. Les attaques par virus informatiques sont très dangereuses. Nous ferons tout pour les éviter!</a:t>
            </a:r>
            <a:endParaRPr lang="en-US" altLang="en-US" sz="2800" smtClean="0"/>
          </a:p>
          <a:p>
            <a:pPr marL="693738" indent="-338138" eaLnBrk="1" hangingPunct="1">
              <a:spcBef>
                <a:spcPts val="2300"/>
              </a:spcBef>
              <a:buSzPct val="43000"/>
              <a:buFont typeface="Arial" pitchFamily="34" charset="0"/>
              <a:buBlip>
                <a:blip r:embed="rId5"/>
              </a:buBlip>
            </a:pPr>
            <a:r>
              <a:rPr lang="en-US" altLang="en-US" sz="2800" b="1" smtClean="0"/>
              <a:t>Une politique</a:t>
            </a:r>
          </a:p>
          <a:p>
            <a:pPr marL="693738" lvl="1" indent="-338138" eaLnBrk="1" hangingPunct="1">
              <a:spcBef>
                <a:spcPts val="2300"/>
              </a:spcBef>
              <a:buSzPct val="43000"/>
              <a:buFont typeface="Arial" pitchFamily="34" charset="0"/>
              <a:buBlip>
                <a:blip r:embed="rId5"/>
              </a:buBlip>
            </a:pPr>
            <a:r>
              <a:rPr lang="en-US" altLang="en-US" sz="2400" smtClean="0"/>
              <a:t>Cette politique vise à assurer que nos machines ne soient pas sujettes aux attaques de virus informatiques. Chaque machine doit utiliser un logiciel antivirus. Une seule personne doit être responsable de chaque machine. Elle doit vérifier que les logiciels antivirus sont mis à jour. </a:t>
            </a:r>
          </a:p>
          <a:p>
            <a:pPr marL="693738" indent="-338138" eaLnBrk="1" hangingPunct="1">
              <a:spcBef>
                <a:spcPts val="2300"/>
              </a:spcBef>
              <a:buSzPct val="43000"/>
              <a:buFont typeface="Arial" pitchFamily="34" charset="0"/>
              <a:buBlip>
                <a:blip r:embed="rId5"/>
              </a:buBlip>
            </a:pPr>
            <a:endParaRPr lang="en-US" altLang="en-US" sz="2800" smtClean="0"/>
          </a:p>
          <a:p>
            <a:pPr marL="693738" indent="-338138" eaLnBrk="1" hangingPunct="1">
              <a:spcBef>
                <a:spcPts val="2300"/>
              </a:spcBef>
              <a:buSzPct val="43000"/>
              <a:buFont typeface="Arial" pitchFamily="34" charset="0"/>
              <a:buBlip>
                <a:blip r:embed="rId5"/>
              </a:buBlip>
            </a:pPr>
            <a:endParaRPr lang="en-US" altLang="en-US" sz="2800" smtClean="0"/>
          </a:p>
        </p:txBody>
      </p:sp>
      <p:sp>
        <p:nvSpPr>
          <p:cNvPr id="31748" name="AutoShape 3"/>
          <p:cNvSpPr>
            <a:spLocks/>
          </p:cNvSpPr>
          <p:nvPr>
            <p:custDataLst>
              <p:tags r:id="rId3"/>
            </p:custDataLst>
          </p:nvPr>
        </p:nvSpPr>
        <p:spPr bwMode="auto">
          <a:xfrm>
            <a:off x="50800" y="1066800"/>
            <a:ext cx="10058400" cy="584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a:t>En somme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ndroidandme.wpengine.netdna-cdn.com/wp-content/uploads/2013/03/Google-glass-2.jpg"/>
          <p:cNvPicPr>
            <a:picLocks noChangeAspect="1" noChangeArrowheads="1"/>
          </p:cNvPicPr>
          <p:nvPr>
            <p:custDataLst>
              <p:tags r:id="rId1"/>
            </p:custDataLst>
          </p:nvPr>
        </p:nvPicPr>
        <p:blipFill rotWithShape="1">
          <a:blip r:embed="rId24"/>
          <a:srcRect l="27823" r="15301"/>
          <a:stretch/>
        </p:blipFill>
        <p:spPr bwMode="auto">
          <a:xfrm>
            <a:off x="8120063" y="109538"/>
            <a:ext cx="1897062" cy="2254250"/>
          </a:xfrm>
          <a:prstGeom prst="rect">
            <a:avLst/>
          </a:prstGeom>
          <a:ln w="34925"/>
        </p:spPr>
        <p:style>
          <a:lnRef idx="1">
            <a:schemeClr val="dk1"/>
          </a:lnRef>
          <a:fillRef idx="2">
            <a:schemeClr val="dk1"/>
          </a:fillRef>
          <a:effectRef idx="1">
            <a:schemeClr val="dk1"/>
          </a:effectRef>
          <a:fontRef idx="minor">
            <a:schemeClr val="dk1"/>
          </a:fontRef>
        </p:style>
      </p:pic>
      <p:pic>
        <p:nvPicPr>
          <p:cNvPr id="5123" name="Picture 4" descr="http://bloximages.chicago2.vip.townnews.com/billingsgazette.com/content/tncms/assets/v3/editorial/e/bd/ebdfe6d6-891d-11e2-9fee-001a4bcf887a/513bdb6dcd636.preview-620.jpg"/>
          <p:cNvPicPr>
            <a:picLocks noChangeAspect="1" noChangeArrowheads="1"/>
          </p:cNvPicPr>
          <p:nvPr>
            <p:custDataLst>
              <p:tags r:id="rId2"/>
            </p:custDataLst>
          </p:nvPr>
        </p:nvPicPr>
        <p:blipFill>
          <a:blip r:embed="rId25">
            <a:extLst>
              <a:ext uri="{28A0092B-C50C-407E-A947-70E740481C1C}">
                <a14:useLocalDpi xmlns:a14="http://schemas.microsoft.com/office/drawing/2010/main" val="0"/>
              </a:ext>
            </a:extLst>
          </a:blip>
          <a:srcRect/>
          <a:stretch>
            <a:fillRect/>
          </a:stretch>
        </p:blipFill>
        <p:spPr bwMode="auto">
          <a:xfrm>
            <a:off x="200025" y="155575"/>
            <a:ext cx="12763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http://files.softicons.com/download/web-icons/mail-classic-icons-by-thiago-silva/png/256/yahoo-mail.png"/>
          <p:cNvPicPr>
            <a:picLocks noChangeAspect="1" noChangeArrowheads="1"/>
          </p:cNvPicPr>
          <p:nvPr>
            <p:custDataLst>
              <p:tags r:id="rId3"/>
            </p:custDataLst>
          </p:nvPr>
        </p:nvPicPr>
        <p:blipFill>
          <a:blip r:embed="rId26">
            <a:extLst>
              <a:ext uri="{28A0092B-C50C-407E-A947-70E740481C1C}">
                <a14:useLocalDpi xmlns:a14="http://schemas.microsoft.com/office/drawing/2010/main" val="0"/>
              </a:ext>
            </a:extLst>
          </a:blip>
          <a:srcRect/>
          <a:stretch>
            <a:fillRect/>
          </a:stretch>
        </p:blipFill>
        <p:spPr bwMode="auto">
          <a:xfrm>
            <a:off x="403225" y="1577975"/>
            <a:ext cx="93503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http://www.zados.qc.ca/wordpress/wp-content/uploads/2008/07/FormulaireImpot.jpg"/>
          <p:cNvPicPr>
            <a:picLocks noChangeAspect="1" noChangeArrowheads="1"/>
          </p:cNvPicPr>
          <p:nvPr>
            <p:custDataLst>
              <p:tags r:id="rId4"/>
            </p:custDataLst>
          </p:nvPr>
        </p:nvPicPr>
        <p:blipFill>
          <a:blip r:embed="rId27"/>
          <a:srcRect/>
          <a:stretch>
            <a:fillRect/>
          </a:stretch>
        </p:blipFill>
        <p:spPr bwMode="auto">
          <a:xfrm>
            <a:off x="4324350" y="5713413"/>
            <a:ext cx="2754313" cy="1498600"/>
          </a:xfrm>
          <a:prstGeom prst="rect">
            <a:avLst/>
          </a:prstGeom>
        </p:spPr>
        <p:style>
          <a:lnRef idx="2">
            <a:schemeClr val="dk1"/>
          </a:lnRef>
          <a:fillRef idx="1">
            <a:schemeClr val="lt1"/>
          </a:fillRef>
          <a:effectRef idx="0">
            <a:schemeClr val="dk1"/>
          </a:effectRef>
          <a:fontRef idx="minor">
            <a:schemeClr val="dk1"/>
          </a:fontRef>
        </p:style>
      </p:pic>
      <p:pic>
        <p:nvPicPr>
          <p:cNvPr id="1036" name="Picture 12" descr="http://www.monecoledeconduite.ca/upload/image/librairie/permis_regulier.jpg"/>
          <p:cNvPicPr>
            <a:picLocks noChangeAspect="1" noChangeArrowheads="1"/>
          </p:cNvPicPr>
          <p:nvPr>
            <p:custDataLst>
              <p:tags r:id="rId5"/>
            </p:custDataLst>
          </p:nvPr>
        </p:nvPicPr>
        <p:blipFill>
          <a:blip r:embed="rId28"/>
          <a:srcRect/>
          <a:stretch>
            <a:fillRect/>
          </a:stretch>
        </p:blipFill>
        <p:spPr bwMode="auto">
          <a:xfrm>
            <a:off x="7358063" y="5645150"/>
            <a:ext cx="2506662" cy="1633538"/>
          </a:xfrm>
          <a:prstGeom prst="rect">
            <a:avLst/>
          </a:prstGeom>
        </p:spPr>
        <p:style>
          <a:lnRef idx="2">
            <a:schemeClr val="dk1"/>
          </a:lnRef>
          <a:fillRef idx="1">
            <a:schemeClr val="lt1"/>
          </a:fillRef>
          <a:effectRef idx="0">
            <a:schemeClr val="dk1"/>
          </a:effectRef>
          <a:fontRef idx="minor">
            <a:schemeClr val="dk1"/>
          </a:fontRef>
        </p:style>
      </p:pic>
      <p:pic>
        <p:nvPicPr>
          <p:cNvPr id="1038" name="Picture 14" descr="http://images.recitus.qc.ca/main.php?g2_view=core.DownloadItem&amp;g2_itemId=2296&amp;g2_serialNumber=8"/>
          <p:cNvPicPr>
            <a:picLocks noChangeAspect="1" noChangeArrowheads="1"/>
          </p:cNvPicPr>
          <p:nvPr>
            <p:custDataLst>
              <p:tags r:id="rId6"/>
            </p:custDataLst>
          </p:nvPr>
        </p:nvPicPr>
        <p:blipFill>
          <a:blip r:embed="rId29"/>
          <a:srcRect/>
          <a:stretch>
            <a:fillRect/>
          </a:stretch>
        </p:blipFill>
        <p:spPr bwMode="auto">
          <a:xfrm>
            <a:off x="403225" y="2713038"/>
            <a:ext cx="2390775" cy="1633537"/>
          </a:xfrm>
          <a:prstGeom prst="rect">
            <a:avLst/>
          </a:prstGeom>
        </p:spPr>
        <p:style>
          <a:lnRef idx="2">
            <a:schemeClr val="dk1"/>
          </a:lnRef>
          <a:fillRef idx="1">
            <a:schemeClr val="lt1"/>
          </a:fillRef>
          <a:effectRef idx="0">
            <a:schemeClr val="dk1"/>
          </a:effectRef>
          <a:fontRef idx="minor">
            <a:schemeClr val="dk1"/>
          </a:fontRef>
        </p:style>
      </p:pic>
      <p:pic>
        <p:nvPicPr>
          <p:cNvPr id="5128" name="Picture 16" descr="http://procisionplus.com/help/2012-12-18/lib/esuslogo101409.png"/>
          <p:cNvPicPr>
            <a:picLocks noChangeAspect="1" noChangeArrowheads="1"/>
          </p:cNvPicPr>
          <p:nvPr>
            <p:custDataLst>
              <p:tags r:id="rId7"/>
            </p:custDataLst>
          </p:nvPr>
        </p:nvPicPr>
        <p:blipFill>
          <a:blip r:embed="rId30">
            <a:extLst>
              <a:ext uri="{28A0092B-C50C-407E-A947-70E740481C1C}">
                <a14:useLocalDpi xmlns:a14="http://schemas.microsoft.com/office/drawing/2010/main" val="0"/>
              </a:ext>
            </a:extLst>
          </a:blip>
          <a:srcRect/>
          <a:stretch>
            <a:fillRect/>
          </a:stretch>
        </p:blipFill>
        <p:spPr bwMode="auto">
          <a:xfrm>
            <a:off x="1689100" y="311150"/>
            <a:ext cx="17811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http://thecorporateyacht.files.wordpress.com/2011/08/air-miles-logo-hi-res.jpg"/>
          <p:cNvPicPr>
            <a:picLocks noChangeAspect="1" noChangeArrowheads="1"/>
          </p:cNvPicPr>
          <p:nvPr>
            <p:custDataLst>
              <p:tags r:id="rId8"/>
            </p:custDataLst>
          </p:nvPr>
        </p:nvPicPr>
        <p:blipFill>
          <a:blip r:embed="rId31"/>
          <a:srcRect/>
          <a:stretch>
            <a:fillRect/>
          </a:stretch>
        </p:blipFill>
        <p:spPr bwMode="auto">
          <a:xfrm>
            <a:off x="5095875" y="2746375"/>
            <a:ext cx="722313" cy="676275"/>
          </a:xfrm>
          <a:prstGeom prst="rect">
            <a:avLst/>
          </a:prstGeom>
        </p:spPr>
        <p:style>
          <a:lnRef idx="2">
            <a:schemeClr val="dk1"/>
          </a:lnRef>
          <a:fillRef idx="1">
            <a:schemeClr val="lt1"/>
          </a:fillRef>
          <a:effectRef idx="0">
            <a:schemeClr val="dk1"/>
          </a:effectRef>
          <a:fontRef idx="minor">
            <a:schemeClr val="dk1"/>
          </a:fontRef>
        </p:style>
      </p:pic>
      <p:pic>
        <p:nvPicPr>
          <p:cNvPr id="1046" name="Picture 22" descr="http://www.ahseven.com/wp-content/uploads/2012/09/MasterCard-credit-cards-and-Visa-If-you-apply-for-both.jpg"/>
          <p:cNvPicPr>
            <a:picLocks noChangeAspect="1" noChangeArrowheads="1"/>
          </p:cNvPicPr>
          <p:nvPr>
            <p:custDataLst>
              <p:tags r:id="rId9"/>
            </p:custDataLst>
          </p:nvPr>
        </p:nvPicPr>
        <p:blipFill>
          <a:blip r:embed="rId32"/>
          <a:srcRect/>
          <a:stretch>
            <a:fillRect/>
          </a:stretch>
        </p:blipFill>
        <p:spPr bwMode="auto">
          <a:xfrm>
            <a:off x="3717925" y="1370013"/>
            <a:ext cx="1971675" cy="635000"/>
          </a:xfrm>
          <a:prstGeom prst="rect">
            <a:avLst/>
          </a:prstGeom>
        </p:spPr>
        <p:style>
          <a:lnRef idx="2">
            <a:schemeClr val="dk1"/>
          </a:lnRef>
          <a:fillRef idx="1">
            <a:schemeClr val="lt1"/>
          </a:fillRef>
          <a:effectRef idx="0">
            <a:schemeClr val="dk1"/>
          </a:effectRef>
          <a:fontRef idx="minor">
            <a:schemeClr val="dk1"/>
          </a:fontRef>
        </p:style>
      </p:pic>
      <p:pic>
        <p:nvPicPr>
          <p:cNvPr id="5131" name="Picture 24" descr="http://images2.wikia.nocookie.net/__cb20090301131145/wowwiki/images/7/7d/WoWlogo.png"/>
          <p:cNvPicPr>
            <a:picLocks noChangeAspect="1" noChangeArrowheads="1"/>
          </p:cNvPicPr>
          <p:nvPr>
            <p:custDataLst>
              <p:tags r:id="rId10"/>
            </p:custDataLst>
          </p:nvPr>
        </p:nvPicPr>
        <p:blipFill>
          <a:blip r:embed="rId33">
            <a:extLst>
              <a:ext uri="{28A0092B-C50C-407E-A947-70E740481C1C}">
                <a14:useLocalDpi xmlns:a14="http://schemas.microsoft.com/office/drawing/2010/main" val="0"/>
              </a:ext>
            </a:extLst>
          </a:blip>
          <a:srcRect/>
          <a:stretch>
            <a:fillRect/>
          </a:stretch>
        </p:blipFill>
        <p:spPr bwMode="auto">
          <a:xfrm>
            <a:off x="4040188" y="195263"/>
            <a:ext cx="211296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0" name="Picture 26" descr="http://www.davidjacques.com/image/diplome.JPG"/>
          <p:cNvPicPr>
            <a:picLocks noChangeAspect="1" noChangeArrowheads="1"/>
          </p:cNvPicPr>
          <p:nvPr>
            <p:custDataLst>
              <p:tags r:id="rId11"/>
            </p:custDataLst>
          </p:nvPr>
        </p:nvPicPr>
        <p:blipFill>
          <a:blip r:embed="rId34"/>
          <a:srcRect/>
          <a:stretch>
            <a:fillRect/>
          </a:stretch>
        </p:blipFill>
        <p:spPr bwMode="auto">
          <a:xfrm>
            <a:off x="3249613" y="2300288"/>
            <a:ext cx="1581150" cy="1482725"/>
          </a:xfrm>
          <a:prstGeom prst="rect">
            <a:avLst/>
          </a:prstGeom>
        </p:spPr>
        <p:style>
          <a:lnRef idx="2">
            <a:schemeClr val="dk1"/>
          </a:lnRef>
          <a:fillRef idx="1">
            <a:schemeClr val="lt1"/>
          </a:fillRef>
          <a:effectRef idx="0">
            <a:schemeClr val="dk1"/>
          </a:effectRef>
          <a:fontRef idx="minor">
            <a:schemeClr val="dk1"/>
          </a:fontRef>
        </p:style>
      </p:pic>
      <p:pic>
        <p:nvPicPr>
          <p:cNvPr id="1052" name="Picture 28" descr="http://asia.cnet.com/story_media/62218680/s3_iphone5.jpg"/>
          <p:cNvPicPr>
            <a:picLocks noChangeAspect="1" noChangeArrowheads="1"/>
          </p:cNvPicPr>
          <p:nvPr>
            <p:custDataLst>
              <p:tags r:id="rId12"/>
            </p:custDataLst>
          </p:nvPr>
        </p:nvPicPr>
        <p:blipFill rotWithShape="1">
          <a:blip r:embed="rId35"/>
          <a:srcRect l="7378" t="6186" r="9874" b="8689"/>
          <a:stretch/>
        </p:blipFill>
        <p:spPr bwMode="auto">
          <a:xfrm>
            <a:off x="4144963" y="4079875"/>
            <a:ext cx="1370012" cy="1057275"/>
          </a:xfrm>
          <a:prstGeom prst="rect">
            <a:avLst/>
          </a:prstGeom>
        </p:spPr>
        <p:style>
          <a:lnRef idx="2">
            <a:schemeClr val="dk1"/>
          </a:lnRef>
          <a:fillRef idx="1">
            <a:schemeClr val="lt1"/>
          </a:fillRef>
          <a:effectRef idx="0">
            <a:schemeClr val="dk1"/>
          </a:effectRef>
          <a:fontRef idx="minor">
            <a:schemeClr val="dk1"/>
          </a:fontRef>
        </p:style>
      </p:pic>
      <p:pic>
        <p:nvPicPr>
          <p:cNvPr id="1054" name="Picture 30" descr="http://blog.timesunion.com/rittner/files/2012/06/surveillance-cameras-4001.jpg"/>
          <p:cNvPicPr>
            <a:picLocks noChangeAspect="1" noChangeArrowheads="1"/>
          </p:cNvPicPr>
          <p:nvPr>
            <p:custDataLst>
              <p:tags r:id="rId13"/>
            </p:custDataLst>
          </p:nvPr>
        </p:nvPicPr>
        <p:blipFill rotWithShape="1">
          <a:blip r:embed="rId36"/>
          <a:srcRect l="18053"/>
          <a:stretch/>
        </p:blipFill>
        <p:spPr bwMode="auto">
          <a:xfrm>
            <a:off x="6843713" y="115888"/>
            <a:ext cx="1112837" cy="1019175"/>
          </a:xfrm>
          <a:prstGeom prst="rect">
            <a:avLst/>
          </a:prstGeom>
        </p:spPr>
        <p:style>
          <a:lnRef idx="2">
            <a:schemeClr val="dk1"/>
          </a:lnRef>
          <a:fillRef idx="1">
            <a:schemeClr val="lt1"/>
          </a:fillRef>
          <a:effectRef idx="0">
            <a:schemeClr val="dk1"/>
          </a:effectRef>
          <a:fontRef idx="minor">
            <a:schemeClr val="dk1"/>
          </a:fontRef>
        </p:style>
      </p:pic>
      <p:pic>
        <p:nvPicPr>
          <p:cNvPr id="1058" name="Picture 34" descr="https://encrypted-tbn1.gstatic.com/images?q=tbn:ANd9GcRe-EVkll2EVGwOaHBQt2tJxakrePONX0F2uQdWLU4NWpH1kMjnew"/>
          <p:cNvPicPr>
            <a:picLocks noChangeAspect="1" noChangeArrowheads="1"/>
          </p:cNvPicPr>
          <p:nvPr>
            <p:custDataLst>
              <p:tags r:id="rId14"/>
            </p:custDataLst>
          </p:nvPr>
        </p:nvPicPr>
        <p:blipFill rotWithShape="1">
          <a:blip r:embed="rId37"/>
          <a:srcRect l="16207" t="22358" r="43014" b="16129"/>
          <a:stretch/>
        </p:blipFill>
        <p:spPr bwMode="auto">
          <a:xfrm>
            <a:off x="8418513" y="2746375"/>
            <a:ext cx="1598612" cy="1654175"/>
          </a:xfrm>
          <a:prstGeom prst="rect">
            <a:avLst/>
          </a:prstGeom>
        </p:spPr>
        <p:style>
          <a:lnRef idx="2">
            <a:schemeClr val="dk1"/>
          </a:lnRef>
          <a:fillRef idx="1">
            <a:schemeClr val="lt1"/>
          </a:fillRef>
          <a:effectRef idx="0">
            <a:schemeClr val="dk1"/>
          </a:effectRef>
          <a:fontRef idx="minor">
            <a:schemeClr val="dk1"/>
          </a:fontRef>
        </p:style>
      </p:pic>
      <p:pic>
        <p:nvPicPr>
          <p:cNvPr id="1060" name="Picture 36" descr="http://www.littlesilverschools.org/lss/Markham%20Place%20School/Staff/Seventh%20Grade/Erin%20Cusmano/___zumuhead.html_files/DNA_clip-art.jpg"/>
          <p:cNvPicPr>
            <a:picLocks noChangeAspect="1" noChangeArrowheads="1"/>
          </p:cNvPicPr>
          <p:nvPr>
            <p:custDataLst>
              <p:tags r:id="rId15"/>
            </p:custDataLst>
          </p:nvPr>
        </p:nvPicPr>
        <p:blipFill>
          <a:blip r:embed="rId38"/>
          <a:srcRect/>
          <a:stretch>
            <a:fillRect/>
          </a:stretch>
        </p:blipFill>
        <p:spPr bwMode="auto">
          <a:xfrm>
            <a:off x="2557463" y="5345113"/>
            <a:ext cx="1482725" cy="1296987"/>
          </a:xfrm>
          <a:prstGeom prst="rect">
            <a:avLst/>
          </a:prstGeom>
        </p:spPr>
        <p:style>
          <a:lnRef idx="2">
            <a:schemeClr val="dk1"/>
          </a:lnRef>
          <a:fillRef idx="1">
            <a:schemeClr val="lt1"/>
          </a:fillRef>
          <a:effectRef idx="0">
            <a:schemeClr val="dk1"/>
          </a:effectRef>
          <a:fontRef idx="minor">
            <a:schemeClr val="dk1"/>
          </a:fontRef>
        </p:style>
      </p:pic>
      <p:pic>
        <p:nvPicPr>
          <p:cNvPr id="1062" name="Picture 38" descr="http://blog.viaccess-orca.com/wp-content/uploads/2012/11/Netflix_Logo-1024x477.jpg"/>
          <p:cNvPicPr>
            <a:picLocks noChangeAspect="1" noChangeArrowheads="1"/>
          </p:cNvPicPr>
          <p:nvPr>
            <p:custDataLst>
              <p:tags r:id="rId16"/>
            </p:custDataLst>
          </p:nvPr>
        </p:nvPicPr>
        <p:blipFill>
          <a:blip r:embed="rId39"/>
          <a:srcRect/>
          <a:stretch>
            <a:fillRect/>
          </a:stretch>
        </p:blipFill>
        <p:spPr bwMode="auto">
          <a:xfrm>
            <a:off x="1689100" y="1330325"/>
            <a:ext cx="1536700" cy="714375"/>
          </a:xfrm>
          <a:prstGeom prst="rect">
            <a:avLst/>
          </a:prstGeom>
        </p:spPr>
        <p:style>
          <a:lnRef idx="2">
            <a:schemeClr val="dk1"/>
          </a:lnRef>
          <a:fillRef idx="1">
            <a:schemeClr val="lt1"/>
          </a:fillRef>
          <a:effectRef idx="0">
            <a:schemeClr val="dk1"/>
          </a:effectRef>
          <a:fontRef idx="minor">
            <a:schemeClr val="dk1"/>
          </a:fontRef>
        </p:style>
      </p:pic>
      <p:pic>
        <p:nvPicPr>
          <p:cNvPr id="1064" name="Picture 40" descr="http://ingoodcents.com/wp-content/uploads/2012/02/itunes.jpg"/>
          <p:cNvPicPr>
            <a:picLocks noChangeAspect="1" noChangeArrowheads="1"/>
          </p:cNvPicPr>
          <p:nvPr>
            <p:custDataLst>
              <p:tags r:id="rId17"/>
            </p:custDataLst>
          </p:nvPr>
        </p:nvPicPr>
        <p:blipFill>
          <a:blip r:embed="rId40"/>
          <a:srcRect/>
          <a:stretch>
            <a:fillRect/>
          </a:stretch>
        </p:blipFill>
        <p:spPr bwMode="auto">
          <a:xfrm>
            <a:off x="6075363" y="1416050"/>
            <a:ext cx="1290637" cy="860425"/>
          </a:xfrm>
          <a:prstGeom prst="rect">
            <a:avLst/>
          </a:prstGeom>
        </p:spPr>
        <p:style>
          <a:lnRef idx="2">
            <a:schemeClr val="dk1"/>
          </a:lnRef>
          <a:fillRef idx="1">
            <a:schemeClr val="lt1"/>
          </a:fillRef>
          <a:effectRef idx="0">
            <a:schemeClr val="dk1"/>
          </a:effectRef>
          <a:fontRef idx="minor">
            <a:schemeClr val="dk1"/>
          </a:fontRef>
        </p:style>
      </p:pic>
      <p:pic>
        <p:nvPicPr>
          <p:cNvPr id="1066" name="Picture 42" descr="http://www.diversifiedriskmanagement.com/photos/county-criminal-record-search-lg.jpg"/>
          <p:cNvPicPr>
            <a:picLocks noChangeAspect="1" noChangeArrowheads="1"/>
          </p:cNvPicPr>
          <p:nvPr>
            <p:custDataLst>
              <p:tags r:id="rId18"/>
            </p:custDataLst>
          </p:nvPr>
        </p:nvPicPr>
        <p:blipFill>
          <a:blip r:embed="rId41"/>
          <a:srcRect/>
          <a:stretch>
            <a:fillRect/>
          </a:stretch>
        </p:blipFill>
        <p:spPr bwMode="auto">
          <a:xfrm>
            <a:off x="6388100" y="3783013"/>
            <a:ext cx="1379538" cy="1025525"/>
          </a:xfrm>
          <a:prstGeom prst="rect">
            <a:avLst/>
          </a:prstGeom>
        </p:spPr>
        <p:style>
          <a:lnRef idx="2">
            <a:schemeClr val="dk1"/>
          </a:lnRef>
          <a:fillRef idx="1">
            <a:schemeClr val="lt1"/>
          </a:fillRef>
          <a:effectRef idx="0">
            <a:schemeClr val="dk1"/>
          </a:effectRef>
          <a:fontRef idx="minor">
            <a:schemeClr val="dk1"/>
          </a:fontRef>
        </p:style>
      </p:pic>
      <p:pic>
        <p:nvPicPr>
          <p:cNvPr id="1068" name="Picture 44" descr="http://4.bp.blogspot.com/--ZXzwI2nPyE/TqjiUFKRBAI/AAAAAAAFL7E/lIaR9DOq-oM/s1600/25-ticklebear4u.com-MONTREAL_BUS_PASS.jpg"/>
          <p:cNvPicPr>
            <a:picLocks noChangeAspect="1" noChangeArrowheads="1"/>
          </p:cNvPicPr>
          <p:nvPr>
            <p:custDataLst>
              <p:tags r:id="rId19"/>
            </p:custDataLst>
          </p:nvPr>
        </p:nvPicPr>
        <p:blipFill>
          <a:blip r:embed="rId42"/>
          <a:srcRect/>
          <a:stretch>
            <a:fillRect/>
          </a:stretch>
        </p:blipFill>
        <p:spPr bwMode="auto">
          <a:xfrm>
            <a:off x="465138" y="6110288"/>
            <a:ext cx="1825625" cy="1168400"/>
          </a:xfrm>
          <a:prstGeom prst="rect">
            <a:avLst/>
          </a:prstGeom>
        </p:spPr>
        <p:style>
          <a:lnRef idx="2">
            <a:schemeClr val="dk1"/>
          </a:lnRef>
          <a:fillRef idx="1">
            <a:schemeClr val="lt1"/>
          </a:fillRef>
          <a:effectRef idx="0">
            <a:schemeClr val="dk1"/>
          </a:effectRef>
          <a:fontRef idx="minor">
            <a:schemeClr val="dk1"/>
          </a:fontRef>
        </p:style>
      </p:pic>
      <p:pic>
        <p:nvPicPr>
          <p:cNvPr id="1072" name="Picture 48" descr="http://carlboileau.com/wp-content/uploads/2012/09/resultat-election-quebec-2012.jpg"/>
          <p:cNvPicPr>
            <a:picLocks noChangeAspect="1" noChangeArrowheads="1"/>
          </p:cNvPicPr>
          <p:nvPr>
            <p:custDataLst>
              <p:tags r:id="rId20"/>
            </p:custDataLst>
          </p:nvPr>
        </p:nvPicPr>
        <p:blipFill>
          <a:blip r:embed="rId43"/>
          <a:srcRect/>
          <a:stretch>
            <a:fillRect/>
          </a:stretch>
        </p:blipFill>
        <p:spPr bwMode="auto">
          <a:xfrm>
            <a:off x="358775" y="4654550"/>
            <a:ext cx="1906588" cy="1196975"/>
          </a:xfrm>
          <a:prstGeom prst="rect">
            <a:avLst/>
          </a:prstGeom>
        </p:spPr>
        <p:style>
          <a:lnRef idx="2">
            <a:schemeClr val="dk1"/>
          </a:lnRef>
          <a:fillRef idx="1">
            <a:schemeClr val="lt1"/>
          </a:fillRef>
          <a:effectRef idx="0">
            <a:schemeClr val="dk1"/>
          </a:effectRef>
          <a:fontRef idx="minor">
            <a:schemeClr val="dk1"/>
          </a:fontRef>
        </p:style>
      </p:pic>
      <p:pic>
        <p:nvPicPr>
          <p:cNvPr id="1074" name="Picture 50" descr="http://www.quebec-franchise.qc.ca/images/news/large/news-1130.jpg"/>
          <p:cNvPicPr>
            <a:picLocks noChangeAspect="1" noChangeArrowheads="1"/>
          </p:cNvPicPr>
          <p:nvPr>
            <p:custDataLst>
              <p:tags r:id="rId21"/>
            </p:custDataLst>
          </p:nvPr>
        </p:nvPicPr>
        <p:blipFill>
          <a:blip r:embed="rId44"/>
          <a:srcRect/>
          <a:stretch>
            <a:fillRect/>
          </a:stretch>
        </p:blipFill>
        <p:spPr bwMode="auto">
          <a:xfrm>
            <a:off x="6321425" y="5046663"/>
            <a:ext cx="3598863" cy="412750"/>
          </a:xfrm>
          <a:prstGeom prst="rect">
            <a:avLst/>
          </a:prstGeom>
        </p:spPr>
        <p:style>
          <a:lnRef idx="2">
            <a:schemeClr val="dk1"/>
          </a:lnRef>
          <a:fillRef idx="1">
            <a:schemeClr val="lt1"/>
          </a:fillRef>
          <a:effectRef idx="0">
            <a:schemeClr val="dk1"/>
          </a:effectRef>
          <a:fontRef idx="minor">
            <a:schemeClr val="dk1"/>
          </a:fontRef>
        </p:style>
      </p:pic>
      <p:pic>
        <p:nvPicPr>
          <p:cNvPr id="1076" name="Picture 52" descr="http://www.aazquebec.com/images/upload/vip/pjclogo.gif"/>
          <p:cNvPicPr>
            <a:picLocks noChangeAspect="1" noChangeArrowheads="1"/>
          </p:cNvPicPr>
          <p:nvPr>
            <p:custDataLst>
              <p:tags r:id="rId22"/>
            </p:custDataLst>
          </p:nvPr>
        </p:nvPicPr>
        <p:blipFill>
          <a:blip r:embed="rId45"/>
          <a:srcRect/>
          <a:stretch>
            <a:fillRect/>
          </a:stretch>
        </p:blipFill>
        <p:spPr bwMode="auto">
          <a:xfrm>
            <a:off x="6138863" y="2432050"/>
            <a:ext cx="1739900" cy="1217613"/>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
          <p:cNvSpPr>
            <a:spLocks noGrp="1" noChangeArrowheads="1"/>
          </p:cNvSpPr>
          <p:nvPr>
            <p:ph type="title"/>
            <p:custDataLst>
              <p:tags r:id="rId1"/>
            </p:custDataLst>
          </p:nvPr>
        </p:nvSpPr>
        <p:spPr>
          <a:xfrm>
            <a:off x="990600" y="12700"/>
            <a:ext cx="8178800" cy="889000"/>
          </a:xfrm>
        </p:spPr>
        <p:txBody>
          <a:bodyPr/>
          <a:lstStyle/>
          <a:p>
            <a:pPr eaLnBrk="1" hangingPunct="1"/>
            <a:r>
              <a:rPr lang="en-US" altLang="en-US" smtClean="0"/>
              <a:t>Établir la sécurité</a:t>
            </a:r>
          </a:p>
        </p:txBody>
      </p:sp>
      <p:sp>
        <p:nvSpPr>
          <p:cNvPr id="22530" name="Rectangle 2"/>
          <p:cNvSpPr>
            <a:spLocks noGrp="1" noChangeArrowheads="1"/>
          </p:cNvSpPr>
          <p:nvPr>
            <p:ph idx="1"/>
            <p:custDataLst>
              <p:tags r:id="rId2"/>
            </p:custDataLst>
          </p:nvPr>
        </p:nvSpPr>
        <p:spPr>
          <a:xfrm>
            <a:off x="508000" y="1143000"/>
            <a:ext cx="9194800" cy="6134100"/>
          </a:xfrm>
        </p:spPr>
        <p:txBody>
          <a:bodyPr/>
          <a:lstStyle/>
          <a:p>
            <a:pPr marL="354013" indent="0" eaLnBrk="1" hangingPunct="1">
              <a:spcBef>
                <a:spcPts val="2300"/>
              </a:spcBef>
              <a:buSzPct val="43000"/>
              <a:buFont typeface="Arial" pitchFamily="34" charset="0"/>
              <a:buNone/>
            </a:pPr>
            <a:r>
              <a:rPr lang="en-US" altLang="en-US" sz="2800" smtClean="0"/>
              <a:t>Supposons que nous avons une politique de sécurité bien établie, un modèle d’adversaire précis, et que nous avons utilisé des mécanismes de sécurité pour satisfaire nos politiques :</a:t>
            </a:r>
          </a:p>
          <a:p>
            <a:pPr marL="354013" indent="0" eaLnBrk="1" hangingPunct="1">
              <a:spcBef>
                <a:spcPts val="2300"/>
              </a:spcBef>
              <a:buSzPct val="43000"/>
              <a:buFont typeface="Arial" pitchFamily="34" charset="0"/>
              <a:buNone/>
            </a:pPr>
            <a:r>
              <a:rPr lang="en-US" altLang="en-US" sz="2800" smtClean="0"/>
              <a:t>Est-ce que le système résultant est sécuritaire? Peut-il être attaqué avec succès?</a:t>
            </a:r>
          </a:p>
          <a:p>
            <a:pPr marL="354013" indent="0" eaLnBrk="1" hangingPunct="1">
              <a:spcBef>
                <a:spcPts val="2300"/>
              </a:spcBef>
              <a:buSzPct val="43000"/>
              <a:buFont typeface="Arial" pitchFamily="34" charset="0"/>
              <a:buNone/>
            </a:pPr>
            <a:r>
              <a:rPr lang="en-US" altLang="en-US" sz="2800" smtClean="0"/>
              <a:t>Cette question est la plus importante en sécurité informatique, mais aussi la plus difficile.</a:t>
            </a:r>
          </a:p>
          <a:p>
            <a:pPr marL="354013" indent="0" eaLnBrk="1" hangingPunct="1">
              <a:spcBef>
                <a:spcPts val="2300"/>
              </a:spcBef>
              <a:buSzPct val="43000"/>
              <a:buFont typeface="Arial" pitchFamily="34" charset="0"/>
              <a:buNone/>
            </a:pPr>
            <a:r>
              <a:rPr lang="en-US" altLang="en-US" sz="2800" smtClean="0"/>
              <a:t>Dans bien des situations, les réponses sont meilleures que </a:t>
            </a:r>
            <a:r>
              <a:rPr lang="en-US" altLang="en-US" sz="3200" smtClean="0"/>
              <a:t>« </a:t>
            </a:r>
            <a:r>
              <a:rPr lang="en-US" altLang="en-US" sz="2800" smtClean="0"/>
              <a:t>Ç’a a ben l’air correct! </a:t>
            </a:r>
            <a:r>
              <a:rPr lang="en-US" altLang="en-US" sz="3200" smtClean="0"/>
              <a:t>»,</a:t>
            </a:r>
            <a:r>
              <a:rPr lang="en-US" altLang="en-US" sz="2800" smtClean="0"/>
              <a:t> mais n’arrivent pas à donner une conclusion définitive. Pourquoi?</a:t>
            </a:r>
            <a:endParaRPr lang="en-US" altLang="en-US" smtClean="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
          <p:cNvSpPr>
            <a:spLocks noGrp="1" noChangeArrowheads="1"/>
          </p:cNvSpPr>
          <p:nvPr>
            <p:ph type="title"/>
            <p:custDataLst>
              <p:tags r:id="rId1"/>
            </p:custDataLst>
          </p:nvPr>
        </p:nvSpPr>
        <p:spPr>
          <a:xfrm>
            <a:off x="990600" y="-12700"/>
            <a:ext cx="8178800" cy="914400"/>
          </a:xfrm>
        </p:spPr>
        <p:txBody>
          <a:bodyPr/>
          <a:lstStyle/>
          <a:p>
            <a:pPr eaLnBrk="1" hangingPunct="1"/>
            <a:r>
              <a:rPr lang="en-US" altLang="en-US" smtClean="0"/>
              <a:t>Établir la sécurité</a:t>
            </a:r>
          </a:p>
        </p:txBody>
      </p:sp>
      <p:sp>
        <p:nvSpPr>
          <p:cNvPr id="23554" name="Rectangle 2"/>
          <p:cNvSpPr>
            <a:spLocks noGrp="1" noChangeArrowheads="1"/>
          </p:cNvSpPr>
          <p:nvPr>
            <p:ph idx="1"/>
            <p:custDataLst>
              <p:tags r:id="rId2"/>
            </p:custDataLst>
          </p:nvPr>
        </p:nvSpPr>
        <p:spPr>
          <a:xfrm>
            <a:off x="127000" y="1320800"/>
            <a:ext cx="9906000" cy="6286500"/>
          </a:xfrm>
        </p:spPr>
        <p:txBody>
          <a:bodyPr/>
          <a:lstStyle/>
          <a:p>
            <a:pPr marL="354013" indent="0" eaLnBrk="1" hangingPunct="1">
              <a:spcBef>
                <a:spcPts val="2300"/>
              </a:spcBef>
              <a:buSzPct val="43000"/>
              <a:buFont typeface="Arial" pitchFamily="34" charset="0"/>
              <a:buNone/>
            </a:pPr>
            <a:r>
              <a:rPr lang="en-US" altLang="en-US" sz="2800" smtClean="0"/>
              <a:t>Pour prouver la sécurité d’un système, nous devons avoir un </a:t>
            </a:r>
            <a:r>
              <a:rPr lang="en-US" altLang="en-US" sz="2800" b="1" smtClean="0"/>
              <a:t>modèle mathématique </a:t>
            </a:r>
            <a:r>
              <a:rPr lang="en-US" altLang="en-US" sz="2800" smtClean="0"/>
              <a:t>nous permettant de prouver des théorèmes pour établir que le système n’atteint jamais un état vulnérable.</a:t>
            </a:r>
          </a:p>
          <a:p>
            <a:pPr marL="354013" indent="0" eaLnBrk="1" hangingPunct="1">
              <a:spcBef>
                <a:spcPts val="2300"/>
              </a:spcBef>
              <a:buSzPct val="43000"/>
              <a:buFont typeface="Arial" pitchFamily="34" charset="0"/>
              <a:buNone/>
            </a:pPr>
            <a:r>
              <a:rPr lang="en-US" altLang="en-US" sz="2800" smtClean="0"/>
              <a:t>Ces modèles doivent composer avec tous les adversaires inclus dans le </a:t>
            </a:r>
            <a:r>
              <a:rPr lang="en-US" altLang="en-US" sz="2800" b="1" smtClean="0"/>
              <a:t>modèle d’adversaire</a:t>
            </a:r>
            <a:r>
              <a:rPr lang="en-US" altLang="en-US" sz="2800" smtClean="0"/>
              <a:t>. </a:t>
            </a:r>
          </a:p>
          <a:p>
            <a:pPr marL="354013" indent="0" eaLnBrk="1" hangingPunct="1">
              <a:spcBef>
                <a:spcPts val="2300"/>
              </a:spcBef>
              <a:buSzPct val="43000"/>
              <a:buFont typeface="Arial" pitchFamily="34" charset="0"/>
              <a:buNone/>
            </a:pPr>
            <a:r>
              <a:rPr lang="en-US" altLang="en-US" sz="2800" smtClean="0"/>
              <a:t>Si le modèle d’adversaire est </a:t>
            </a:r>
            <a:r>
              <a:rPr lang="en-US" altLang="en-US" sz="2800" b="1" smtClean="0"/>
              <a:t>trop général</a:t>
            </a:r>
            <a:r>
              <a:rPr lang="en-US" altLang="en-US" sz="2800" smtClean="0"/>
              <a:t>. Il devient alors très difficile de prouver quoi que ce soit. Le problème peut même devenir indécidable.</a:t>
            </a:r>
          </a:p>
          <a:p>
            <a:pPr marL="354013" indent="0" eaLnBrk="1" hangingPunct="1">
              <a:spcBef>
                <a:spcPts val="2300"/>
              </a:spcBef>
              <a:buSzPct val="43000"/>
              <a:buFont typeface="Arial" pitchFamily="34" charset="0"/>
              <a:buNone/>
            </a:pPr>
            <a:r>
              <a:rPr lang="en-US" altLang="en-US" sz="2800" smtClean="0"/>
              <a:t>Si le modèle d’adversaire est </a:t>
            </a:r>
            <a:r>
              <a:rPr lang="en-US" altLang="en-US" sz="2800" b="1" smtClean="0"/>
              <a:t>trop naif</a:t>
            </a:r>
            <a:r>
              <a:rPr lang="en-US" altLang="en-US" sz="2800" smtClean="0"/>
              <a:t>. Un adversaire pourrait alors passer entre</a:t>
            </a:r>
            <a:r>
              <a:rPr lang="en-US" altLang="en-US" sz="2000" smtClean="0"/>
              <a:t> </a:t>
            </a:r>
            <a:r>
              <a:rPr lang="en-US" altLang="en-US" sz="2800" smtClean="0"/>
              <a:t>les mailles.</a:t>
            </a:r>
            <a:endParaRPr lang="en-US" altLang="en-US" smtClean="0"/>
          </a:p>
        </p:txBody>
      </p:sp>
      <p:sp>
        <p:nvSpPr>
          <p:cNvPr id="33796" name="AutoShape 3"/>
          <p:cNvSpPr>
            <a:spLocks/>
          </p:cNvSpPr>
          <p:nvPr>
            <p:custDataLst>
              <p:tags r:id="rId3"/>
            </p:custDataLst>
          </p:nvPr>
        </p:nvSpPr>
        <p:spPr bwMode="auto">
          <a:xfrm>
            <a:off x="50800" y="1003300"/>
            <a:ext cx="10045700" cy="584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a:t>Pourquoi il est difficile d’établir la sécurité :</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
          <p:cNvSpPr>
            <a:spLocks noGrp="1" noChangeArrowheads="1"/>
          </p:cNvSpPr>
          <p:nvPr>
            <p:ph type="title"/>
            <p:custDataLst>
              <p:tags r:id="rId1"/>
            </p:custDataLst>
          </p:nvPr>
        </p:nvSpPr>
        <p:spPr>
          <a:xfrm>
            <a:off x="990600" y="165100"/>
            <a:ext cx="8178800" cy="914400"/>
          </a:xfrm>
        </p:spPr>
        <p:txBody>
          <a:bodyPr/>
          <a:lstStyle/>
          <a:p>
            <a:pPr eaLnBrk="1" hangingPunct="1"/>
            <a:r>
              <a:rPr lang="en-US" altLang="en-US" smtClean="0"/>
              <a:t>Établir la sécurité</a:t>
            </a:r>
          </a:p>
        </p:txBody>
      </p:sp>
      <p:sp>
        <p:nvSpPr>
          <p:cNvPr id="24578" name="Rectangle 2"/>
          <p:cNvSpPr>
            <a:spLocks noGrp="1" noChangeArrowheads="1"/>
          </p:cNvSpPr>
          <p:nvPr>
            <p:ph idx="1"/>
            <p:custDataLst>
              <p:tags r:id="rId2"/>
            </p:custDataLst>
          </p:nvPr>
        </p:nvSpPr>
        <p:spPr>
          <a:xfrm>
            <a:off x="165100" y="1981200"/>
            <a:ext cx="9817100" cy="5181600"/>
          </a:xfrm>
        </p:spPr>
        <p:txBody>
          <a:bodyPr/>
          <a:lstStyle/>
          <a:p>
            <a:pPr marL="354013" indent="0" eaLnBrk="1" hangingPunct="1">
              <a:spcBef>
                <a:spcPts val="2300"/>
              </a:spcBef>
              <a:buSzPct val="43000"/>
              <a:buFont typeface="Arial" pitchFamily="34" charset="0"/>
              <a:buNone/>
            </a:pPr>
            <a:r>
              <a:rPr lang="en-US" altLang="en-US" sz="2800" smtClean="0"/>
              <a:t>Tout ceci est bien malheureux mais il faut parfois dopter un point de vue pratique.</a:t>
            </a:r>
          </a:p>
          <a:p>
            <a:pPr marL="354013" indent="0" eaLnBrk="1" hangingPunct="1">
              <a:spcBef>
                <a:spcPts val="2300"/>
              </a:spcBef>
              <a:buSzPct val="43000"/>
              <a:buFont typeface="Arial" pitchFamily="34" charset="0"/>
              <a:buNone/>
            </a:pPr>
            <a:r>
              <a:rPr lang="en-US" altLang="en-US" sz="2800" smtClean="0"/>
              <a:t>La sécurité est nécessaire.</a:t>
            </a:r>
          </a:p>
          <a:p>
            <a:pPr marL="354013" indent="0" eaLnBrk="1" hangingPunct="1">
              <a:spcBef>
                <a:spcPts val="2300"/>
              </a:spcBef>
              <a:buSzPct val="43000"/>
              <a:buFont typeface="Arial" pitchFamily="34" charset="0"/>
              <a:buNone/>
            </a:pPr>
            <a:r>
              <a:rPr lang="en-US" altLang="en-US" sz="2800" smtClean="0"/>
              <a:t>Même si la théorie est incomplète, ceci ne veut pas dire qu’elle est inutile. Nous pouvons par exemple nous assurer qu’un certain nombre de menaces sont exclues et nous concentrer sur l’analyse des autres. </a:t>
            </a:r>
            <a:endParaRPr lang="en-US" altLang="en-US" smtClean="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custDataLst>
              <p:tags r:id="rId1"/>
            </p:custDataLst>
          </p:nvPr>
        </p:nvSpPr>
        <p:spPr/>
        <p:txBody>
          <a:bodyPr/>
          <a:lstStyle/>
          <a:p>
            <a:r>
              <a:rPr lang="fr-FR" altLang="en-US" sz="5400" smtClean="0"/>
              <a:t>Paiement électronique</a:t>
            </a:r>
            <a:endParaRPr lang="en-US" altLang="en-US" smtClean="0"/>
          </a:p>
        </p:txBody>
      </p:sp>
      <p:sp>
        <p:nvSpPr>
          <p:cNvPr id="8195" name="Content Placeholder 2"/>
          <p:cNvSpPr>
            <a:spLocks noGrp="1"/>
          </p:cNvSpPr>
          <p:nvPr>
            <p:ph idx="1"/>
            <p:custDataLst>
              <p:tags r:id="rId2"/>
            </p:custDataLst>
          </p:nvPr>
        </p:nvSpPr>
        <p:spPr>
          <a:xfrm>
            <a:off x="508000" y="1828800"/>
            <a:ext cx="9144000" cy="5562600"/>
          </a:xfrm>
        </p:spPr>
        <p:txBody>
          <a:bodyPr/>
          <a:lstStyle/>
          <a:p>
            <a:pPr marL="508000" lvl="1" indent="0">
              <a:buFont typeface="Arial" pitchFamily="34" charset="0"/>
              <a:buNone/>
              <a:defRPr/>
            </a:pPr>
            <a:endParaRPr lang="en-US" altLang="en-US" sz="2000" dirty="0" smtClean="0"/>
          </a:p>
          <a:p>
            <a:pPr marL="0" indent="0">
              <a:buFont typeface="Arial" pitchFamily="34" charset="0"/>
              <a:buNone/>
              <a:defRPr/>
            </a:pPr>
            <a:r>
              <a:rPr lang="fr-FR" sz="2800" b="1" dirty="0"/>
              <a:t>P</a:t>
            </a:r>
            <a:r>
              <a:rPr lang="fr-FR" sz="2800" b="1" dirty="0" smtClean="0"/>
              <a:t>aiement électronique: </a:t>
            </a:r>
            <a:r>
              <a:rPr lang="fr-FR" sz="2800" dirty="0" smtClean="0"/>
              <a:t>Le transfert d’argent d’un usager a un autre usager, une entreprise ou une institution.</a:t>
            </a:r>
          </a:p>
          <a:p>
            <a:pPr marL="0" indent="0">
              <a:buFont typeface="Arial" pitchFamily="34" charset="0"/>
              <a:buNone/>
              <a:defRPr/>
            </a:pPr>
            <a:endParaRPr lang="fr-FR" sz="2800" dirty="0"/>
          </a:p>
          <a:p>
            <a:pPr marL="0" indent="0">
              <a:buFont typeface="Arial" pitchFamily="34" charset="0"/>
              <a:buNone/>
              <a:defRPr/>
            </a:pPr>
            <a:r>
              <a:rPr lang="fr-FR" sz="2800" dirty="0"/>
              <a:t>Nécessite confidentialité, conformité et accessibilité.</a:t>
            </a:r>
            <a:endParaRPr lang="en-US" altLang="en-US" sz="2500" dirty="0"/>
          </a:p>
          <a:p>
            <a:pPr>
              <a:defRPr/>
            </a:pPr>
            <a:endParaRPr lang="en-US" altLang="en-US" sz="2500" dirty="0" smtClean="0"/>
          </a:p>
          <a:p>
            <a:pPr>
              <a:defRPr/>
            </a:pPr>
            <a:r>
              <a:rPr lang="en-US" altLang="en-US" sz="2500" dirty="0" smtClean="0"/>
              <a:t>Par carte</a:t>
            </a:r>
          </a:p>
          <a:p>
            <a:pPr>
              <a:defRPr/>
            </a:pPr>
            <a:r>
              <a:rPr lang="en-US" altLang="en-US" sz="2500" dirty="0" err="1" smtClean="0"/>
              <a:t>En</a:t>
            </a:r>
            <a:r>
              <a:rPr lang="en-US" altLang="en-US" sz="2500" dirty="0" smtClean="0"/>
              <a:t> </a:t>
            </a:r>
            <a:r>
              <a:rPr lang="en-US" altLang="en-US" sz="2500" dirty="0" err="1" smtClean="0"/>
              <a:t>ligne</a:t>
            </a:r>
            <a:endParaRPr lang="en-US" altLang="en-US" sz="2500" dirty="0" smtClean="0"/>
          </a:p>
          <a:p>
            <a:pPr>
              <a:defRPr/>
            </a:pPr>
            <a:r>
              <a:rPr lang="en-US" altLang="en-US" sz="2500" dirty="0" err="1" smtClean="0"/>
              <a:t>Monaies</a:t>
            </a:r>
            <a:r>
              <a:rPr lang="en-US" altLang="en-US" sz="2500" dirty="0" smtClean="0"/>
              <a:t> </a:t>
            </a:r>
            <a:r>
              <a:rPr lang="en-US" altLang="en-US" sz="2500" dirty="0" err="1" smtClean="0"/>
              <a:t>electroniques</a:t>
            </a:r>
            <a:endParaRPr lang="en-US" altLang="en-US" sz="2500" dirty="0" smtClean="0"/>
          </a:p>
          <a:p>
            <a:pPr>
              <a:defRPr/>
            </a:pPr>
            <a:r>
              <a:rPr lang="en-US" altLang="en-US" sz="2500" dirty="0" smtClean="0"/>
              <a:t>Crypto devises (</a:t>
            </a:r>
            <a:r>
              <a:rPr lang="en-US" altLang="en-US" sz="2500" dirty="0" err="1" smtClean="0"/>
              <a:t>BitCoin</a:t>
            </a:r>
            <a:r>
              <a:rPr lang="en-US" altLang="en-US" sz="2500" dirty="0" smtClean="0"/>
              <a:t>)</a:t>
            </a:r>
          </a:p>
          <a:p>
            <a:pPr marL="0" indent="0">
              <a:buFont typeface="Arial" pitchFamily="34" charset="0"/>
              <a:buNone/>
              <a:defRPr/>
            </a:pPr>
            <a:endParaRPr lang="en-US" altLang="en-US" sz="25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custDataLst>
              <p:tags r:id="rId1"/>
            </p:custDataLst>
          </p:nvPr>
        </p:nvSpPr>
        <p:spPr/>
        <p:txBody>
          <a:bodyPr/>
          <a:lstStyle/>
          <a:p>
            <a:r>
              <a:rPr lang="fr-FR" altLang="en-US" sz="4800" smtClean="0"/>
              <a:t>Paiement électronique</a:t>
            </a:r>
            <a:endParaRPr lang="en-US" altLang="en-US" smtClean="0"/>
          </a:p>
        </p:txBody>
      </p:sp>
      <p:pic>
        <p:nvPicPr>
          <p:cNvPr id="36867" name="Picture 6" descr="https://foundersgrid.com/wp-content/uploads/2015/10/online-payme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4284663"/>
            <a:ext cx="52546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8" descr="Image of a customer using Interac Direct Pay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1676400"/>
            <a:ext cx="16383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10" descr="http://www.cringely.com/wp-content/uploads/2013/09/bitcoin-logo-3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4284663"/>
            <a:ext cx="23780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2" descr="http://cdn.slashgear.com/wp-content/uploads/2014/09/apple-pay-hands-on-sg-1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400" y="1676400"/>
            <a:ext cx="4154488"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4" descr="http://images.techhive.com/images/article/2013/05/google_wallet_gmail-100037722-larg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8800" y="1676400"/>
            <a:ext cx="2976563"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custDataLst>
              <p:tags r:id="rId1"/>
            </p:custDataLst>
          </p:nvPr>
        </p:nvSpPr>
        <p:spPr/>
        <p:txBody>
          <a:bodyPr/>
          <a:lstStyle/>
          <a:p>
            <a:r>
              <a:rPr lang="en-US" altLang="en-US" smtClean="0"/>
              <a:t>Anecdote</a:t>
            </a:r>
          </a:p>
        </p:txBody>
      </p:sp>
      <p:sp>
        <p:nvSpPr>
          <p:cNvPr id="8" name="Rectangle 2"/>
          <p:cNvSpPr>
            <a:spLocks noGrp="1" noChangeArrowheads="1"/>
          </p:cNvSpPr>
          <p:nvPr>
            <p:ph idx="1"/>
            <p:custDataLst>
              <p:tags r:id="rId2"/>
            </p:custDataLst>
          </p:nvPr>
        </p:nvSpPr>
        <p:spPr>
          <a:xfrm>
            <a:off x="165100" y="2438400"/>
            <a:ext cx="9817100" cy="4724400"/>
          </a:xfrm>
        </p:spPr>
        <p:txBody>
          <a:bodyPr/>
          <a:lstStyle/>
          <a:p>
            <a:pPr marL="354013" indent="0" eaLnBrk="1" hangingPunct="1">
              <a:spcBef>
                <a:spcPts val="2300"/>
              </a:spcBef>
              <a:buSzPct val="43000"/>
              <a:buFont typeface="Arial" pitchFamily="34" charset="0"/>
              <a:buNone/>
            </a:pPr>
            <a:r>
              <a:rPr lang="fr-FR" altLang="en-US" sz="2800" dirty="0" smtClean="0"/>
              <a:t>L’étude de cas particulier et d’anecdotes est importante en sécurité. Il est impossible de parler de tout dans un seul cadre formel.</a:t>
            </a:r>
            <a:endParaRPr lang="en-US" alt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custDataLst>
              <p:tags r:id="rId1"/>
            </p:custDataLst>
          </p:nvPr>
        </p:nvSpPr>
        <p:spPr/>
        <p:txBody>
          <a:bodyPr/>
          <a:lstStyle/>
          <a:p>
            <a:r>
              <a:rPr lang="en-US" altLang="en-US" smtClean="0"/>
              <a:t>Attaque de l’homme du milieu</a:t>
            </a:r>
          </a:p>
        </p:txBody>
      </p:sp>
      <p:sp>
        <p:nvSpPr>
          <p:cNvPr id="38915" name="Rectangle 4"/>
          <p:cNvSpPr>
            <a:spLocks noChangeArrowheads="1"/>
          </p:cNvSpPr>
          <p:nvPr>
            <p:custDataLst>
              <p:tags r:id="rId2"/>
            </p:custDataLst>
          </p:nvPr>
        </p:nvSpPr>
        <p:spPr bwMode="auto">
          <a:xfrm>
            <a:off x="679450" y="6413500"/>
            <a:ext cx="21828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2200">
                <a:solidFill>
                  <a:schemeClr val="tx1"/>
                </a:solidFill>
              </a:rPr>
              <a:t>Garry Kasparov</a:t>
            </a:r>
          </a:p>
        </p:txBody>
      </p:sp>
      <p:pic>
        <p:nvPicPr>
          <p:cNvPr id="38916" name="Picture 4" descr="http://upload.wikimedia.org/wikipedia/commons/d/dc/Kasparov-29.jpg"/>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1319213" y="4579938"/>
            <a:ext cx="12541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6"/>
          <p:cNvSpPr>
            <a:spLocks noChangeArrowheads="1"/>
          </p:cNvSpPr>
          <p:nvPr>
            <p:custDataLst>
              <p:tags r:id="rId4"/>
            </p:custDataLst>
          </p:nvPr>
        </p:nvSpPr>
        <p:spPr bwMode="auto">
          <a:xfrm>
            <a:off x="7000875" y="6413500"/>
            <a:ext cx="2117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9" tIns="50799" rIns="101599" bIns="50799">
            <a:spAutoFit/>
          </a:bodyPr>
          <a:lstStyle/>
          <a:p>
            <a:r>
              <a:rPr lang="en-US" altLang="en-US" sz="2200">
                <a:solidFill>
                  <a:schemeClr val="tx1"/>
                </a:solidFill>
              </a:rPr>
              <a:t>Anatoly Karpov</a:t>
            </a:r>
          </a:p>
        </p:txBody>
      </p:sp>
      <p:pic>
        <p:nvPicPr>
          <p:cNvPr id="38918" name="Picture 6" descr="http://i1.wp.com/listverse.com/wp-content/uploads/2009/09/karpov.jpg"/>
          <p:cNvPicPr>
            <a:picLocks noChangeAspect="1" noChangeArrowheads="1"/>
          </p:cNvPicPr>
          <p:nvPr>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7400925" y="4679950"/>
            <a:ext cx="11715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8" descr="http://upload.wikimedia.org/wikipedia/commons/9/95/MSMajestyOfTheSeasEdit1.JPG"/>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3640138" y="1970088"/>
            <a:ext cx="3006725"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a:xfrm>
            <a:off x="38100" y="25400"/>
            <a:ext cx="10083800" cy="952500"/>
          </a:xfrm>
        </p:spPr>
        <p:txBody>
          <a:bodyPr/>
          <a:lstStyle/>
          <a:p>
            <a:pPr eaLnBrk="1" hangingPunct="1"/>
            <a:r>
              <a:rPr lang="en-US" altLang="en-US" smtClean="0"/>
              <a:t>Attaque de l’homme du milieu</a:t>
            </a:r>
          </a:p>
        </p:txBody>
      </p:sp>
      <p:sp>
        <p:nvSpPr>
          <p:cNvPr id="7171" name="AutoShape 3"/>
          <p:cNvSpPr>
            <a:spLocks/>
          </p:cNvSpPr>
          <p:nvPr>
            <p:custDataLst>
              <p:tags r:id="rId2"/>
            </p:custDataLst>
          </p:nvPr>
        </p:nvSpPr>
        <p:spPr bwMode="auto">
          <a:xfrm>
            <a:off x="279400" y="4921250"/>
            <a:ext cx="9740900" cy="2578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p>
            <a:pPr defTabSz="355592" eaLnBrk="1">
              <a:defRPr/>
            </a:pPr>
            <a:r>
              <a:rPr lang="en-US" altLang="en-US" dirty="0" err="1">
                <a:solidFill>
                  <a:schemeClr val="tx1"/>
                </a:solidFill>
              </a:rPr>
              <a:t>Attaque</a:t>
            </a:r>
            <a:r>
              <a:rPr lang="en-US" altLang="en-US" dirty="0">
                <a:solidFill>
                  <a:schemeClr val="tx1"/>
                </a:solidFill>
              </a:rPr>
              <a:t> </a:t>
            </a:r>
            <a:r>
              <a:rPr lang="en-US" altLang="en-US" dirty="0" err="1">
                <a:solidFill>
                  <a:schemeClr val="tx1"/>
                </a:solidFill>
              </a:rPr>
              <a:t>où</a:t>
            </a:r>
            <a:r>
              <a:rPr lang="en-US" altLang="en-US" dirty="0">
                <a:solidFill>
                  <a:schemeClr val="tx1"/>
                </a:solidFill>
              </a:rPr>
              <a:t> </a:t>
            </a:r>
            <a:r>
              <a:rPr lang="en-US" altLang="en-US" dirty="0" err="1">
                <a:solidFill>
                  <a:schemeClr val="tx1"/>
                </a:solidFill>
              </a:rPr>
              <a:t>l’adversaire</a:t>
            </a:r>
            <a:r>
              <a:rPr lang="en-US" altLang="en-US" dirty="0">
                <a:solidFill>
                  <a:schemeClr val="tx1"/>
                </a:solidFill>
              </a:rPr>
              <a:t> fait intrusion </a:t>
            </a:r>
            <a:r>
              <a:rPr lang="en-US" altLang="en-US" dirty="0" err="1">
                <a:solidFill>
                  <a:schemeClr val="tx1"/>
                </a:solidFill>
              </a:rPr>
              <a:t>sur</a:t>
            </a:r>
            <a:r>
              <a:rPr lang="en-US" altLang="en-US" dirty="0">
                <a:solidFill>
                  <a:schemeClr val="tx1"/>
                </a:solidFill>
              </a:rPr>
              <a:t> le canal de communication entre </a:t>
            </a:r>
            <a:r>
              <a:rPr lang="en-US" altLang="en-US" dirty="0" err="1">
                <a:solidFill>
                  <a:schemeClr val="tx1"/>
                </a:solidFill>
              </a:rPr>
              <a:t>deux</a:t>
            </a:r>
            <a:r>
              <a:rPr lang="en-US" altLang="en-US" dirty="0">
                <a:solidFill>
                  <a:schemeClr val="tx1"/>
                </a:solidFill>
              </a:rPr>
              <a:t> </a:t>
            </a:r>
            <a:r>
              <a:rPr lang="en-US" altLang="en-US" dirty="0" err="1">
                <a:solidFill>
                  <a:schemeClr val="tx1"/>
                </a:solidFill>
              </a:rPr>
              <a:t>noeuds</a:t>
            </a:r>
            <a:r>
              <a:rPr lang="en-US" altLang="en-US" dirty="0">
                <a:solidFill>
                  <a:schemeClr val="tx1"/>
                </a:solidFill>
              </a:rPr>
              <a:t> </a:t>
            </a:r>
            <a:r>
              <a:rPr lang="en-US" altLang="en-US" dirty="0" err="1">
                <a:solidFill>
                  <a:schemeClr val="tx1"/>
                </a:solidFill>
              </a:rPr>
              <a:t>terminaux</a:t>
            </a:r>
            <a:r>
              <a:rPr lang="en-US" altLang="en-US" dirty="0">
                <a:solidFill>
                  <a:schemeClr val="tx1"/>
                </a:solidFill>
              </a:rPr>
              <a:t> du </a:t>
            </a:r>
            <a:r>
              <a:rPr lang="en-US" altLang="en-US" dirty="0" err="1">
                <a:solidFill>
                  <a:schemeClr val="tx1"/>
                </a:solidFill>
              </a:rPr>
              <a:t>réseau</a:t>
            </a:r>
            <a:r>
              <a:rPr lang="en-US" altLang="en-US" dirty="0">
                <a:solidFill>
                  <a:schemeClr val="tx1"/>
                </a:solidFill>
              </a:rPr>
              <a:t> :</a:t>
            </a:r>
          </a:p>
          <a:p>
            <a:pPr marL="457200" indent="-457200" defTabSz="355592" eaLnBrk="1">
              <a:buFont typeface="Wingdings" panose="05000000000000000000" pitchFamily="2" charset="2"/>
              <a:buChar char="q"/>
              <a:defRPr/>
            </a:pPr>
            <a:r>
              <a:rPr lang="en-US" altLang="en-US" sz="2900" dirty="0" err="1">
                <a:solidFill>
                  <a:schemeClr val="tx1"/>
                </a:solidFill>
              </a:rPr>
              <a:t>Injecte</a:t>
            </a:r>
            <a:r>
              <a:rPr lang="en-US" altLang="en-US" sz="2900" dirty="0">
                <a:solidFill>
                  <a:schemeClr val="tx1"/>
                </a:solidFill>
              </a:rPr>
              <a:t> des faux messages et</a:t>
            </a:r>
          </a:p>
          <a:p>
            <a:pPr marL="457200" indent="-457200" defTabSz="355592" eaLnBrk="1">
              <a:buFont typeface="Wingdings" panose="05000000000000000000" pitchFamily="2" charset="2"/>
              <a:buChar char="q"/>
              <a:defRPr/>
            </a:pPr>
            <a:r>
              <a:rPr lang="en-US" altLang="en-US" sz="2900" dirty="0" err="1">
                <a:solidFill>
                  <a:schemeClr val="tx1"/>
                </a:solidFill>
              </a:rPr>
              <a:t>Intercepte</a:t>
            </a:r>
            <a:r>
              <a:rPr lang="en-US" altLang="en-US" sz="2900" dirty="0">
                <a:solidFill>
                  <a:schemeClr val="tx1"/>
                </a:solidFill>
              </a:rPr>
              <a:t> </a:t>
            </a:r>
            <a:r>
              <a:rPr lang="en-US" altLang="en-US" sz="2900" dirty="0" err="1">
                <a:solidFill>
                  <a:schemeClr val="tx1"/>
                </a:solidFill>
              </a:rPr>
              <a:t>l’information</a:t>
            </a:r>
            <a:r>
              <a:rPr lang="en-US" altLang="en-US" sz="2900" dirty="0">
                <a:solidFill>
                  <a:schemeClr val="tx1"/>
                </a:solidFill>
              </a:rPr>
              <a:t> </a:t>
            </a:r>
            <a:r>
              <a:rPr lang="en-US" altLang="en-US" sz="2900" dirty="0" err="1">
                <a:solidFill>
                  <a:schemeClr val="tx1"/>
                </a:solidFill>
              </a:rPr>
              <a:t>transmise</a:t>
            </a:r>
            <a:r>
              <a:rPr lang="en-US" altLang="en-US" sz="2900" dirty="0">
                <a:solidFill>
                  <a:schemeClr val="tx1"/>
                </a:solidFill>
              </a:rPr>
              <a:t>.</a:t>
            </a:r>
            <a:endParaRPr lang="en-US" altLang="en-US" dirty="0">
              <a:solidFill>
                <a:schemeClr val="tx1"/>
              </a:solidFill>
            </a:endParaRPr>
          </a:p>
        </p:txBody>
      </p:sp>
      <p:grpSp>
        <p:nvGrpSpPr>
          <p:cNvPr id="40964" name="Groupe 5"/>
          <p:cNvGrpSpPr>
            <a:grpSpLocks noChangeAspect="1"/>
          </p:cNvGrpSpPr>
          <p:nvPr>
            <p:custDataLst>
              <p:tags r:id="rId3"/>
            </p:custDataLst>
          </p:nvPr>
        </p:nvGrpSpPr>
        <p:grpSpPr bwMode="auto">
          <a:xfrm>
            <a:off x="1270000" y="1347788"/>
            <a:ext cx="1631950" cy="1247775"/>
            <a:chOff x="203200" y="685800"/>
            <a:chExt cx="1974478" cy="1510839"/>
          </a:xfrm>
        </p:grpSpPr>
        <p:pic>
          <p:nvPicPr>
            <p:cNvPr id="40976" name="Picture 19" descr="http://images.clipartpanda.com/laptop-clipart-laptop_computer_flipped_open_0515-0909-2120-0442_SM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000" y="6858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7" name="Picture 12" descr="http://www.clker.com/cliparts/b/1/f/a/1195445301811339265dagobert83_female_user_icon.svg.med.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3200" y="1139777"/>
              <a:ext cx="1056862" cy="105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e 8"/>
          <p:cNvGrpSpPr>
            <a:grpSpLocks noChangeAspect="1"/>
          </p:cNvGrpSpPr>
          <p:nvPr>
            <p:custDataLst>
              <p:tags r:id="rId4"/>
            </p:custDataLst>
          </p:nvPr>
        </p:nvGrpSpPr>
        <p:grpSpPr bwMode="auto">
          <a:xfrm>
            <a:off x="4337050" y="3292475"/>
            <a:ext cx="1625600" cy="1125538"/>
            <a:chOff x="552862" y="5334000"/>
            <a:chExt cx="2211341" cy="1528820"/>
          </a:xfrm>
        </p:grpSpPr>
        <p:pic>
          <p:nvPicPr>
            <p:cNvPr id="40974" name="Picture 19" descr="http://images.clipartpanda.com/laptop-clipart-laptop_computer_flipped_open_0515-0909-2120-0442_SMU.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862" y="5410200"/>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5" name="Picture 16" descr="http://www.clker.com/cliparts/x/a/S/o/c/V/anonymous-mask-m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9600" y="5334000"/>
              <a:ext cx="884603" cy="10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6" name="Groupe 11"/>
          <p:cNvGrpSpPr>
            <a:grpSpLocks noChangeAspect="1"/>
          </p:cNvGrpSpPr>
          <p:nvPr>
            <p:custDataLst>
              <p:tags r:id="rId5"/>
            </p:custDataLst>
          </p:nvPr>
        </p:nvGrpSpPr>
        <p:grpSpPr bwMode="auto">
          <a:xfrm>
            <a:off x="7366000" y="1392238"/>
            <a:ext cx="1676400" cy="1203325"/>
            <a:chOff x="387363" y="2569696"/>
            <a:chExt cx="2024770" cy="1452621"/>
          </a:xfrm>
        </p:grpSpPr>
        <p:pic>
          <p:nvPicPr>
            <p:cNvPr id="40972" name="Picture 19" descr="http://images.clipartpanda.com/laptop-clipart-laptop_computer_flipped_open_0515-0909-2120-0442_SM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455" y="2569696"/>
              <a:ext cx="1669678" cy="145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8" descr="http://www.unilim.fr/suaps/files/2013/02/profil-HOM.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363" y="2895601"/>
              <a:ext cx="1189931" cy="11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 name="Connecteur droit avec flèche 2"/>
          <p:cNvCxnSpPr/>
          <p:nvPr>
            <p:custDataLst>
              <p:tags r:id="rId6"/>
            </p:custDataLst>
          </p:nvPr>
        </p:nvCxnSpPr>
        <p:spPr>
          <a:xfrm>
            <a:off x="3365500" y="1993900"/>
            <a:ext cx="3429000" cy="0"/>
          </a:xfrm>
          <a:prstGeom prst="straightConnector1">
            <a:avLst/>
          </a:prstGeom>
          <a:ln w="60325" cmpd="sng">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8" name="ZoneTexte 17"/>
          <p:cNvSpPr txBox="1">
            <a:spLocks noChangeArrowheads="1"/>
          </p:cNvSpPr>
          <p:nvPr>
            <p:custDataLst>
              <p:tags r:id="rId7"/>
            </p:custDataLst>
          </p:nvPr>
        </p:nvSpPr>
        <p:spPr bwMode="auto">
          <a:xfrm>
            <a:off x="4227513" y="1219200"/>
            <a:ext cx="1658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400">
                <a:solidFill>
                  <a:schemeClr val="tx1"/>
                </a:solidFill>
              </a:rPr>
              <a:t>Perception</a:t>
            </a:r>
          </a:p>
        </p:txBody>
      </p:sp>
      <p:sp>
        <p:nvSpPr>
          <p:cNvPr id="22" name="ZoneTexte 21"/>
          <p:cNvSpPr txBox="1">
            <a:spLocks noChangeArrowheads="1"/>
          </p:cNvSpPr>
          <p:nvPr>
            <p:custDataLst>
              <p:tags r:id="rId8"/>
            </p:custDataLst>
          </p:nvPr>
        </p:nvSpPr>
        <p:spPr bwMode="auto">
          <a:xfrm>
            <a:off x="4456113" y="2595563"/>
            <a:ext cx="1144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FFFFFF"/>
                </a:solidFill>
                <a:latin typeface="Chalkboard" charset="0"/>
                <a:ea typeface="Chalkboard" charset="0"/>
                <a:cs typeface="Chalkboard" charset="0"/>
                <a:sym typeface="Chalkboard" charset="0"/>
              </a:defRPr>
            </a:lvl1pPr>
            <a:lvl2pPr marL="742950" indent="-285750">
              <a:defRPr sz="3200">
                <a:solidFill>
                  <a:srgbClr val="FFFFFF"/>
                </a:solidFill>
                <a:latin typeface="Chalkboard" charset="0"/>
                <a:ea typeface="Chalkboard" charset="0"/>
                <a:cs typeface="Chalkboard" charset="0"/>
                <a:sym typeface="Chalkboard" charset="0"/>
              </a:defRPr>
            </a:lvl2pPr>
            <a:lvl3pPr marL="1143000" indent="-228600">
              <a:defRPr sz="3200">
                <a:solidFill>
                  <a:srgbClr val="FFFFFF"/>
                </a:solidFill>
                <a:latin typeface="Chalkboard" charset="0"/>
                <a:ea typeface="Chalkboard" charset="0"/>
                <a:cs typeface="Chalkboard" charset="0"/>
                <a:sym typeface="Chalkboard" charset="0"/>
              </a:defRPr>
            </a:lvl3pPr>
            <a:lvl4pPr marL="1600200" indent="-228600">
              <a:defRPr sz="3200">
                <a:solidFill>
                  <a:srgbClr val="FFFFFF"/>
                </a:solidFill>
                <a:latin typeface="Chalkboard" charset="0"/>
                <a:ea typeface="Chalkboard" charset="0"/>
                <a:cs typeface="Chalkboard" charset="0"/>
                <a:sym typeface="Chalkboard" charset="0"/>
              </a:defRPr>
            </a:lvl4pPr>
            <a:lvl5pPr marL="2057400" indent="-228600">
              <a:defRPr sz="3200">
                <a:solidFill>
                  <a:srgbClr val="FFFFFF"/>
                </a:solidFill>
                <a:latin typeface="Chalkboard" charset="0"/>
                <a:ea typeface="Chalkboard" charset="0"/>
                <a:cs typeface="Chalkboard" charset="0"/>
                <a:sym typeface="Chalkboard" charset="0"/>
              </a:defRPr>
            </a:lvl5pPr>
            <a:lvl6pPr marL="25146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354013"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algn="ctr" eaLnBrk="1"/>
            <a:r>
              <a:rPr lang="en-US" altLang="en-US" sz="2400">
                <a:solidFill>
                  <a:schemeClr val="tx1"/>
                </a:solidFill>
              </a:rPr>
              <a:t>Réalité</a:t>
            </a:r>
          </a:p>
        </p:txBody>
      </p:sp>
      <p:cxnSp>
        <p:nvCxnSpPr>
          <p:cNvPr id="23" name="Connecteur droit avec flèche 22"/>
          <p:cNvCxnSpPr/>
          <p:nvPr>
            <p:custDataLst>
              <p:tags r:id="rId9"/>
            </p:custDataLst>
          </p:nvPr>
        </p:nvCxnSpPr>
        <p:spPr>
          <a:xfrm>
            <a:off x="2622550" y="2743200"/>
            <a:ext cx="1390650" cy="838200"/>
          </a:xfrm>
          <a:prstGeom prst="straightConnector1">
            <a:avLst/>
          </a:prstGeom>
          <a:ln w="60325" cmpd="sng">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custDataLst>
              <p:tags r:id="rId10"/>
            </p:custDataLst>
          </p:nvPr>
        </p:nvCxnSpPr>
        <p:spPr>
          <a:xfrm flipV="1">
            <a:off x="6299200" y="2825750"/>
            <a:ext cx="1295400" cy="781050"/>
          </a:xfrm>
          <a:prstGeom prst="straightConnector1">
            <a:avLst/>
          </a:prstGeom>
          <a:ln w="60325" cmpd="sng">
            <a:headEnd type="arrow" w="lg" len="lg"/>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custDataLst>
              <p:tags r:id="rId1"/>
            </p:custDataLst>
          </p:nvPr>
        </p:nvSpPr>
        <p:spPr/>
        <p:txBody>
          <a:bodyPr/>
          <a:lstStyle/>
          <a:p>
            <a:r>
              <a:rPr lang="en-US" altLang="en-US" smtClean="0"/>
              <a:t>Side Channel</a:t>
            </a:r>
          </a:p>
        </p:txBody>
      </p:sp>
      <p:pic>
        <p:nvPicPr>
          <p:cNvPr id="41987" name="Picture 2" descr="http://i.stack.imgur.com/TXX7b.png"/>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1879600" y="1730375"/>
            <a:ext cx="6161088"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custDataLst>
              <p:tags r:id="rId1"/>
            </p:custDataLst>
          </p:nvPr>
        </p:nvSpPr>
        <p:spPr/>
        <p:txBody>
          <a:bodyPr/>
          <a:lstStyle/>
          <a:p>
            <a:r>
              <a:rPr lang="en-US" altLang="en-US" smtClean="0"/>
              <a:t>Dénie de service (DDoS)</a:t>
            </a:r>
          </a:p>
        </p:txBody>
      </p:sp>
      <p:pic>
        <p:nvPicPr>
          <p:cNvPr id="43011" name="Picture 2" descr="http://botandbotnets.weebly.com/uploads/1/3/8/4/13840480/1556513_orig.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2359025" y="1889125"/>
            <a:ext cx="561022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ZoneTexte 2"/>
          <p:cNvSpPr txBox="1">
            <a:spLocks noChangeArrowheads="1"/>
          </p:cNvSpPr>
          <p:nvPr>
            <p:custDataLst>
              <p:tags r:id="rId3"/>
            </p:custDataLst>
          </p:nvPr>
        </p:nvSpPr>
        <p:spPr bwMode="auto">
          <a:xfrm>
            <a:off x="1123950" y="6289675"/>
            <a:ext cx="808037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spAutoFit/>
          </a:bodyPr>
          <a:lstStyle/>
          <a:p>
            <a:r>
              <a:rPr lang="en-US" altLang="en-US">
                <a:solidFill>
                  <a:schemeClr val="tx1"/>
                </a:solidFill>
              </a:rPr>
              <a:t>Un des types d’attaques les plus dommageables en terme de cout total.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custDataLst>
              <p:tags r:id="rId1"/>
            </p:custDataLst>
          </p:nvPr>
        </p:nvSpPr>
        <p:spPr>
          <a:xfrm>
            <a:off x="508000" y="130175"/>
            <a:ext cx="9144000" cy="1119188"/>
          </a:xfrm>
        </p:spPr>
        <p:txBody>
          <a:bodyPr/>
          <a:lstStyle/>
          <a:p>
            <a:r>
              <a:rPr lang="en-CA" altLang="en-US" smtClean="0"/>
              <a:t>Filmer, tout, toujours, partout</a:t>
            </a:r>
            <a:endParaRPr lang="en-US" altLang="en-US" smtClean="0"/>
          </a:p>
        </p:txBody>
      </p:sp>
      <p:pic>
        <p:nvPicPr>
          <p:cNvPr id="2" name="Picture 2" descr="http://cdn.techpp.com/wp-content/uploads/2012/10/memoto-camera.jpg"/>
          <p:cNvPicPr>
            <a:picLocks noChangeAspect="1" noChangeArrowheads="1"/>
          </p:cNvPicPr>
          <p:nvPr>
            <p:custDataLst>
              <p:tags r:id="rId2"/>
            </p:custDataLst>
          </p:nvPr>
        </p:nvPicPr>
        <p:blipFill>
          <a:blip r:embed="rId8"/>
          <a:srcRect/>
          <a:stretch>
            <a:fillRect/>
          </a:stretch>
        </p:blipFill>
        <p:spPr bwMode="auto">
          <a:xfrm>
            <a:off x="4679950" y="1501775"/>
            <a:ext cx="1793875" cy="2400300"/>
          </a:xfrm>
          <a:prstGeom prst="rect">
            <a:avLst/>
          </a:prstGeom>
        </p:spPr>
        <p:style>
          <a:lnRef idx="2">
            <a:schemeClr val="dk1"/>
          </a:lnRef>
          <a:fillRef idx="1">
            <a:schemeClr val="lt1"/>
          </a:fillRef>
          <a:effectRef idx="0">
            <a:schemeClr val="dk1"/>
          </a:effectRef>
          <a:fontRef idx="minor">
            <a:schemeClr val="dk1"/>
          </a:fontRef>
        </p:style>
      </p:pic>
      <p:pic>
        <p:nvPicPr>
          <p:cNvPr id="5" name="Picture 2" descr="http://androidandme.wpengine.netdna-cdn.com/wp-content/uploads/2013/03/Google-glass-2.jpg"/>
          <p:cNvPicPr>
            <a:picLocks noChangeAspect="1" noChangeArrowheads="1"/>
          </p:cNvPicPr>
          <p:nvPr>
            <p:custDataLst>
              <p:tags r:id="rId3"/>
            </p:custDataLst>
          </p:nvPr>
        </p:nvPicPr>
        <p:blipFill rotWithShape="1">
          <a:blip r:embed="rId9"/>
          <a:srcRect l="27823" r="15301"/>
          <a:stretch/>
        </p:blipFill>
        <p:spPr bwMode="auto">
          <a:xfrm>
            <a:off x="6840538" y="1409700"/>
            <a:ext cx="2828925" cy="3362325"/>
          </a:xfrm>
          <a:prstGeom prst="rect">
            <a:avLst/>
          </a:prstGeom>
          <a:ln w="34925"/>
        </p:spPr>
        <p:style>
          <a:lnRef idx="1">
            <a:schemeClr val="dk1"/>
          </a:lnRef>
          <a:fillRef idx="2">
            <a:schemeClr val="dk1"/>
          </a:fillRef>
          <a:effectRef idx="1">
            <a:schemeClr val="dk1"/>
          </a:effectRef>
          <a:fontRef idx="minor">
            <a:schemeClr val="dk1"/>
          </a:fontRef>
        </p:style>
      </p:pic>
      <p:pic>
        <p:nvPicPr>
          <p:cNvPr id="4100" name="Picture 4" descr="http://cdn2.sbnation.com/entry_photo_images/7228659/vuzix_m100_smart_glasses_large_verge_medium_landscape.jpg"/>
          <p:cNvPicPr>
            <a:picLocks noChangeAspect="1" noChangeArrowheads="1"/>
          </p:cNvPicPr>
          <p:nvPr>
            <p:custDataLst>
              <p:tags r:id="rId4"/>
            </p:custDataLst>
          </p:nvPr>
        </p:nvPicPr>
        <p:blipFill>
          <a:blip r:embed="rId10"/>
          <a:srcRect/>
          <a:stretch>
            <a:fillRect/>
          </a:stretch>
        </p:blipFill>
        <p:spPr bwMode="auto">
          <a:xfrm>
            <a:off x="6300788" y="4930775"/>
            <a:ext cx="3387725" cy="2374900"/>
          </a:xfrm>
          <a:prstGeom prst="rect">
            <a:avLst/>
          </a:prstGeom>
        </p:spPr>
        <p:style>
          <a:lnRef idx="2">
            <a:schemeClr val="dk1"/>
          </a:lnRef>
          <a:fillRef idx="1">
            <a:schemeClr val="lt1"/>
          </a:fillRef>
          <a:effectRef idx="0">
            <a:schemeClr val="dk1"/>
          </a:effectRef>
          <a:fontRef idx="minor">
            <a:schemeClr val="dk1"/>
          </a:fontRef>
        </p:style>
      </p:pic>
      <p:pic>
        <p:nvPicPr>
          <p:cNvPr id="4102" name="Picture 6" descr="Former Tonchidot CEO Takahito Iguchi unveiled a prototype for his new wearable computing device, Telepathy One, at South by South West Interactive this year."/>
          <p:cNvPicPr>
            <a:picLocks noChangeAspect="1" noChangeArrowheads="1"/>
          </p:cNvPicPr>
          <p:nvPr>
            <p:custDataLst>
              <p:tags r:id="rId5"/>
            </p:custDataLst>
          </p:nvPr>
        </p:nvPicPr>
        <p:blipFill>
          <a:blip r:embed="rId11"/>
          <a:srcRect/>
          <a:stretch>
            <a:fillRect/>
          </a:stretch>
        </p:blipFill>
        <p:spPr bwMode="auto">
          <a:xfrm>
            <a:off x="1079500" y="4186238"/>
            <a:ext cx="4160838" cy="3119437"/>
          </a:xfrm>
          <a:prstGeom prst="rect">
            <a:avLst/>
          </a:prstGeom>
        </p:spPr>
        <p:style>
          <a:lnRef idx="2">
            <a:schemeClr val="dk1"/>
          </a:lnRef>
          <a:fillRef idx="1">
            <a:schemeClr val="lt1"/>
          </a:fillRef>
          <a:effectRef idx="0">
            <a:schemeClr val="dk1"/>
          </a:effectRef>
          <a:fontRef idx="minor">
            <a:schemeClr val="dk1"/>
          </a:fontRef>
        </p:style>
      </p:pic>
      <p:pic>
        <p:nvPicPr>
          <p:cNvPr id="4104" name="Picture 8" descr="http://img.gawkerassets.com/img/17rvvqwrw7co3jpg/original.jpg"/>
          <p:cNvPicPr>
            <a:picLocks noChangeAspect="1" noChangeArrowheads="1"/>
          </p:cNvPicPr>
          <p:nvPr>
            <p:custDataLst>
              <p:tags r:id="rId6"/>
            </p:custDataLst>
          </p:nvPr>
        </p:nvPicPr>
        <p:blipFill>
          <a:blip r:embed="rId12"/>
          <a:srcRect/>
          <a:stretch>
            <a:fillRect/>
          </a:stretch>
        </p:blipFill>
        <p:spPr bwMode="auto">
          <a:xfrm>
            <a:off x="119063" y="1501775"/>
            <a:ext cx="4240212" cy="2384425"/>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descr="droppedImage.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76225" y="527050"/>
            <a:ext cx="9594850" cy="688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35" name="AutoShape 2" descr="tile_blackboard_blue.jpg"/>
          <p:cNvSpPr>
            <a:spLocks/>
          </p:cNvSpPr>
          <p:nvPr>
            <p:custDataLst>
              <p:tags r:id="rId2"/>
            </p:custDataLst>
          </p:nvPr>
        </p:nvSpPr>
        <p:spPr bwMode="auto">
          <a:xfrm>
            <a:off x="279400" y="6578600"/>
            <a:ext cx="9588500" cy="838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blipFill dpi="0" rotWithShape="0">
            <a:blip r:embed="rId5"/>
            <a:srcRect/>
            <a:tile tx="0" ty="0" sx="100000" sy="100000" flip="none" algn="tl"/>
          </a:blipFill>
          <a:ln w="25400">
            <a:solidFill>
              <a:srgbClr val="FFFFFF"/>
            </a:solidFill>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3200">
                <a:solidFill>
                  <a:srgbClr val="FFFFFF"/>
                </a:solidFill>
                <a:latin typeface="Chalkboard" charset="0"/>
                <a:ea typeface="Chalkboard" charset="0"/>
                <a:cs typeface="Chalkboard" charset="0"/>
                <a:sym typeface="Chalkboard" charset="0"/>
              </a:defRPr>
            </a:lvl1pPr>
            <a:lvl2pPr marL="742950" indent="-285750" defTabSz="457200">
              <a:defRPr sz="3200">
                <a:solidFill>
                  <a:srgbClr val="FFFFFF"/>
                </a:solidFill>
                <a:latin typeface="Chalkboard" charset="0"/>
                <a:ea typeface="Chalkboard" charset="0"/>
                <a:cs typeface="Chalkboard" charset="0"/>
                <a:sym typeface="Chalkboard" charset="0"/>
              </a:defRPr>
            </a:lvl2pPr>
            <a:lvl3pPr marL="1143000" indent="-228600" defTabSz="457200">
              <a:defRPr sz="3200">
                <a:solidFill>
                  <a:srgbClr val="FFFFFF"/>
                </a:solidFill>
                <a:latin typeface="Chalkboard" charset="0"/>
                <a:ea typeface="Chalkboard" charset="0"/>
                <a:cs typeface="Chalkboard" charset="0"/>
                <a:sym typeface="Chalkboard" charset="0"/>
              </a:defRPr>
            </a:lvl3pPr>
            <a:lvl4pPr marL="1600200" indent="-228600" defTabSz="457200">
              <a:defRPr sz="3200">
                <a:solidFill>
                  <a:srgbClr val="FFFFFF"/>
                </a:solidFill>
                <a:latin typeface="Chalkboard" charset="0"/>
                <a:ea typeface="Chalkboard" charset="0"/>
                <a:cs typeface="Chalkboard" charset="0"/>
                <a:sym typeface="Chalkboard" charset="0"/>
              </a:defRPr>
            </a:lvl4pPr>
            <a:lvl5pPr marL="2057400" indent="-228600" defTabSz="457200">
              <a:defRPr sz="3200">
                <a:solidFill>
                  <a:srgbClr val="FFFFFF"/>
                </a:solidFill>
                <a:latin typeface="Chalkboard" charset="0"/>
                <a:ea typeface="Chalkboard" charset="0"/>
                <a:cs typeface="Chalkboard" charset="0"/>
                <a:sym typeface="Chalkboard" charset="0"/>
              </a:defRPr>
            </a:lvl5pPr>
            <a:lvl6pPr marL="2514600" indent="-228600" defTabSz="4572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6pPr>
            <a:lvl7pPr marL="2971800" indent="-228600" defTabSz="4572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7pPr>
            <a:lvl8pPr marL="3429000" indent="-228600" defTabSz="4572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8pPr>
            <a:lvl9pPr marL="3886200" indent="-228600" defTabSz="457200" eaLnBrk="0" fontAlgn="base" hangingPunct="0">
              <a:spcBef>
                <a:spcPct val="0"/>
              </a:spcBef>
              <a:spcAft>
                <a:spcPct val="0"/>
              </a:spcAft>
              <a:defRPr sz="3200">
                <a:solidFill>
                  <a:srgbClr val="FFFFFF"/>
                </a:solidFill>
                <a:latin typeface="Chalkboard" charset="0"/>
                <a:ea typeface="Chalkboard" charset="0"/>
                <a:cs typeface="Chalkboard" charset="0"/>
                <a:sym typeface="Chalkboard" charset="0"/>
              </a:defRPr>
            </a:lvl9pPr>
          </a:lstStyle>
          <a:p>
            <a:pPr eaLnBrk="1"/>
            <a:r>
              <a:rPr lang="en-US" altLang="en-US" sz="1800"/>
              <a:t>« Simmons a mentionné quelque chose à propos d’un trou de sécurité... Ne me dites pas que c’est le trou en question, et en passant où est Simmons?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4"/>
          <p:cNvSpPr>
            <a:spLocks noGrp="1"/>
          </p:cNvSpPr>
          <p:nvPr>
            <p:ph type="title"/>
            <p:custDataLst>
              <p:tags r:id="rId1"/>
            </p:custDataLst>
          </p:nvPr>
        </p:nvSpPr>
        <p:spPr>
          <a:xfrm>
            <a:off x="508000" y="136525"/>
            <a:ext cx="9144000" cy="1606550"/>
          </a:xfrm>
        </p:spPr>
        <p:txBody>
          <a:bodyPr>
            <a:spAutoFit/>
          </a:bodyPr>
          <a:lstStyle/>
          <a:p>
            <a:r>
              <a:rPr lang="en-US" altLang="en-US" smtClean="0"/>
              <a:t>Peter Norvig - </a:t>
            </a:r>
            <a:r>
              <a:rPr lang="en-US" altLang="en-US" i="1" smtClean="0"/>
              <a:t>The Unreasonable Effectiveness of Data </a:t>
            </a:r>
            <a:r>
              <a:rPr lang="en-US" altLang="en-US" smtClean="0"/>
              <a:t>(2010)</a:t>
            </a:r>
          </a:p>
        </p:txBody>
      </p:sp>
      <p:pic>
        <p:nvPicPr>
          <p:cNvPr id="7171" name="Picture 2" descr="http://pn.smugmug.com/photos/27898845-S-1.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3079750" y="2449513"/>
            <a:ext cx="4233863"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http://rack.1.mshcdn.com/media/ZgkyMDEyLzEyLzA0Lzg1L2hhcHB5NXRoYmlyLmJLYy5qcGcKcAl0aHVtYgk5NTB4NTM0IwplCWpwZw/eb8329a5/d20/happy-5th-birthday-youtube--501ecffedf.jpg"/>
          <p:cNvPicPr>
            <a:picLocks noChangeAspect="1"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716338" y="5570538"/>
            <a:ext cx="2960687"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pPr>
              <a:defRPr/>
            </a:pPr>
            <a:r>
              <a:rPr lang="en-US" dirty="0"/>
              <a:t>John </a:t>
            </a:r>
            <a:r>
              <a:rPr lang="en-US" dirty="0" err="1" smtClean="0"/>
              <a:t>Wilbanks</a:t>
            </a:r>
            <a:r>
              <a:rPr lang="en-US" dirty="0" smtClean="0"/>
              <a:t>  </a:t>
            </a:r>
            <a:br>
              <a:rPr lang="en-US" dirty="0" smtClean="0"/>
            </a:br>
            <a:r>
              <a:rPr lang="en-US" i="1" dirty="0" smtClean="0"/>
              <a:t>Let’s </a:t>
            </a:r>
            <a:r>
              <a:rPr lang="en-US" i="1" dirty="0"/>
              <a:t>pool our medical </a:t>
            </a:r>
            <a:r>
              <a:rPr lang="en-US" i="1" dirty="0" smtClean="0"/>
              <a:t>data</a:t>
            </a:r>
            <a:endParaRPr lang="en-US" i="1" dirty="0"/>
          </a:p>
        </p:txBody>
      </p:sp>
      <p:sp>
        <p:nvSpPr>
          <p:cNvPr id="8195" name="ZoneTexte 4"/>
          <p:cNvSpPr txBox="1">
            <a:spLocks noChangeArrowheads="1"/>
          </p:cNvSpPr>
          <p:nvPr>
            <p:custDataLst>
              <p:tags r:id="rId2"/>
            </p:custDataLst>
          </p:nvPr>
        </p:nvSpPr>
        <p:spPr bwMode="auto">
          <a:xfrm>
            <a:off x="679450" y="4610100"/>
            <a:ext cx="8561388"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9" tIns="50799" rIns="101599" bIns="50799">
            <a:spAutoFit/>
          </a:bodyPr>
          <a:lstStyle/>
          <a:p>
            <a:r>
              <a:rPr lang="en-US" altLang="en-US" i="1">
                <a:solidFill>
                  <a:schemeClr val="tx1"/>
                </a:solidFill>
              </a:rPr>
              <a:t>“John Wilbanks wonders if the desire to protect our privacy is slowing research, and if opening up medical data could lead to a wave of health care innovation.”</a:t>
            </a:r>
          </a:p>
        </p:txBody>
      </p:sp>
      <p:pic>
        <p:nvPicPr>
          <p:cNvPr id="8196" name="Picture 4" descr="https://encrypted-tbn1.gstatic.com/images?q=tbn:ANd9GcSXQRJVnQ_rVz5NjkulifBv-AuwMmp0EMGA4oa1C4yibgQWgLOHEA"/>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2265363" y="1730375"/>
            <a:ext cx="520065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pPr>
              <a:defRPr/>
            </a:pPr>
            <a:r>
              <a:rPr lang="fr-CA" i="1" dirty="0" err="1"/>
              <a:t>Big</a:t>
            </a:r>
            <a:r>
              <a:rPr lang="fr-CA" i="1" dirty="0"/>
              <a:t> Brother</a:t>
            </a:r>
            <a:r>
              <a:rPr lang="fr-CA" dirty="0"/>
              <a:t/>
            </a:r>
            <a:br>
              <a:rPr lang="fr-CA" dirty="0"/>
            </a:br>
            <a:r>
              <a:rPr lang="fr-CA" dirty="0" smtClean="0"/>
              <a:t>Tiers parti honnête</a:t>
            </a:r>
            <a:endParaRPr lang="en-US" dirty="0"/>
          </a:p>
        </p:txBody>
      </p:sp>
      <p:sp>
        <p:nvSpPr>
          <p:cNvPr id="9219" name="Espace réservé du contenu 2"/>
          <p:cNvSpPr>
            <a:spLocks noGrp="1"/>
          </p:cNvSpPr>
          <p:nvPr>
            <p:ph sz="half" idx="1"/>
            <p:custDataLst>
              <p:tags r:id="rId2"/>
            </p:custDataLst>
          </p:nvPr>
        </p:nvSpPr>
        <p:spPr>
          <a:xfrm>
            <a:off x="508000" y="1778000"/>
            <a:ext cx="4487863" cy="5029200"/>
          </a:xfrm>
        </p:spPr>
        <p:txBody>
          <a:bodyPr/>
          <a:lstStyle/>
          <a:p>
            <a:r>
              <a:rPr lang="fr-CA" altLang="en-US" smtClean="0"/>
              <a:t>Impôt</a:t>
            </a:r>
          </a:p>
          <a:p>
            <a:r>
              <a:rPr lang="fr-CA" altLang="en-US" smtClean="0"/>
              <a:t>Médecine</a:t>
            </a:r>
          </a:p>
          <a:p>
            <a:r>
              <a:rPr lang="fr-CA" altLang="en-US" smtClean="0"/>
              <a:t>Prêt hypothécaire</a:t>
            </a:r>
          </a:p>
          <a:p>
            <a:r>
              <a:rPr lang="fr-CA" altLang="en-US" smtClean="0"/>
              <a:t>Conduite automobile</a:t>
            </a:r>
          </a:p>
          <a:p>
            <a:r>
              <a:rPr lang="fr-CA" altLang="en-US" smtClean="0"/>
              <a:t>Casino </a:t>
            </a:r>
          </a:p>
          <a:p>
            <a:r>
              <a:rPr lang="fr-CA" altLang="en-US" smtClean="0"/>
              <a:t>Santé publique</a:t>
            </a:r>
          </a:p>
          <a:p>
            <a:r>
              <a:rPr lang="fr-CA" altLang="en-US" smtClean="0"/>
              <a:t>Recherche</a:t>
            </a:r>
          </a:p>
          <a:p>
            <a:r>
              <a:rPr lang="fr-CA" altLang="en-US" smtClean="0"/>
              <a:t>Étude de marché</a:t>
            </a:r>
          </a:p>
          <a:p>
            <a:endParaRPr lang="en-US" altLang="en-US" smtClean="0"/>
          </a:p>
        </p:txBody>
      </p:sp>
      <p:sp>
        <p:nvSpPr>
          <p:cNvPr id="9220" name="Espace réservé du contenu 3"/>
          <p:cNvSpPr>
            <a:spLocks noGrp="1"/>
          </p:cNvSpPr>
          <p:nvPr>
            <p:ph sz="half" idx="2"/>
            <p:custDataLst>
              <p:tags r:id="rId3"/>
            </p:custDataLst>
          </p:nvPr>
        </p:nvSpPr>
        <p:spPr>
          <a:xfrm>
            <a:off x="5164138" y="1778000"/>
            <a:ext cx="4487862" cy="5029200"/>
          </a:xfrm>
        </p:spPr>
        <p:txBody>
          <a:bodyPr/>
          <a:lstStyle/>
          <a:p>
            <a:r>
              <a:rPr lang="fr-CA" altLang="en-US" smtClean="0"/>
              <a:t>Procès</a:t>
            </a:r>
          </a:p>
          <a:p>
            <a:r>
              <a:rPr lang="fr-CA" altLang="en-US" smtClean="0"/>
              <a:t>Protection </a:t>
            </a:r>
          </a:p>
          <a:p>
            <a:r>
              <a:rPr lang="fr-CA" altLang="en-US" smtClean="0"/>
              <a:t>Surveillance des élus</a:t>
            </a:r>
          </a:p>
          <a:p>
            <a:r>
              <a:rPr lang="fr-CA" altLang="en-US" smtClean="0"/>
              <a:t>Identité</a:t>
            </a:r>
          </a:p>
          <a:p>
            <a:r>
              <a:rPr lang="fr-CA" altLang="en-US" smtClean="0"/>
              <a:t>Promesse formelle</a:t>
            </a:r>
          </a:p>
          <a:p>
            <a:r>
              <a:rPr lang="fr-CA" altLang="en-US" smtClean="0"/>
              <a:t>Paiement social</a:t>
            </a:r>
          </a:p>
          <a:p>
            <a:r>
              <a:rPr lang="fr-CA" altLang="en-US" smtClean="0"/>
              <a:t>Recommandations</a:t>
            </a:r>
          </a:p>
          <a:p>
            <a:r>
              <a:rPr lang="fr-CA" altLang="en-US" smtClean="0"/>
              <a:t>Probation </a:t>
            </a:r>
          </a:p>
          <a:p>
            <a:endParaRPr lang="fr-CA" altLang="en-US" smtClean="0"/>
          </a:p>
          <a:p>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custDataLst>
              <p:tags r:id="rId1"/>
            </p:custDataLst>
          </p:nvPr>
        </p:nvSpPr>
        <p:spPr/>
        <p:txBody>
          <a:bodyPr/>
          <a:lstStyle/>
          <a:p>
            <a:r>
              <a:rPr lang="en-US" altLang="en-US" smtClean="0"/>
              <a:t>Dans ce cours…</a:t>
            </a:r>
          </a:p>
        </p:txBody>
      </p:sp>
      <p:sp>
        <p:nvSpPr>
          <p:cNvPr id="10243" name="Content Placeholder 2"/>
          <p:cNvSpPr>
            <a:spLocks noGrp="1"/>
          </p:cNvSpPr>
          <p:nvPr>
            <p:ph idx="1"/>
            <p:custDataLst>
              <p:tags r:id="rId2"/>
            </p:custDataLst>
          </p:nvPr>
        </p:nvSpPr>
        <p:spPr>
          <a:xfrm>
            <a:off x="508000" y="1828800"/>
            <a:ext cx="9144000" cy="5562600"/>
          </a:xfrm>
        </p:spPr>
        <p:txBody>
          <a:bodyPr/>
          <a:lstStyle/>
          <a:p>
            <a:r>
              <a:rPr lang="en-US" altLang="en-US" dirty="0" err="1" smtClean="0"/>
              <a:t>Confidentialité</a:t>
            </a:r>
            <a:r>
              <a:rPr lang="en-US" altLang="en-US" dirty="0" smtClean="0"/>
              <a:t> </a:t>
            </a:r>
            <a:endParaRPr lang="en-US" altLang="en-US" sz="3200" dirty="0" smtClean="0"/>
          </a:p>
          <a:p>
            <a:r>
              <a:rPr lang="en-US" altLang="en-US" dirty="0" err="1" smtClean="0"/>
              <a:t>Conformité</a:t>
            </a:r>
            <a:r>
              <a:rPr lang="en-US" altLang="en-US" dirty="0" smtClean="0"/>
              <a:t> </a:t>
            </a:r>
          </a:p>
          <a:p>
            <a:r>
              <a:rPr lang="en-US" altLang="en-US" dirty="0" err="1" smtClean="0"/>
              <a:t>Accessibilité</a:t>
            </a:r>
            <a:endParaRPr lang="en-US" altLang="en-US" dirty="0" smtClean="0"/>
          </a:p>
          <a:p>
            <a:r>
              <a:rPr lang="en-US" altLang="en-US" dirty="0" smtClean="0"/>
              <a:t>La </a:t>
            </a:r>
            <a:r>
              <a:rPr lang="en-US" altLang="en-US" dirty="0" err="1" smtClean="0"/>
              <a:t>sécurité</a:t>
            </a:r>
            <a:r>
              <a:rPr lang="en-US" altLang="en-US" dirty="0" smtClean="0"/>
              <a:t> des </a:t>
            </a:r>
            <a:r>
              <a:rPr lang="en-US" altLang="en-US" dirty="0" err="1" smtClean="0"/>
              <a:t>réseaux</a:t>
            </a:r>
            <a:endParaRPr lang="en-US" altLang="en-US" dirty="0" smtClean="0"/>
          </a:p>
          <a:p>
            <a:r>
              <a:rPr lang="en-US" altLang="en-US" dirty="0" err="1" smtClean="0"/>
              <a:t>Sécurité</a:t>
            </a:r>
            <a:r>
              <a:rPr lang="en-US" altLang="en-US" dirty="0" smtClean="0"/>
              <a:t> et </a:t>
            </a:r>
            <a:r>
              <a:rPr lang="en-US" altLang="en-US" dirty="0" err="1" smtClean="0"/>
              <a:t>politiques</a:t>
            </a:r>
            <a:r>
              <a:rPr lang="en-US" altLang="en-US" dirty="0" smtClean="0"/>
              <a:t> de </a:t>
            </a:r>
            <a:r>
              <a:rPr lang="en-US" altLang="en-US" dirty="0" err="1" smtClean="0"/>
              <a:t>sécurité</a:t>
            </a:r>
            <a:endParaRPr lang="en-US" altLang="en-US" dirty="0" smtClean="0"/>
          </a:p>
          <a:p>
            <a:r>
              <a:rPr lang="en-US" altLang="en-US" dirty="0" smtClean="0"/>
              <a:t>Payments</a:t>
            </a:r>
          </a:p>
          <a:p>
            <a:r>
              <a:rPr lang="en-US" altLang="en-US" dirty="0" err="1" smtClean="0"/>
              <a:t>Autres</a:t>
            </a:r>
            <a:r>
              <a:rPr lang="en-US" altLang="en-US" dirty="0" smtClean="0"/>
              <a:t> </a:t>
            </a:r>
            <a:r>
              <a:rPr lang="en-US" altLang="en-US" dirty="0" err="1" smtClean="0"/>
              <a:t>sujets</a:t>
            </a:r>
            <a:endParaRPr lang="en-US"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custDataLst>
              <p:tags r:id="rId1"/>
            </p:custDataLst>
          </p:nvPr>
        </p:nvSpPr>
        <p:spPr/>
        <p:txBody>
          <a:bodyPr/>
          <a:lstStyle/>
          <a:p>
            <a:r>
              <a:rPr lang="en-US" altLang="en-US" sz="5400" smtClean="0"/>
              <a:t>Confidentialité</a:t>
            </a:r>
            <a:endParaRPr lang="en-US" altLang="en-US" smtClean="0"/>
          </a:p>
        </p:txBody>
      </p:sp>
      <p:sp>
        <p:nvSpPr>
          <p:cNvPr id="8195" name="Content Placeholder 2"/>
          <p:cNvSpPr>
            <a:spLocks noGrp="1"/>
          </p:cNvSpPr>
          <p:nvPr>
            <p:ph idx="1"/>
            <p:custDataLst>
              <p:tags r:id="rId2"/>
            </p:custDataLst>
          </p:nvPr>
        </p:nvSpPr>
        <p:spPr>
          <a:xfrm>
            <a:off x="508000" y="1828800"/>
            <a:ext cx="9144000" cy="5562600"/>
          </a:xfrm>
        </p:spPr>
        <p:txBody>
          <a:bodyPr/>
          <a:lstStyle/>
          <a:p>
            <a:pPr>
              <a:defRPr/>
            </a:pPr>
            <a:endParaRPr lang="en-US" altLang="en-US" sz="2000" dirty="0" smtClean="0"/>
          </a:p>
          <a:p>
            <a:pPr marL="0" indent="0">
              <a:buFont typeface="Arial" pitchFamily="34" charset="0"/>
              <a:buNone/>
              <a:defRPr/>
            </a:pPr>
            <a:r>
              <a:rPr lang="en-US" altLang="en-US" sz="2400" b="1" dirty="0" err="1" smtClean="0"/>
              <a:t>Confidentialité</a:t>
            </a:r>
            <a:r>
              <a:rPr lang="en-US" altLang="en-US" sz="2400" b="1" dirty="0" smtClean="0"/>
              <a:t> : </a:t>
            </a:r>
            <a:r>
              <a:rPr lang="en-US" altLang="en-US" sz="2400" dirty="0" smtClean="0"/>
              <a:t>Nous </a:t>
            </a:r>
            <a:r>
              <a:rPr lang="en-US" altLang="en-US" sz="2400" dirty="0" err="1" smtClean="0"/>
              <a:t>voulons</a:t>
            </a:r>
            <a:r>
              <a:rPr lang="en-US" altLang="en-US" sz="2400" dirty="0" smtClean="0"/>
              <a:t> des </a:t>
            </a:r>
            <a:r>
              <a:rPr lang="en-US" altLang="en-US" sz="2400" dirty="0" err="1" smtClean="0"/>
              <a:t>systèmes</a:t>
            </a:r>
            <a:r>
              <a:rPr lang="en-US" altLang="en-US" sz="2400" dirty="0" smtClean="0"/>
              <a:t> </a:t>
            </a:r>
            <a:r>
              <a:rPr lang="en-US" altLang="en-US" sz="2400" dirty="0" err="1" smtClean="0"/>
              <a:t>où</a:t>
            </a:r>
            <a:r>
              <a:rPr lang="en-US" altLang="en-US" sz="2400" dirty="0" smtClean="0"/>
              <a:t> le </a:t>
            </a:r>
            <a:r>
              <a:rPr lang="en-US" altLang="en-US" sz="2400" dirty="0" err="1" smtClean="0"/>
              <a:t>contenue</a:t>
            </a:r>
            <a:r>
              <a:rPr lang="en-US" altLang="en-US" sz="2400" dirty="0" smtClean="0"/>
              <a:t> des messages </a:t>
            </a:r>
            <a:r>
              <a:rPr lang="en-US" altLang="en-US" sz="2400" dirty="0" err="1" smtClean="0"/>
              <a:t>n’est</a:t>
            </a:r>
            <a:r>
              <a:rPr lang="en-US" altLang="en-US" sz="2400" dirty="0" smtClean="0"/>
              <a:t> accessible </a:t>
            </a:r>
            <a:r>
              <a:rPr lang="en-US" altLang="en-US" sz="2400" dirty="0" err="1" smtClean="0"/>
              <a:t>qu’aux</a:t>
            </a:r>
            <a:r>
              <a:rPr lang="en-US" altLang="en-US" sz="2400" dirty="0" smtClean="0"/>
              <a:t> </a:t>
            </a:r>
            <a:r>
              <a:rPr lang="en-US" altLang="en-US" sz="2400" dirty="0" err="1" smtClean="0"/>
              <a:t>utilisateurs</a:t>
            </a:r>
            <a:r>
              <a:rPr lang="en-US" altLang="en-US" sz="2400" dirty="0" smtClean="0"/>
              <a:t> à qui les messages </a:t>
            </a:r>
            <a:r>
              <a:rPr lang="en-US" altLang="en-US" sz="2400" dirty="0" err="1" smtClean="0"/>
              <a:t>sont</a:t>
            </a:r>
            <a:r>
              <a:rPr lang="en-US" altLang="en-US" sz="2400" dirty="0" smtClean="0"/>
              <a:t> </a:t>
            </a:r>
            <a:r>
              <a:rPr lang="en-US" altLang="en-US" sz="2400" dirty="0" err="1" smtClean="0"/>
              <a:t>destinés</a:t>
            </a:r>
            <a:r>
              <a:rPr lang="en-US" altLang="en-US" sz="2400" dirty="0" smtClean="0"/>
              <a:t>.</a:t>
            </a:r>
          </a:p>
          <a:p>
            <a:pPr marL="0" indent="0">
              <a:buFont typeface="Arial" pitchFamily="34" charset="0"/>
              <a:buNone/>
              <a:defRPr/>
            </a:pPr>
            <a:endParaRPr lang="en-US" altLang="en-US" sz="2400" dirty="0"/>
          </a:p>
          <a:p>
            <a:pPr marL="0" indent="0">
              <a:buFont typeface="Arial" pitchFamily="34" charset="0"/>
              <a:buNone/>
              <a:defRPr/>
            </a:pPr>
            <a:r>
              <a:rPr lang="en-US" altLang="en-US" sz="2400" dirty="0" err="1"/>
              <a:t>Plusieurs</a:t>
            </a:r>
            <a:r>
              <a:rPr lang="en-US" altLang="en-US" sz="2400" dirty="0"/>
              <a:t> techniques </a:t>
            </a:r>
            <a:r>
              <a:rPr lang="en-US" altLang="en-US" sz="2400" dirty="0" err="1"/>
              <a:t>permettent</a:t>
            </a:r>
            <a:r>
              <a:rPr lang="en-US" altLang="en-US" sz="2400" dirty="0"/>
              <a:t> </a:t>
            </a:r>
            <a:r>
              <a:rPr lang="en-US" altLang="en-US" sz="2400" dirty="0" err="1"/>
              <a:t>d’obtenir</a:t>
            </a:r>
            <a:r>
              <a:rPr lang="en-US" altLang="en-US" sz="2400" dirty="0"/>
              <a:t> la </a:t>
            </a:r>
            <a:r>
              <a:rPr lang="en-US" altLang="en-US" sz="2400" dirty="0" err="1"/>
              <a:t>confidentialité</a:t>
            </a:r>
            <a:r>
              <a:rPr lang="en-US" altLang="en-US" sz="2400" dirty="0"/>
              <a:t>. Les </a:t>
            </a:r>
            <a:r>
              <a:rPr lang="en-US" altLang="en-US" sz="2400" dirty="0" err="1"/>
              <a:t>méthodes</a:t>
            </a:r>
            <a:r>
              <a:rPr lang="en-US" altLang="en-US" sz="2400" dirty="0"/>
              <a:t> de la </a:t>
            </a:r>
            <a:r>
              <a:rPr lang="en-US" altLang="en-US" sz="2400" dirty="0" err="1"/>
              <a:t>cryptographie</a:t>
            </a:r>
            <a:r>
              <a:rPr lang="en-US" altLang="en-US" sz="2400" dirty="0"/>
              <a:t> </a:t>
            </a:r>
            <a:r>
              <a:rPr lang="en-US" altLang="en-US" sz="2400" dirty="0" err="1"/>
              <a:t>donnent</a:t>
            </a:r>
            <a:r>
              <a:rPr lang="en-US" altLang="en-US" sz="2400" dirty="0"/>
              <a:t> des solutions </a:t>
            </a:r>
            <a:r>
              <a:rPr lang="en-US" altLang="en-US" sz="2400" dirty="0" err="1"/>
              <a:t>pratiques</a:t>
            </a:r>
            <a:r>
              <a:rPr lang="en-US" altLang="en-US" sz="2400" dirty="0"/>
              <a:t> pour </a:t>
            </a:r>
            <a:r>
              <a:rPr lang="en-US" altLang="en-US" sz="2400" dirty="0" err="1"/>
              <a:t>satisfaire</a:t>
            </a:r>
            <a:r>
              <a:rPr lang="en-US" altLang="en-US" sz="2400" dirty="0"/>
              <a:t> </a:t>
            </a:r>
            <a:r>
              <a:rPr lang="en-US" altLang="en-US" sz="2400" dirty="0" err="1"/>
              <a:t>cet</a:t>
            </a:r>
            <a:r>
              <a:rPr lang="en-US" altLang="en-US" sz="2400" dirty="0"/>
              <a:t> </a:t>
            </a:r>
            <a:r>
              <a:rPr lang="en-US" altLang="en-US" sz="2400" dirty="0" err="1"/>
              <a:t>objectif</a:t>
            </a:r>
            <a:r>
              <a:rPr lang="en-US" altLang="en-US" sz="2400" dirty="0" smtClean="0"/>
              <a:t>.</a:t>
            </a:r>
          </a:p>
          <a:p>
            <a:pPr marL="0" indent="0">
              <a:buFont typeface="Arial" pitchFamily="34" charset="0"/>
              <a:buNone/>
              <a:defRPr/>
            </a:pPr>
            <a:endParaRPr lang="en-US" altLang="en-US" sz="2400" dirty="0"/>
          </a:p>
          <a:p>
            <a:pPr>
              <a:defRPr/>
            </a:pPr>
            <a:r>
              <a:rPr lang="en-US" altLang="en-US" sz="2400" dirty="0"/>
              <a:t>Les codes secrets</a:t>
            </a:r>
          </a:p>
          <a:p>
            <a:pPr>
              <a:defRPr/>
            </a:pPr>
            <a:r>
              <a:rPr lang="en-US" altLang="en-US" sz="2400" dirty="0"/>
              <a:t>ENIGMA, DES, AES, RSA</a:t>
            </a:r>
          </a:p>
          <a:p>
            <a:pPr>
              <a:defRPr/>
            </a:pPr>
            <a:r>
              <a:rPr lang="en-US" altLang="en-US" sz="2400" dirty="0" err="1"/>
              <a:t>Espionnage</a:t>
            </a:r>
            <a:r>
              <a:rPr lang="en-US" altLang="en-US" sz="2400" dirty="0"/>
              <a:t> de </a:t>
            </a:r>
            <a:r>
              <a:rPr lang="en-US" altLang="en-US" sz="2400" dirty="0" err="1"/>
              <a:t>réseau</a:t>
            </a:r>
            <a:endParaRPr lang="en-US" altLang="en-US" sz="2400" dirty="0"/>
          </a:p>
          <a:p>
            <a:pPr marL="0" indent="0">
              <a:buFont typeface="Arial" pitchFamily="34" charset="0"/>
              <a:buNone/>
              <a:defRPr/>
            </a:pPr>
            <a:endParaRPr lang="en-US" altLang="en-US" sz="25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7"/>
</p:tagLst>
</file>

<file path=ppt/tags/tag100.xml><?xml version="1.0" encoding="utf-8"?>
<p:tagLst xmlns:a="http://schemas.openxmlformats.org/drawingml/2006/main" xmlns:r="http://schemas.openxmlformats.org/officeDocument/2006/relationships" xmlns:p="http://schemas.openxmlformats.org/presentationml/2006/main">
  <p:tag name="NUM" val="7"/>
</p:tagLst>
</file>

<file path=ppt/tags/tag101.xml><?xml version="1.0" encoding="utf-8"?>
<p:tagLst xmlns:a="http://schemas.openxmlformats.org/drawingml/2006/main" xmlns:r="http://schemas.openxmlformats.org/officeDocument/2006/relationships" xmlns:p="http://schemas.openxmlformats.org/presentationml/2006/main">
  <p:tag name="NUM" val="8"/>
</p:tagLst>
</file>

<file path=ppt/tags/tag102.xml><?xml version="1.0" encoding="utf-8"?>
<p:tagLst xmlns:a="http://schemas.openxmlformats.org/drawingml/2006/main" xmlns:r="http://schemas.openxmlformats.org/officeDocument/2006/relationships" xmlns:p="http://schemas.openxmlformats.org/presentationml/2006/main">
  <p:tag name="NUM" val="9"/>
</p:tagLst>
</file>

<file path=ppt/tags/tag103.xml><?xml version="1.0" encoding="utf-8"?>
<p:tagLst xmlns:a="http://schemas.openxmlformats.org/drawingml/2006/main" xmlns:r="http://schemas.openxmlformats.org/officeDocument/2006/relationships" xmlns:p="http://schemas.openxmlformats.org/presentationml/2006/main">
  <p:tag name="NUM" val="10"/>
</p:tagLst>
</file>

<file path=ppt/tags/tag104.xml><?xml version="1.0" encoding="utf-8"?>
<p:tagLst xmlns:a="http://schemas.openxmlformats.org/drawingml/2006/main" xmlns:r="http://schemas.openxmlformats.org/officeDocument/2006/relationships" xmlns:p="http://schemas.openxmlformats.org/presentationml/2006/main">
  <p:tag name="NUM" val="11"/>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3"/>
</p:tagLst>
</file>

<file path=ppt/tags/tag108.xml><?xml version="1.0" encoding="utf-8"?>
<p:tagLst xmlns:a="http://schemas.openxmlformats.org/drawingml/2006/main" xmlns:r="http://schemas.openxmlformats.org/officeDocument/2006/relationships" xmlns:p="http://schemas.openxmlformats.org/presentationml/2006/main">
  <p:tag name="NUM" val="4"/>
</p:tagLst>
</file>

<file path=ppt/tags/tag109.xml><?xml version="1.0" encoding="utf-8"?>
<p:tagLst xmlns:a="http://schemas.openxmlformats.org/drawingml/2006/main" xmlns:r="http://schemas.openxmlformats.org/officeDocument/2006/relationships" xmlns:p="http://schemas.openxmlformats.org/presentationml/2006/main">
  <p:tag name="NUM" val="5"/>
</p:tagLst>
</file>

<file path=ppt/tags/tag11.xml><?xml version="1.0" encoding="utf-8"?>
<p:tagLst xmlns:a="http://schemas.openxmlformats.org/drawingml/2006/main" xmlns:r="http://schemas.openxmlformats.org/officeDocument/2006/relationships" xmlns:p="http://schemas.openxmlformats.org/presentationml/2006/main">
  <p:tag name="NUM" val="8"/>
</p:tagLst>
</file>

<file path=ppt/tags/tag110.xml><?xml version="1.0" encoding="utf-8"?>
<p:tagLst xmlns:a="http://schemas.openxmlformats.org/drawingml/2006/main" xmlns:r="http://schemas.openxmlformats.org/officeDocument/2006/relationships" xmlns:p="http://schemas.openxmlformats.org/presentationml/2006/main">
  <p:tag name="NUM" val="6"/>
</p:tagLst>
</file>

<file path=ppt/tags/tag111.xml><?xml version="1.0" encoding="utf-8"?>
<p:tagLst xmlns:a="http://schemas.openxmlformats.org/drawingml/2006/main" xmlns:r="http://schemas.openxmlformats.org/officeDocument/2006/relationships" xmlns:p="http://schemas.openxmlformats.org/presentationml/2006/main">
  <p:tag name="NUM" val="7"/>
</p:tagLst>
</file>

<file path=ppt/tags/tag112.xml><?xml version="1.0" encoding="utf-8"?>
<p:tagLst xmlns:a="http://schemas.openxmlformats.org/drawingml/2006/main" xmlns:r="http://schemas.openxmlformats.org/officeDocument/2006/relationships" xmlns:p="http://schemas.openxmlformats.org/presentationml/2006/main">
  <p:tag name="NUM" val="8"/>
</p:tagLst>
</file>

<file path=ppt/tags/tag113.xml><?xml version="1.0" encoding="utf-8"?>
<p:tagLst xmlns:a="http://schemas.openxmlformats.org/drawingml/2006/main" xmlns:r="http://schemas.openxmlformats.org/officeDocument/2006/relationships" xmlns:p="http://schemas.openxmlformats.org/presentationml/2006/main">
  <p:tag name="NUM" val="9"/>
</p:tagLst>
</file>

<file path=ppt/tags/tag114.xml><?xml version="1.0" encoding="utf-8"?>
<p:tagLst xmlns:a="http://schemas.openxmlformats.org/drawingml/2006/main" xmlns:r="http://schemas.openxmlformats.org/officeDocument/2006/relationships" xmlns:p="http://schemas.openxmlformats.org/presentationml/2006/main">
  <p:tag name="NUM" val="10"/>
</p:tagLst>
</file>

<file path=ppt/tags/tag115.xml><?xml version="1.0" encoding="utf-8"?>
<p:tagLst xmlns:a="http://schemas.openxmlformats.org/drawingml/2006/main" xmlns:r="http://schemas.openxmlformats.org/officeDocument/2006/relationships" xmlns:p="http://schemas.openxmlformats.org/presentationml/2006/main">
  <p:tag name="NUM" val="11"/>
</p:tagLst>
</file>

<file path=ppt/tags/tag116.xml><?xml version="1.0" encoding="utf-8"?>
<p:tagLst xmlns:a="http://schemas.openxmlformats.org/drawingml/2006/main" xmlns:r="http://schemas.openxmlformats.org/officeDocument/2006/relationships" xmlns:p="http://schemas.openxmlformats.org/presentationml/2006/main">
  <p:tag name="NUM" val="12"/>
</p:tagLst>
</file>

<file path=ppt/tags/tag117.xml><?xml version="1.0" encoding="utf-8"?>
<p:tagLst xmlns:a="http://schemas.openxmlformats.org/drawingml/2006/main" xmlns:r="http://schemas.openxmlformats.org/officeDocument/2006/relationships" xmlns:p="http://schemas.openxmlformats.org/presentationml/2006/main">
  <p:tag name="NUM" val="13"/>
</p:tagLst>
</file>

<file path=ppt/tags/tag118.xml><?xml version="1.0" encoding="utf-8"?>
<p:tagLst xmlns:a="http://schemas.openxmlformats.org/drawingml/2006/main" xmlns:r="http://schemas.openxmlformats.org/officeDocument/2006/relationships" xmlns:p="http://schemas.openxmlformats.org/presentationml/2006/main">
  <p:tag name="NUM" val="1"/>
</p:tagLst>
</file>

<file path=ppt/tags/tag119.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9"/>
</p:tagLst>
</file>

<file path=ppt/tags/tag120.xml><?xml version="1.0" encoding="utf-8"?>
<p:tagLst xmlns:a="http://schemas.openxmlformats.org/drawingml/2006/main" xmlns:r="http://schemas.openxmlformats.org/officeDocument/2006/relationships" xmlns:p="http://schemas.openxmlformats.org/presentationml/2006/main">
  <p:tag name="NUM" val="3"/>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7"/>
</p:tagLst>
</file>

<file path=ppt/tags/tag124.xml><?xml version="1.0" encoding="utf-8"?>
<p:tagLst xmlns:a="http://schemas.openxmlformats.org/drawingml/2006/main" xmlns:r="http://schemas.openxmlformats.org/officeDocument/2006/relationships" xmlns:p="http://schemas.openxmlformats.org/presentationml/2006/main">
  <p:tag name="NUM" val="7"/>
</p:tagLst>
</file>

<file path=ppt/tags/tag125.xml><?xml version="1.0" encoding="utf-8"?>
<p:tagLst xmlns:a="http://schemas.openxmlformats.org/drawingml/2006/main" xmlns:r="http://schemas.openxmlformats.org/officeDocument/2006/relationships" xmlns:p="http://schemas.openxmlformats.org/presentationml/2006/main">
  <p:tag name="NUM" val="1"/>
</p:tagLst>
</file>

<file path=ppt/tags/tag126.xml><?xml version="1.0" encoding="utf-8"?>
<p:tagLst xmlns:a="http://schemas.openxmlformats.org/drawingml/2006/main" xmlns:r="http://schemas.openxmlformats.org/officeDocument/2006/relationships" xmlns:p="http://schemas.openxmlformats.org/presentationml/2006/main">
  <p:tag name="NUM" val="2"/>
</p:tagLst>
</file>

<file path=ppt/tags/tag127.xml><?xml version="1.0" encoding="utf-8"?>
<p:tagLst xmlns:a="http://schemas.openxmlformats.org/drawingml/2006/main" xmlns:r="http://schemas.openxmlformats.org/officeDocument/2006/relationships" xmlns:p="http://schemas.openxmlformats.org/presentationml/2006/main">
  <p:tag name="NUM" val="3"/>
</p:tagLst>
</file>

<file path=ppt/tags/tag128.xml><?xml version="1.0" encoding="utf-8"?>
<p:tagLst xmlns:a="http://schemas.openxmlformats.org/drawingml/2006/main" xmlns:r="http://schemas.openxmlformats.org/officeDocument/2006/relationships" xmlns:p="http://schemas.openxmlformats.org/presentationml/2006/main">
  <p:tag name="NUM" val="4"/>
</p:tagLst>
</file>

<file path=ppt/tags/tag129.xml><?xml version="1.0" encoding="utf-8"?>
<p:tagLst xmlns:a="http://schemas.openxmlformats.org/drawingml/2006/main" xmlns:r="http://schemas.openxmlformats.org/officeDocument/2006/relationships" xmlns:p="http://schemas.openxmlformats.org/presentationml/2006/main">
  <p:tag name="NUM" val="5"/>
</p:tagLst>
</file>

<file path=ppt/tags/tag13.xml><?xml version="1.0" encoding="utf-8"?>
<p:tagLst xmlns:a="http://schemas.openxmlformats.org/drawingml/2006/main" xmlns:r="http://schemas.openxmlformats.org/officeDocument/2006/relationships" xmlns:p="http://schemas.openxmlformats.org/presentationml/2006/main">
  <p:tag name="NUM" val="10"/>
</p:tagLst>
</file>

<file path=ppt/tags/tag130.xml><?xml version="1.0" encoding="utf-8"?>
<p:tagLst xmlns:a="http://schemas.openxmlformats.org/drawingml/2006/main" xmlns:r="http://schemas.openxmlformats.org/officeDocument/2006/relationships" xmlns:p="http://schemas.openxmlformats.org/presentationml/2006/main">
  <p:tag name="NUM" val="7"/>
</p:tagLst>
</file>

<file path=ppt/tags/tag131.xml><?xml version="1.0" encoding="utf-8"?>
<p:tagLst xmlns:a="http://schemas.openxmlformats.org/drawingml/2006/main" xmlns:r="http://schemas.openxmlformats.org/officeDocument/2006/relationships" xmlns:p="http://schemas.openxmlformats.org/presentationml/2006/main">
  <p:tag name="NUM" val="9"/>
</p:tagLst>
</file>

<file path=ppt/tags/tag132.xml><?xml version="1.0" encoding="utf-8"?>
<p:tagLst xmlns:a="http://schemas.openxmlformats.org/drawingml/2006/main" xmlns:r="http://schemas.openxmlformats.org/officeDocument/2006/relationships" xmlns:p="http://schemas.openxmlformats.org/presentationml/2006/main">
  <p:tag name="NUM" val="10"/>
</p:tagLst>
</file>

<file path=ppt/tags/tag133.xml><?xml version="1.0" encoding="utf-8"?>
<p:tagLst xmlns:a="http://schemas.openxmlformats.org/drawingml/2006/main" xmlns:r="http://schemas.openxmlformats.org/officeDocument/2006/relationships" xmlns:p="http://schemas.openxmlformats.org/presentationml/2006/main">
  <p:tag name="NUM" val="11"/>
</p:tagLst>
</file>

<file path=ppt/tags/tag134.xml><?xml version="1.0" encoding="utf-8"?>
<p:tagLst xmlns:a="http://schemas.openxmlformats.org/drawingml/2006/main" xmlns:r="http://schemas.openxmlformats.org/officeDocument/2006/relationships" xmlns:p="http://schemas.openxmlformats.org/presentationml/2006/main">
  <p:tag name="NUM" val="12"/>
</p:tagLst>
</file>

<file path=ppt/tags/tag135.xml><?xml version="1.0" encoding="utf-8"?>
<p:tagLst xmlns:a="http://schemas.openxmlformats.org/drawingml/2006/main" xmlns:r="http://schemas.openxmlformats.org/officeDocument/2006/relationships" xmlns:p="http://schemas.openxmlformats.org/presentationml/2006/main">
  <p:tag name="NUM" val="13"/>
</p:tagLst>
</file>

<file path=ppt/tags/tag136.xml><?xml version="1.0" encoding="utf-8"?>
<p:tagLst xmlns:a="http://schemas.openxmlformats.org/drawingml/2006/main" xmlns:r="http://schemas.openxmlformats.org/officeDocument/2006/relationships" xmlns:p="http://schemas.openxmlformats.org/presentationml/2006/main">
  <p:tag name="NUM" val="7"/>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11"/>
</p:tagLst>
</file>

<file path=ppt/tags/tag140.xml><?xml version="1.0" encoding="utf-8"?>
<p:tagLst xmlns:a="http://schemas.openxmlformats.org/drawingml/2006/main" xmlns:r="http://schemas.openxmlformats.org/officeDocument/2006/relationships" xmlns:p="http://schemas.openxmlformats.org/presentationml/2006/main">
  <p:tag name="NUM" val="1"/>
</p:tagLst>
</file>

<file path=ppt/tags/tag141.xml><?xml version="1.0" encoding="utf-8"?>
<p:tagLst xmlns:a="http://schemas.openxmlformats.org/drawingml/2006/main" xmlns:r="http://schemas.openxmlformats.org/officeDocument/2006/relationships" xmlns:p="http://schemas.openxmlformats.org/presentationml/2006/main">
  <p:tag name="NUM" val="2"/>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1"/>
</p:tagLst>
</file>

<file path=ppt/tags/tag145.xml><?xml version="1.0" encoding="utf-8"?>
<p:tagLst xmlns:a="http://schemas.openxmlformats.org/drawingml/2006/main" xmlns:r="http://schemas.openxmlformats.org/officeDocument/2006/relationships" xmlns:p="http://schemas.openxmlformats.org/presentationml/2006/main">
  <p:tag name="NUM" val="2"/>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2"/>
</p:tagLst>
</file>

<file path=ppt/tags/tag148.xml><?xml version="1.0" encoding="utf-8"?>
<p:tagLst xmlns:a="http://schemas.openxmlformats.org/drawingml/2006/main" xmlns:r="http://schemas.openxmlformats.org/officeDocument/2006/relationships" xmlns:p="http://schemas.openxmlformats.org/presentationml/2006/main">
  <p:tag name="NUM" val="3"/>
</p:tagLst>
</file>

<file path=ppt/tags/tag149.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12"/>
</p:tagLst>
</file>

<file path=ppt/tags/tag150.xml><?xml version="1.0" encoding="utf-8"?>
<p:tagLst xmlns:a="http://schemas.openxmlformats.org/drawingml/2006/main" xmlns:r="http://schemas.openxmlformats.org/officeDocument/2006/relationships" xmlns:p="http://schemas.openxmlformats.org/presentationml/2006/main">
  <p:tag name="NUM" val="2"/>
</p:tagLst>
</file>

<file path=ppt/tags/tag151.xml><?xml version="1.0" encoding="utf-8"?>
<p:tagLst xmlns:a="http://schemas.openxmlformats.org/drawingml/2006/main" xmlns:r="http://schemas.openxmlformats.org/officeDocument/2006/relationships" xmlns:p="http://schemas.openxmlformats.org/presentationml/2006/main">
  <p:tag name="NUM" val="1"/>
</p:tagLst>
</file>

<file path=ppt/tags/tag152.xml><?xml version="1.0" encoding="utf-8"?>
<p:tagLst xmlns:a="http://schemas.openxmlformats.org/drawingml/2006/main" xmlns:r="http://schemas.openxmlformats.org/officeDocument/2006/relationships" xmlns:p="http://schemas.openxmlformats.org/presentationml/2006/main">
  <p:tag name="NUM" val="2"/>
</p:tagLst>
</file>

<file path=ppt/tags/tag153.xml><?xml version="1.0" encoding="utf-8"?>
<p:tagLst xmlns:a="http://schemas.openxmlformats.org/drawingml/2006/main" xmlns:r="http://schemas.openxmlformats.org/officeDocument/2006/relationships" xmlns:p="http://schemas.openxmlformats.org/presentationml/2006/main">
  <p:tag name="NUM" val="3"/>
</p:tagLst>
</file>

<file path=ppt/tags/tag154.xml><?xml version="1.0" encoding="utf-8"?>
<p:tagLst xmlns:a="http://schemas.openxmlformats.org/drawingml/2006/main" xmlns:r="http://schemas.openxmlformats.org/officeDocument/2006/relationships" xmlns:p="http://schemas.openxmlformats.org/presentationml/2006/main">
  <p:tag name="NUM" val="1"/>
</p:tagLst>
</file>

<file path=ppt/tags/tag155.xml><?xml version="1.0" encoding="utf-8"?>
<p:tagLst xmlns:a="http://schemas.openxmlformats.org/drawingml/2006/main" xmlns:r="http://schemas.openxmlformats.org/officeDocument/2006/relationships" xmlns:p="http://schemas.openxmlformats.org/presentationml/2006/main">
  <p:tag name="NUM" val="2"/>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13"/>
</p:tagLst>
</file>

<file path=ppt/tags/tag160.xml><?xml version="1.0" encoding="utf-8"?>
<p:tagLst xmlns:a="http://schemas.openxmlformats.org/drawingml/2006/main" xmlns:r="http://schemas.openxmlformats.org/officeDocument/2006/relationships" xmlns:p="http://schemas.openxmlformats.org/presentationml/2006/main">
  <p:tag name="NUM" val="2"/>
</p:tagLst>
</file>

<file path=ppt/tags/tag161.xml><?xml version="1.0" encoding="utf-8"?>
<p:tagLst xmlns:a="http://schemas.openxmlformats.org/drawingml/2006/main" xmlns:r="http://schemas.openxmlformats.org/officeDocument/2006/relationships" xmlns:p="http://schemas.openxmlformats.org/presentationml/2006/main">
  <p:tag name="NUM" val="1"/>
</p:tagLst>
</file>

<file path=ppt/tags/tag162.xml><?xml version="1.0" encoding="utf-8"?>
<p:tagLst xmlns:a="http://schemas.openxmlformats.org/drawingml/2006/main" xmlns:r="http://schemas.openxmlformats.org/officeDocument/2006/relationships" xmlns:p="http://schemas.openxmlformats.org/presentationml/2006/main">
  <p:tag name="NUM" val="2"/>
</p:tagLst>
</file>

<file path=ppt/tags/tag163.xml><?xml version="1.0" encoding="utf-8"?>
<p:tagLst xmlns:a="http://schemas.openxmlformats.org/drawingml/2006/main" xmlns:r="http://schemas.openxmlformats.org/officeDocument/2006/relationships" xmlns:p="http://schemas.openxmlformats.org/presentationml/2006/main">
  <p:tag name="NUM" val="3"/>
</p:tagLst>
</file>

<file path=ppt/tags/tag164.xml><?xml version="1.0" encoding="utf-8"?>
<p:tagLst xmlns:a="http://schemas.openxmlformats.org/drawingml/2006/main" xmlns:r="http://schemas.openxmlformats.org/officeDocument/2006/relationships" xmlns:p="http://schemas.openxmlformats.org/presentationml/2006/main">
  <p:tag name="NUM" val="4"/>
</p:tagLst>
</file>

<file path=ppt/tags/tag165.xml><?xml version="1.0" encoding="utf-8"?>
<p:tagLst xmlns:a="http://schemas.openxmlformats.org/drawingml/2006/main" xmlns:r="http://schemas.openxmlformats.org/officeDocument/2006/relationships" xmlns:p="http://schemas.openxmlformats.org/presentationml/2006/main">
  <p:tag name="NUM" val="5"/>
</p:tagLst>
</file>

<file path=ppt/tags/tag166.xml><?xml version="1.0" encoding="utf-8"?>
<p:tagLst xmlns:a="http://schemas.openxmlformats.org/drawingml/2006/main" xmlns:r="http://schemas.openxmlformats.org/officeDocument/2006/relationships" xmlns:p="http://schemas.openxmlformats.org/presentationml/2006/main">
  <p:tag name="NUM" val="6"/>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2"/>
</p:tagLst>
</file>

<file path=ppt/tags/tag169.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4"/>
</p:tagLst>
</file>

<file path=ppt/tags/tag170.xml><?xml version="1.0" encoding="utf-8"?>
<p:tagLst xmlns:a="http://schemas.openxmlformats.org/drawingml/2006/main" xmlns:r="http://schemas.openxmlformats.org/officeDocument/2006/relationships" xmlns:p="http://schemas.openxmlformats.org/presentationml/2006/main">
  <p:tag name="NUM" val="4"/>
</p:tagLst>
</file>

<file path=ppt/tags/tag171.xml><?xml version="1.0" encoding="utf-8"?>
<p:tagLst xmlns:a="http://schemas.openxmlformats.org/drawingml/2006/main" xmlns:r="http://schemas.openxmlformats.org/officeDocument/2006/relationships" xmlns:p="http://schemas.openxmlformats.org/presentationml/2006/main">
  <p:tag name="NUM" val="5"/>
</p:tagLst>
</file>

<file path=ppt/tags/tag172.xml><?xml version="1.0" encoding="utf-8"?>
<p:tagLst xmlns:a="http://schemas.openxmlformats.org/drawingml/2006/main" xmlns:r="http://schemas.openxmlformats.org/officeDocument/2006/relationships" xmlns:p="http://schemas.openxmlformats.org/presentationml/2006/main">
  <p:tag name="NUM" val="6"/>
</p:tagLst>
</file>

<file path=ppt/tags/tag173.xml><?xml version="1.0" encoding="utf-8"?>
<p:tagLst xmlns:a="http://schemas.openxmlformats.org/drawingml/2006/main" xmlns:r="http://schemas.openxmlformats.org/officeDocument/2006/relationships" xmlns:p="http://schemas.openxmlformats.org/presentationml/2006/main">
  <p:tag name="NUM" val="7"/>
</p:tagLst>
</file>

<file path=ppt/tags/tag174.xml><?xml version="1.0" encoding="utf-8"?>
<p:tagLst xmlns:a="http://schemas.openxmlformats.org/drawingml/2006/main" xmlns:r="http://schemas.openxmlformats.org/officeDocument/2006/relationships" xmlns:p="http://schemas.openxmlformats.org/presentationml/2006/main">
  <p:tag name="NUM" val="8"/>
</p:tagLst>
</file>

<file path=ppt/tags/tag175.xml><?xml version="1.0" encoding="utf-8"?>
<p:tagLst xmlns:a="http://schemas.openxmlformats.org/drawingml/2006/main" xmlns:r="http://schemas.openxmlformats.org/officeDocument/2006/relationships" xmlns:p="http://schemas.openxmlformats.org/presentationml/2006/main">
  <p:tag name="NUM" val="9"/>
</p:tagLst>
</file>

<file path=ppt/tags/tag176.xml><?xml version="1.0" encoding="utf-8"?>
<p:tagLst xmlns:a="http://schemas.openxmlformats.org/drawingml/2006/main" xmlns:r="http://schemas.openxmlformats.org/officeDocument/2006/relationships" xmlns:p="http://schemas.openxmlformats.org/presentationml/2006/main">
  <p:tag name="NUM" val="10"/>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2"/>
</p:tagLst>
</file>

<file path=ppt/tags/tag179.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15"/>
</p:tagLst>
</file>

<file path=ppt/tags/tag180.xml><?xml version="1.0" encoding="utf-8"?>
<p:tagLst xmlns:a="http://schemas.openxmlformats.org/drawingml/2006/main" xmlns:r="http://schemas.openxmlformats.org/officeDocument/2006/relationships" xmlns:p="http://schemas.openxmlformats.org/presentationml/2006/main">
  <p:tag name="NUM" val="2"/>
</p:tagLst>
</file>

<file path=ppt/tags/tag181.xml><?xml version="1.0" encoding="utf-8"?>
<p:tagLst xmlns:a="http://schemas.openxmlformats.org/drawingml/2006/main" xmlns:r="http://schemas.openxmlformats.org/officeDocument/2006/relationships" xmlns:p="http://schemas.openxmlformats.org/presentationml/2006/main">
  <p:tag name="NUM" val="3"/>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6"/>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17"/>
</p:tagLst>
</file>

<file path=ppt/tags/tag21.xml><?xml version="1.0" encoding="utf-8"?>
<p:tagLst xmlns:a="http://schemas.openxmlformats.org/drawingml/2006/main" xmlns:r="http://schemas.openxmlformats.org/officeDocument/2006/relationships" xmlns:p="http://schemas.openxmlformats.org/presentationml/2006/main">
  <p:tag name="NUM" val="18"/>
</p:tagLst>
</file>

<file path=ppt/tags/tag22.xml><?xml version="1.0" encoding="utf-8"?>
<p:tagLst xmlns:a="http://schemas.openxmlformats.org/drawingml/2006/main" xmlns:r="http://schemas.openxmlformats.org/officeDocument/2006/relationships" xmlns:p="http://schemas.openxmlformats.org/presentationml/2006/main">
  <p:tag name="NUM" val="19"/>
</p:tagLst>
</file>

<file path=ppt/tags/tag23.xml><?xml version="1.0" encoding="utf-8"?>
<p:tagLst xmlns:a="http://schemas.openxmlformats.org/drawingml/2006/main" xmlns:r="http://schemas.openxmlformats.org/officeDocument/2006/relationships" xmlns:p="http://schemas.openxmlformats.org/presentationml/2006/main">
  <p:tag name="NUM" val="20"/>
</p:tagLst>
</file>

<file path=ppt/tags/tag24.xml><?xml version="1.0" encoding="utf-8"?>
<p:tagLst xmlns:a="http://schemas.openxmlformats.org/drawingml/2006/main" xmlns:r="http://schemas.openxmlformats.org/officeDocument/2006/relationships" xmlns:p="http://schemas.openxmlformats.org/presentationml/2006/main">
  <p:tag name="NUM" val="21"/>
</p:tagLst>
</file>

<file path=ppt/tags/tag25.xml><?xml version="1.0" encoding="utf-8"?>
<p:tagLst xmlns:a="http://schemas.openxmlformats.org/drawingml/2006/main" xmlns:r="http://schemas.openxmlformats.org/officeDocument/2006/relationships" xmlns:p="http://schemas.openxmlformats.org/presentationml/2006/main">
  <p:tag name="NUM" val="22"/>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31.xml><?xml version="1.0" encoding="utf-8"?>
<p:tagLst xmlns:a="http://schemas.openxmlformats.org/drawingml/2006/main" xmlns:r="http://schemas.openxmlformats.org/officeDocument/2006/relationships" xmlns:p="http://schemas.openxmlformats.org/presentationml/2006/main">
  <p:tag name="NUM" val="6"/>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4"/>
</p:tagLst>
</file>

<file path=ppt/tags/tag49.xml><?xml version="1.0" encoding="utf-8"?>
<p:tagLst xmlns:a="http://schemas.openxmlformats.org/drawingml/2006/main" xmlns:r="http://schemas.openxmlformats.org/officeDocument/2006/relationships" xmlns:p="http://schemas.openxmlformats.org/presentationml/2006/main">
  <p:tag name="NUM" val="5"/>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NUM" val="6"/>
</p:tagLst>
</file>

<file path=ppt/tags/tag51.xml><?xml version="1.0" encoding="utf-8"?>
<p:tagLst xmlns:a="http://schemas.openxmlformats.org/drawingml/2006/main" xmlns:r="http://schemas.openxmlformats.org/officeDocument/2006/relationships" xmlns:p="http://schemas.openxmlformats.org/presentationml/2006/main">
  <p:tag name="NUM" val="7"/>
</p:tagLst>
</file>

<file path=ppt/tags/tag52.xml><?xml version="1.0" encoding="utf-8"?>
<p:tagLst xmlns:a="http://schemas.openxmlformats.org/drawingml/2006/main" xmlns:r="http://schemas.openxmlformats.org/officeDocument/2006/relationships" xmlns:p="http://schemas.openxmlformats.org/presentationml/2006/main">
  <p:tag name="NUM" val="8"/>
</p:tagLst>
</file>

<file path=ppt/tags/tag53.xml><?xml version="1.0" encoding="utf-8"?>
<p:tagLst xmlns:a="http://schemas.openxmlformats.org/drawingml/2006/main" xmlns:r="http://schemas.openxmlformats.org/officeDocument/2006/relationships" xmlns:p="http://schemas.openxmlformats.org/presentationml/2006/main">
  <p:tag name="NUM" val="9"/>
</p:tagLst>
</file>

<file path=ppt/tags/tag54.xml><?xml version="1.0" encoding="utf-8"?>
<p:tagLst xmlns:a="http://schemas.openxmlformats.org/drawingml/2006/main" xmlns:r="http://schemas.openxmlformats.org/officeDocument/2006/relationships" xmlns:p="http://schemas.openxmlformats.org/presentationml/2006/main">
  <p:tag name="NUM" val="10"/>
</p:tagLst>
</file>

<file path=ppt/tags/tag55.xml><?xml version="1.0" encoding="utf-8"?>
<p:tagLst xmlns:a="http://schemas.openxmlformats.org/drawingml/2006/main" xmlns:r="http://schemas.openxmlformats.org/officeDocument/2006/relationships" xmlns:p="http://schemas.openxmlformats.org/presentationml/2006/main">
  <p:tag name="NUM" val="11"/>
</p:tagLst>
</file>

<file path=ppt/tags/tag56.xml><?xml version="1.0" encoding="utf-8"?>
<p:tagLst xmlns:a="http://schemas.openxmlformats.org/drawingml/2006/main" xmlns:r="http://schemas.openxmlformats.org/officeDocument/2006/relationships" xmlns:p="http://schemas.openxmlformats.org/presentationml/2006/main">
  <p:tag name="NUM" val="12"/>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60.xml><?xml version="1.0" encoding="utf-8"?>
<p:tagLst xmlns:a="http://schemas.openxmlformats.org/drawingml/2006/main" xmlns:r="http://schemas.openxmlformats.org/officeDocument/2006/relationships" xmlns:p="http://schemas.openxmlformats.org/presentationml/2006/main">
  <p:tag name="NUM" val="4"/>
</p:tagLst>
</file>

<file path=ppt/tags/tag61.xml><?xml version="1.0" encoding="utf-8"?>
<p:tagLst xmlns:a="http://schemas.openxmlformats.org/drawingml/2006/main" xmlns:r="http://schemas.openxmlformats.org/officeDocument/2006/relationships" xmlns:p="http://schemas.openxmlformats.org/presentationml/2006/main">
  <p:tag name="NUM" val="5"/>
</p:tagLst>
</file>

<file path=ppt/tags/tag62.xml><?xml version="1.0" encoding="utf-8"?>
<p:tagLst xmlns:a="http://schemas.openxmlformats.org/drawingml/2006/main" xmlns:r="http://schemas.openxmlformats.org/officeDocument/2006/relationships" xmlns:p="http://schemas.openxmlformats.org/presentationml/2006/main">
  <p:tag name="NUM" val="6"/>
</p:tagLst>
</file>

<file path=ppt/tags/tag63.xml><?xml version="1.0" encoding="utf-8"?>
<p:tagLst xmlns:a="http://schemas.openxmlformats.org/drawingml/2006/main" xmlns:r="http://schemas.openxmlformats.org/officeDocument/2006/relationships" xmlns:p="http://schemas.openxmlformats.org/presentationml/2006/main">
  <p:tag name="NUM" val="8"/>
</p:tagLst>
</file>

<file path=ppt/tags/tag64.xml><?xml version="1.0" encoding="utf-8"?>
<p:tagLst xmlns:a="http://schemas.openxmlformats.org/drawingml/2006/main" xmlns:r="http://schemas.openxmlformats.org/officeDocument/2006/relationships" xmlns:p="http://schemas.openxmlformats.org/presentationml/2006/main">
  <p:tag name="NUM" val="9"/>
</p:tagLst>
</file>

<file path=ppt/tags/tag65.xml><?xml version="1.0" encoding="utf-8"?>
<p:tagLst xmlns:a="http://schemas.openxmlformats.org/drawingml/2006/main" xmlns:r="http://schemas.openxmlformats.org/officeDocument/2006/relationships" xmlns:p="http://schemas.openxmlformats.org/presentationml/2006/main">
  <p:tag name="NUM" val="10"/>
</p:tagLst>
</file>

<file path=ppt/tags/tag66.xml><?xml version="1.0" encoding="utf-8"?>
<p:tagLst xmlns:a="http://schemas.openxmlformats.org/drawingml/2006/main" xmlns:r="http://schemas.openxmlformats.org/officeDocument/2006/relationships" xmlns:p="http://schemas.openxmlformats.org/presentationml/2006/main">
  <p:tag name="NUM" val="11"/>
</p:tagLst>
</file>

<file path=ppt/tags/tag67.xml><?xml version="1.0" encoding="utf-8"?>
<p:tagLst xmlns:a="http://schemas.openxmlformats.org/drawingml/2006/main" xmlns:r="http://schemas.openxmlformats.org/officeDocument/2006/relationships" xmlns:p="http://schemas.openxmlformats.org/presentationml/2006/main">
  <p:tag name="NUM" val="12"/>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4"/>
</p:tagLst>
</file>

<file path=ppt/tags/tag72.xml><?xml version="1.0" encoding="utf-8"?>
<p:tagLst xmlns:a="http://schemas.openxmlformats.org/drawingml/2006/main" xmlns:r="http://schemas.openxmlformats.org/officeDocument/2006/relationships" xmlns:p="http://schemas.openxmlformats.org/presentationml/2006/main">
  <p:tag name="NUM" val="5"/>
</p:tagLst>
</file>

<file path=ppt/tags/tag73.xml><?xml version="1.0" encoding="utf-8"?>
<p:tagLst xmlns:a="http://schemas.openxmlformats.org/drawingml/2006/main" xmlns:r="http://schemas.openxmlformats.org/officeDocument/2006/relationships" xmlns:p="http://schemas.openxmlformats.org/presentationml/2006/main">
  <p:tag name="NUM" val="8"/>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5"/>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4"/>
</p:tagLst>
</file>

<file path=ppt/tags/tag84.xml><?xml version="1.0" encoding="utf-8"?>
<p:tagLst xmlns:a="http://schemas.openxmlformats.org/drawingml/2006/main" xmlns:r="http://schemas.openxmlformats.org/officeDocument/2006/relationships" xmlns:p="http://schemas.openxmlformats.org/presentationml/2006/main">
  <p:tag name="NUM" val="5"/>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6"/>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1"/>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3"/>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6"/>
</p:tagLst>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1602</TotalTime>
  <Words>2367</Words>
  <Application>Microsoft Office PowerPoint</Application>
  <PresentationFormat>Custom</PresentationFormat>
  <Paragraphs>726</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Chalkboard</vt:lpstr>
      <vt:lpstr>Lucida Grande</vt:lpstr>
      <vt:lpstr>Tahoma</vt:lpstr>
      <vt:lpstr>Wingdings</vt:lpstr>
      <vt:lpstr>1_Thème Office</vt:lpstr>
      <vt:lpstr>Introduction</vt:lpstr>
      <vt:lpstr>Le but de la sécurité informatique</vt:lpstr>
      <vt:lpstr>PowerPoint Presentation</vt:lpstr>
      <vt:lpstr>Filmer, tout, toujours, partout</vt:lpstr>
      <vt:lpstr>Peter Norvig - The Unreasonable Effectiveness of Data (2010)</vt:lpstr>
      <vt:lpstr>John Wilbanks   Let’s pool our medical data</vt:lpstr>
      <vt:lpstr>Big Brother Tiers parti honnête</vt:lpstr>
      <vt:lpstr>Dans ce cours…</vt:lpstr>
      <vt:lpstr>Confidentialité</vt:lpstr>
      <vt:lpstr>Espionnage de réseau</vt:lpstr>
      <vt:lpstr>Espionnage de réseau</vt:lpstr>
      <vt:lpstr>Espionnage de réseau</vt:lpstr>
      <vt:lpstr>Conformité</vt:lpstr>
      <vt:lpstr>Conformité </vt:lpstr>
      <vt:lpstr>PowerPoint Presentation</vt:lpstr>
      <vt:lpstr>Accessibilité</vt:lpstr>
      <vt:lpstr>Identification et mot de passe</vt:lpstr>
      <vt:lpstr>Celebgate</vt:lpstr>
      <vt:lpstr>PowerPoint Presentation</vt:lpstr>
      <vt:lpstr>Biométrie</vt:lpstr>
      <vt:lpstr>Dénie de service (DDoS)</vt:lpstr>
      <vt:lpstr>La sécurité des réseaux</vt:lpstr>
      <vt:lpstr>La sécuritée</vt:lpstr>
      <vt:lpstr>Les mécanismes de sécurité</vt:lpstr>
      <vt:lpstr>Modéliser les attaques</vt:lpstr>
      <vt:lpstr>Modéliser les attaques</vt:lpstr>
      <vt:lpstr>Les mécanismes</vt:lpstr>
      <vt:lpstr>Les politiques de sécurité</vt:lpstr>
      <vt:lpstr>Les politiques de sécurité</vt:lpstr>
      <vt:lpstr>Établir la sécurité</vt:lpstr>
      <vt:lpstr>Établir la sécurité</vt:lpstr>
      <vt:lpstr>Établir la sécurité</vt:lpstr>
      <vt:lpstr>Paiement électronique</vt:lpstr>
      <vt:lpstr>Paiement électronique</vt:lpstr>
      <vt:lpstr>Anecdote</vt:lpstr>
      <vt:lpstr>Attaque de l’homme du milieu</vt:lpstr>
      <vt:lpstr>Attaque de l’homme du milieu</vt:lpstr>
      <vt:lpstr>Side Channel</vt:lpstr>
      <vt:lpstr>Dénie de service (DDoS)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la Sécurité Informatique  Hiver 2015  Alain Tapp</dc:title>
  <dc:creator>Tapp</dc:creator>
  <cp:lastModifiedBy>tappa</cp:lastModifiedBy>
  <cp:revision>44</cp:revision>
  <dcterms:modified xsi:type="dcterms:W3CDTF">2016-02-09T17:47:06Z</dcterms:modified>
</cp:coreProperties>
</file>