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3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79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2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9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7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5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5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6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5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14BA-EA8B-4617-AE08-AF4065D54D9C}" type="datetimeFigureOut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B5BC-D97B-43C8-BF6F-951F373C75A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/>
          <p:cNvSpPr/>
          <p:nvPr/>
        </p:nvSpPr>
        <p:spPr>
          <a:xfrm>
            <a:off x="3491880" y="4418391"/>
            <a:ext cx="2088232" cy="10801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</a:p>
          <a:p>
            <a:pPr algn="ctr"/>
            <a:r>
              <a:rPr lang="en-US" dirty="0" smtClean="0"/>
              <a:t>(Git/SVN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1027" name="Picture 3" descr="C:\Users\kova_an\AppData\Local\Microsoft\Windows\Temporary Internet Files\Content.IE5\UNJEO9M4\Antu_im-invisible-user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7923"/>
            <a:ext cx="662276" cy="6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faltete Ecke 6"/>
          <p:cNvSpPr/>
          <p:nvPr/>
        </p:nvSpPr>
        <p:spPr>
          <a:xfrm>
            <a:off x="1416975" y="1052736"/>
            <a:ext cx="2664296" cy="72008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Everyone works with their local copy of the project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43608" y="2690199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Virtual Satellite</a:t>
            </a:r>
          </a:p>
          <a:p>
            <a:r>
              <a:rPr lang="en-US" dirty="0" smtClean="0"/>
              <a:t>Project local copy</a:t>
            </a:r>
            <a:endParaRPr lang="de-DE" dirty="0"/>
          </a:p>
        </p:txBody>
      </p:sp>
      <p:cxnSp>
        <p:nvCxnSpPr>
          <p:cNvPr id="11" name="Gerade Verbindung 10"/>
          <p:cNvCxnSpPr>
            <a:stCxn id="7" idx="2"/>
            <a:endCxn id="5" idx="0"/>
          </p:cNvCxnSpPr>
          <p:nvPr/>
        </p:nvCxnSpPr>
        <p:spPr>
          <a:xfrm flipH="1">
            <a:off x="1979712" y="1772816"/>
            <a:ext cx="769411" cy="91738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3" descr="C:\Users\kova_an\AppData\Local\Microsoft\Windows\Temporary Internet Files\Content.IE5\UNJEO9M4\Antu_im-invisible-user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923"/>
            <a:ext cx="662276" cy="6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21"/>
          <p:cNvSpPr/>
          <p:nvPr/>
        </p:nvSpPr>
        <p:spPr>
          <a:xfrm>
            <a:off x="5940152" y="2690199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Virtual Satellite</a:t>
            </a:r>
          </a:p>
          <a:p>
            <a:r>
              <a:rPr lang="en-US" dirty="0" smtClean="0"/>
              <a:t>Project local copy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78178" y="38567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de-DE" dirty="0"/>
          </a:p>
        </p:txBody>
      </p:sp>
      <p:sp>
        <p:nvSpPr>
          <p:cNvPr id="26" name="Gefaltete Ecke 25"/>
          <p:cNvSpPr/>
          <p:nvPr/>
        </p:nvSpPr>
        <p:spPr>
          <a:xfrm>
            <a:off x="395536" y="4390759"/>
            <a:ext cx="2664296" cy="1332768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When you are happy with your changes, you can commit them to the repository</a:t>
            </a:r>
            <a:endParaRPr lang="de-DE" dirty="0"/>
          </a:p>
        </p:txBody>
      </p:sp>
      <p:cxnSp>
        <p:nvCxnSpPr>
          <p:cNvPr id="1025" name="Gerade Verbindung mit Pfeil 1024"/>
          <p:cNvCxnSpPr>
            <a:stCxn id="5" idx="2"/>
          </p:cNvCxnSpPr>
          <p:nvPr/>
        </p:nvCxnSpPr>
        <p:spPr>
          <a:xfrm>
            <a:off x="1979712" y="3338271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2" idx="2"/>
          </p:cNvCxnSpPr>
          <p:nvPr/>
        </p:nvCxnSpPr>
        <p:spPr>
          <a:xfrm flipV="1">
            <a:off x="5436096" y="3338271"/>
            <a:ext cx="14401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6156176" y="3868754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de-DE" dirty="0"/>
          </a:p>
        </p:txBody>
      </p:sp>
      <p:sp>
        <p:nvSpPr>
          <p:cNvPr id="41" name="Gefaltete Ecke 40"/>
          <p:cNvSpPr/>
          <p:nvPr/>
        </p:nvSpPr>
        <p:spPr>
          <a:xfrm>
            <a:off x="6012160" y="4390759"/>
            <a:ext cx="2664296" cy="1332768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Update your local copy with the most recent changes made by the others</a:t>
            </a:r>
            <a:endParaRPr lang="de-DE" dirty="0"/>
          </a:p>
        </p:txBody>
      </p:sp>
      <p:sp>
        <p:nvSpPr>
          <p:cNvPr id="1046" name="Nach links gekrümmter Pfeil 1045"/>
          <p:cNvSpPr/>
          <p:nvPr/>
        </p:nvSpPr>
        <p:spPr>
          <a:xfrm>
            <a:off x="2915816" y="2762207"/>
            <a:ext cx="373367" cy="504056"/>
          </a:xfrm>
          <a:prstGeom prst="curvedLeftArrow">
            <a:avLst>
              <a:gd name="adj1" fmla="val 0"/>
              <a:gd name="adj2" fmla="val 12597"/>
              <a:gd name="adj3" fmla="val 40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347864" y="2650499"/>
            <a:ext cx="73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save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1007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Kovalov, Andrii</dc:creator>
  <cp:lastModifiedBy>Franz, Tobias</cp:lastModifiedBy>
  <cp:revision>6</cp:revision>
  <dcterms:created xsi:type="dcterms:W3CDTF">2019-07-11T08:22:16Z</dcterms:created>
  <dcterms:modified xsi:type="dcterms:W3CDTF">2020-02-19T19:43:14Z</dcterms:modified>
</cp:coreProperties>
</file>