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66EF-DF1B-A505-5251-F797C1C2F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1643-7F4B-E401-EB8B-49AED90E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E2D7-6236-281C-3597-472389F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16DD-6902-BD3B-2593-D45A3221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C8C7-5301-095E-6701-9F7AD554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66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4F74-5941-D4B7-7963-2B94651C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102B4-7713-4F6B-4F95-46F871E0D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CEC5-5BB9-F5FD-6A9F-997B88FE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E6FBC-3325-1054-9EED-0FA5BE1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39F0-6FFA-FB41-412D-64AC810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66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668F-9CBE-69A3-A1D9-636DB4226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C00A6-08FC-A1BC-784C-5AB5D5BF2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E5C4-FF50-1660-B204-5475E5ED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6390-C66F-4A21-220C-19FD40EC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1553-19DD-3D07-BC04-CFEBB215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1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A715-AEFE-9D73-7B5F-ECB0D2F9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B241-1C70-7470-991A-D01F0552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59FBC-4ED6-5819-A026-20368540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9CA5-F1C1-479A-C67C-5500A3B9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8877-7E28-BDB3-3BF1-75351F48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7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34D2-AE63-CEFC-6C80-0D418CB1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2693D-7037-6D47-A7D9-C65D4D7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8966-B0E4-6F24-14EB-4928B1A3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DDD4-6768-6FE2-DFB0-94176A41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FA9A-237F-49AD-FB6A-93630699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9A24-96F4-9422-3005-A8B826CE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78EA-956D-E62E-B617-E6F893980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05C48-0AED-FA81-C3CD-5DA94876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75F9C-26FE-330D-93DE-B2D928FE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D348-78AF-ED8C-B80B-9F568685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95855-A64E-F93F-4A6A-B984FAF8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5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72E5-95CE-1C74-5F78-E26BAF41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19EF3-251E-4C09-A03C-EAA8B85F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B4B9A-F4F4-8804-F1E6-7A27B977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6B2F3-31C1-A740-0FF0-5B683CD78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26F5-EC02-413C-75EF-F51AA7AEF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77303-6BC4-0ABB-437D-C7DABA37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D245A-FF9A-EBAF-DB2D-5B5D5407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E0A19-ECA3-78C3-3A3E-FCFF6DDD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99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34DD-CA03-1877-67C0-B542173C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8AE8D-B079-55DB-9BDE-362D59FB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C74B4-DC4A-771B-6335-6BFD15D5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D4C43-663D-C714-85BB-41ABD347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9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A2884-D914-D2D9-8A9E-74FEBCF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6592C-5F4C-5E5D-821F-263A9E02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558C8-0503-1DA3-EBFE-CAD1207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5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FBEF-D6BB-0154-D78E-94868AA7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7475-7760-236F-B6BE-4B1AA9B7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D3A8E-70C3-F700-899C-D070EE0A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01AB4-6B49-8DE2-3E7F-6A240117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E3C4F-034C-5AF7-2F3C-85F5F076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B3900-BF17-A957-2875-91D5AC8B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91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B8B7-6929-3511-7645-0CC7828E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0126D-5428-8A7D-F9FE-0A91FAA3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149B9-2758-398D-CC56-90138F470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F5683-EAE2-10DB-8FDC-08A81548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90B92-BBF2-1C22-9DEA-87F0379D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9E08-1CA5-25AE-165E-6E7B6F0E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34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F65BC-9971-17F2-B3C6-81354820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0A36-01F2-9FF2-F8B3-2138A919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DE44-4FDA-D661-C12B-E52E7C9C7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36688-785E-4CCD-B38E-864B54F10C4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A3AD-2ED3-F8D3-38F2-AEC665EDE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D87D3-BFA5-4DAA-4474-622EAA505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61FC9-4367-4F67-815B-291ECC222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6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69FE0-E4B3-CECF-5E71-9D79C3CA7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56" r="3750" b="12084"/>
          <a:stretch/>
        </p:blipFill>
        <p:spPr>
          <a:xfrm>
            <a:off x="228600" y="1819275"/>
            <a:ext cx="117348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2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010E-4E67-C4CA-2BBF-CA602C22C517}"/>
              </a:ext>
            </a:extLst>
          </p:cNvPr>
          <p:cNvSpPr txBox="1"/>
          <p:nvPr/>
        </p:nvSpPr>
        <p:spPr>
          <a:xfrm>
            <a:off x="6915150" y="4762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Desktop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63A24-F818-190D-CB79-012B92A8F12C}"/>
              </a:ext>
            </a:extLst>
          </p:cNvPr>
          <p:cNvSpPr txBox="1"/>
          <p:nvPr/>
        </p:nvSpPr>
        <p:spPr>
          <a:xfrm>
            <a:off x="790575" y="581025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41550-256B-3F1D-F03E-1E1912FE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362074"/>
            <a:ext cx="5909733" cy="3324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FC3EC0-5093-7C04-C98E-34192A84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1660622"/>
            <a:ext cx="4848225" cy="27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9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6245D9-D11B-7A48-BFDE-AE1FAF51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895350"/>
            <a:ext cx="5672667" cy="3190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98B1E-3BB5-FBCE-12A1-3FD1F656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895350"/>
            <a:ext cx="5198533" cy="2924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55A8F-A568-A90B-6A1C-2C4D57C5EF5F}"/>
              </a:ext>
            </a:extLst>
          </p:cNvPr>
          <p:cNvSpPr txBox="1"/>
          <p:nvPr/>
        </p:nvSpPr>
        <p:spPr>
          <a:xfrm>
            <a:off x="6915150" y="4762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Desktop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B1BDE-CC09-3C8A-6CEE-EB49986D33FD}"/>
              </a:ext>
            </a:extLst>
          </p:cNvPr>
          <p:cNvSpPr txBox="1"/>
          <p:nvPr/>
        </p:nvSpPr>
        <p:spPr>
          <a:xfrm>
            <a:off x="790575" y="581025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87227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05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3D9DE6-E8EC-3BA8-5793-1AD482B5C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15"/>
          <a:stretch/>
        </p:blipFill>
        <p:spPr>
          <a:xfrm>
            <a:off x="497149" y="1583739"/>
            <a:ext cx="8940800" cy="432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E98E5B-A6B3-0876-689A-5E4BA972AC83}"/>
              </a:ext>
            </a:extLst>
          </p:cNvPr>
          <p:cNvSpPr txBox="1"/>
          <p:nvPr/>
        </p:nvSpPr>
        <p:spPr>
          <a:xfrm>
            <a:off x="1849515" y="4212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365080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| Doopee Doo!</dc:creator>
  <cp:lastModifiedBy>Phil | Doopee Doo!</cp:lastModifiedBy>
  <cp:revision>10</cp:revision>
  <dcterms:created xsi:type="dcterms:W3CDTF">2024-03-13T14:53:36Z</dcterms:created>
  <dcterms:modified xsi:type="dcterms:W3CDTF">2024-03-13T16:59:30Z</dcterms:modified>
</cp:coreProperties>
</file>