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15ED-1683-F830-07A5-E56705097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1FEE0-D3AF-C2F0-C94B-9C80A1B8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77BEB-C92B-8FFB-0601-77A03BBD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E083D-92AF-0BF5-AAC0-422C4947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1C4C-7DCC-E64B-86A0-4279E5F4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6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16B6-3486-3DB3-CE7A-806F63A7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64B03-A321-0A60-FA8E-ED96FFCC4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7241-8E23-54EF-312D-BC0BCB35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AD48-61DC-2E67-AA01-575561F9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712A-E661-C674-9B5A-5F478D24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69705-7DBA-09EE-7D49-253E7F4B0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68C76-F357-F0EA-3E4E-5963E3CE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B707-6891-3292-7160-39ADD48F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F1272-CA5E-A5C6-BFDE-4C9F98BE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AD7BB-2DB8-203E-E714-1C15F12B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5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DD59-A556-3994-CAA8-611192C8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EEC8-2810-D7A8-378C-54877DB4B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8371-A3CC-69F9-5841-00191B86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04AB1-0ADA-17D0-91A7-C668BBBB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ECCBB-9838-490A-5B08-DD0F2688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0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B569-DAD9-9241-8F21-17D323A8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60B8F-DE81-8FC3-6D5A-3075FD41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A057-F568-5499-E89E-816F1CFF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0DB46-9FEA-F744-037C-8A2CCB5A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44674-AE80-F8F5-E4C3-D3553F34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B02E-97D8-5221-A66A-FFB156C0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84319-C0CB-4104-4FD7-9204AE1D8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2C081-C9BF-C875-17F2-411F4838A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C08EA-7DD4-4435-2EBD-1DB2A0F5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D24B2-6916-CB66-A81A-18CC1C7D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5E938-078D-8257-4C1C-2D2E5828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9A3F-E3E2-AAFE-6C9C-EF05530F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9AF2-49A1-957E-714D-A72AE80B1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C872C-5638-4248-1131-D6354F4F5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BEEE9-7116-CCA5-B4E7-E09F6B83B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47BF6-1365-F3E3-CABC-B0EB53C6F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29E67-8F5F-CDC9-775B-5217DC21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901BD-D756-F882-5E9B-85704FDD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87F2F-1316-D4C8-C333-E6D26D7C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4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E6AF-D838-9ED1-8647-CD0B7C1E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043AC-BDBF-7740-B81A-3B4799B6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43057-9327-BF6F-7035-A4F49BFE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26F3C-635D-5639-1C6B-0C940A11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62862-A05D-19DB-9834-85476A02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8AA27-EE0B-EBAF-7F71-85363649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D0E9C-AD87-A85F-AE04-6C41F6A0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FD38-1525-FB54-0557-94F92582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1A77B-6DD4-E6A1-B2E1-81186667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A15D8-B811-3948-2FB5-985BC5460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365BA-E8E8-A9AA-C924-96616C6E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8CB2B-4CCB-F50C-60CD-3C7BDE3D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FA17A-D70E-C936-2C78-26B65B53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5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CC47-ED65-5A20-1DEA-28EF59A3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9EA3C-90B8-121C-ED03-A376C04C5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C5E44-34FA-CF88-BB7A-8821C63E2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5A2AC-E500-A4FD-276C-F744291C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C9D59-9269-B6EE-5A6A-E6F3A835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18B79-5FEB-C6FB-E5CC-2EE73D33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AFAAF-279F-D3D6-8A18-50FBB44B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F52C5-B8E3-70C5-E110-636C457F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9188-2801-BF70-DF37-8DE098EF0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F063-1295-4E75-BF47-6B5A10C04EA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61F1-997A-01A8-D6C9-B79F76BDE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4E3C-B037-FA9D-F396-FEC0618C7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5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rushed DC Motor - 3V to 6V | Standard Hobbyist DC Motor">
            <a:extLst>
              <a:ext uri="{FF2B5EF4-FFF2-40B4-BE49-F238E27FC236}">
                <a16:creationId xmlns:a16="http://schemas.microsoft.com/office/drawing/2014/main" id="{27148E00-964B-638F-B80A-60ACE3203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98467">
            <a:off x="7287345" y="5933230"/>
            <a:ext cx="974687" cy="104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A08B5-3802-527D-4F6B-21E33DCB0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653" y="1395412"/>
            <a:ext cx="2895600" cy="4067175"/>
          </a:xfrm>
          <a:prstGeom prst="rect">
            <a:avLst/>
          </a:prstGeom>
        </p:spPr>
      </p:pic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671ECFCF-451A-2AE0-7B8B-D40594AF2B15}"/>
              </a:ext>
            </a:extLst>
          </p:cNvPr>
          <p:cNvCxnSpPr>
            <a:cxnSpLocks/>
          </p:cNvCxnSpPr>
          <p:nvPr/>
        </p:nvCxnSpPr>
        <p:spPr>
          <a:xfrm flipH="1" flipV="1">
            <a:off x="7145622" y="4537884"/>
            <a:ext cx="46262" cy="152107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77D99D-EBA4-7D66-D4B2-C1A1E4B8F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5964" y="1304568"/>
            <a:ext cx="5416021" cy="381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C9A059-CAC1-3F2A-345E-7DAE11F9A0DF}"/>
              </a:ext>
            </a:extLst>
          </p:cNvPr>
          <p:cNvCxnSpPr/>
          <p:nvPr/>
        </p:nvCxnSpPr>
        <p:spPr>
          <a:xfrm flipH="1">
            <a:off x="812801" y="3733800"/>
            <a:ext cx="3979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A89C73-9C33-78E1-B6FF-42E15A594505}"/>
              </a:ext>
            </a:extLst>
          </p:cNvPr>
          <p:cNvCxnSpPr>
            <a:cxnSpLocks/>
          </p:cNvCxnSpPr>
          <p:nvPr/>
        </p:nvCxnSpPr>
        <p:spPr>
          <a:xfrm>
            <a:off x="812801" y="3733800"/>
            <a:ext cx="0" cy="2717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375956-EB20-D032-FE45-034925435C69}"/>
              </a:ext>
            </a:extLst>
          </p:cNvPr>
          <p:cNvCxnSpPr>
            <a:cxnSpLocks/>
          </p:cNvCxnSpPr>
          <p:nvPr/>
        </p:nvCxnSpPr>
        <p:spPr>
          <a:xfrm flipH="1">
            <a:off x="778934" y="6444853"/>
            <a:ext cx="6112935" cy="152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632062-56AB-A543-92C6-1E95BBAADA32}"/>
              </a:ext>
            </a:extLst>
          </p:cNvPr>
          <p:cNvCxnSpPr>
            <a:cxnSpLocks/>
          </p:cNvCxnSpPr>
          <p:nvPr/>
        </p:nvCxnSpPr>
        <p:spPr>
          <a:xfrm>
            <a:off x="6891869" y="5092700"/>
            <a:ext cx="0" cy="13673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F076BA-2770-9DA6-6484-4598430557F9}"/>
              </a:ext>
            </a:extLst>
          </p:cNvPr>
          <p:cNvCxnSpPr>
            <a:cxnSpLocks/>
          </p:cNvCxnSpPr>
          <p:nvPr/>
        </p:nvCxnSpPr>
        <p:spPr>
          <a:xfrm flipH="1">
            <a:off x="931333" y="3886200"/>
            <a:ext cx="3132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E3B0E9-ECA7-EA5A-20C3-18F4AE1472C6}"/>
              </a:ext>
            </a:extLst>
          </p:cNvPr>
          <p:cNvCxnSpPr>
            <a:cxnSpLocks/>
          </p:cNvCxnSpPr>
          <p:nvPr/>
        </p:nvCxnSpPr>
        <p:spPr>
          <a:xfrm>
            <a:off x="948267" y="3886200"/>
            <a:ext cx="0" cy="2717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AE346-17B1-9046-B73A-396BBFA2B234}"/>
              </a:ext>
            </a:extLst>
          </p:cNvPr>
          <p:cNvCxnSpPr>
            <a:cxnSpLocks/>
          </p:cNvCxnSpPr>
          <p:nvPr/>
        </p:nvCxnSpPr>
        <p:spPr>
          <a:xfrm flipH="1">
            <a:off x="931334" y="6604000"/>
            <a:ext cx="6081169" cy="84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E2CFE9-6EF8-1D60-295F-78C919BEF972}"/>
              </a:ext>
            </a:extLst>
          </p:cNvPr>
          <p:cNvCxnSpPr>
            <a:cxnSpLocks/>
          </p:cNvCxnSpPr>
          <p:nvPr/>
        </p:nvCxnSpPr>
        <p:spPr>
          <a:xfrm>
            <a:off x="7018868" y="5092700"/>
            <a:ext cx="0" cy="15197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42949C6-EA1F-BF2A-9A98-7CA95810192A}"/>
              </a:ext>
            </a:extLst>
          </p:cNvPr>
          <p:cNvSpPr/>
          <p:nvPr/>
        </p:nvSpPr>
        <p:spPr>
          <a:xfrm>
            <a:off x="7897855" y="4292600"/>
            <a:ext cx="212676" cy="872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77B752-71BF-8784-0493-324D4F9B6459}"/>
              </a:ext>
            </a:extLst>
          </p:cNvPr>
          <p:cNvCxnSpPr>
            <a:cxnSpLocks/>
          </p:cNvCxnSpPr>
          <p:nvPr/>
        </p:nvCxnSpPr>
        <p:spPr>
          <a:xfrm flipH="1">
            <a:off x="4534029" y="3369733"/>
            <a:ext cx="2823506" cy="5645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9F317D8-A018-150D-166F-7D95880C2791}"/>
              </a:ext>
            </a:extLst>
          </p:cNvPr>
          <p:cNvCxnSpPr>
            <a:cxnSpLocks/>
          </p:cNvCxnSpPr>
          <p:nvPr/>
        </p:nvCxnSpPr>
        <p:spPr>
          <a:xfrm flipH="1">
            <a:off x="4534029" y="3225801"/>
            <a:ext cx="2823506" cy="4154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C6D47466-6550-070B-CD2C-D1E8C33A95EA}"/>
              </a:ext>
            </a:extLst>
          </p:cNvPr>
          <p:cNvCxnSpPr/>
          <p:nvPr/>
        </p:nvCxnSpPr>
        <p:spPr>
          <a:xfrm flipH="1">
            <a:off x="846666" y="3582991"/>
            <a:ext cx="3979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9CCD2DBA-ECC2-FF7E-C2C7-B4E68602E285}"/>
              </a:ext>
            </a:extLst>
          </p:cNvPr>
          <p:cNvCxnSpPr>
            <a:cxnSpLocks/>
          </p:cNvCxnSpPr>
          <p:nvPr/>
        </p:nvCxnSpPr>
        <p:spPr>
          <a:xfrm>
            <a:off x="880534" y="880005"/>
            <a:ext cx="0" cy="2717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E5F6D193-BECE-037A-D9DA-60A90036CAC8}"/>
              </a:ext>
            </a:extLst>
          </p:cNvPr>
          <p:cNvCxnSpPr>
            <a:cxnSpLocks/>
          </p:cNvCxnSpPr>
          <p:nvPr/>
        </p:nvCxnSpPr>
        <p:spPr>
          <a:xfrm flipH="1" flipV="1">
            <a:off x="846666" y="862011"/>
            <a:ext cx="5739444" cy="179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145B5379-FBC2-87BD-ED12-BF41F1A2127C}"/>
              </a:ext>
            </a:extLst>
          </p:cNvPr>
          <p:cNvCxnSpPr>
            <a:cxnSpLocks/>
          </p:cNvCxnSpPr>
          <p:nvPr/>
        </p:nvCxnSpPr>
        <p:spPr>
          <a:xfrm>
            <a:off x="6587072" y="880004"/>
            <a:ext cx="0" cy="21187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B474FEA6-57AB-1103-E428-696D83B1850C}"/>
              </a:ext>
            </a:extLst>
          </p:cNvPr>
          <p:cNvCxnSpPr>
            <a:cxnSpLocks/>
          </p:cNvCxnSpPr>
          <p:nvPr/>
        </p:nvCxnSpPr>
        <p:spPr>
          <a:xfrm flipH="1">
            <a:off x="6604003" y="2990324"/>
            <a:ext cx="6942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3DEBE32-BFF9-4827-526F-B54D10B8613B}"/>
              </a:ext>
            </a:extLst>
          </p:cNvPr>
          <p:cNvCxnSpPr>
            <a:cxnSpLocks/>
          </p:cNvCxnSpPr>
          <p:nvPr/>
        </p:nvCxnSpPr>
        <p:spPr>
          <a:xfrm flipH="1" flipV="1">
            <a:off x="4517098" y="2912058"/>
            <a:ext cx="2781171" cy="218762"/>
          </a:xfrm>
          <a:prstGeom prst="line">
            <a:avLst/>
          </a:prstGeom>
          <a:ln w="57150">
            <a:solidFill>
              <a:srgbClr val="9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4E535CE1-FED5-7FAB-716D-0A73A037FA8A}"/>
              </a:ext>
            </a:extLst>
          </p:cNvPr>
          <p:cNvCxnSpPr>
            <a:cxnSpLocks/>
          </p:cNvCxnSpPr>
          <p:nvPr/>
        </p:nvCxnSpPr>
        <p:spPr>
          <a:xfrm flipH="1" flipV="1">
            <a:off x="8180973" y="4308571"/>
            <a:ext cx="829474" cy="522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550AA57E-A658-3094-BCC3-08ED09C80CAE}"/>
              </a:ext>
            </a:extLst>
          </p:cNvPr>
          <p:cNvSpPr txBox="1"/>
          <p:nvPr/>
        </p:nvSpPr>
        <p:spPr>
          <a:xfrm>
            <a:off x="6625999" y="1135629"/>
            <a:ext cx="86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 rail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3549959D-7CA3-032C-181E-F758238B1246}"/>
              </a:ext>
            </a:extLst>
          </p:cNvPr>
          <p:cNvSpPr txBox="1"/>
          <p:nvPr/>
        </p:nvSpPr>
        <p:spPr>
          <a:xfrm>
            <a:off x="9260061" y="1723476"/>
            <a:ext cx="1047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power rail (5V)</a:t>
            </a:r>
          </a:p>
        </p:txBody>
      </p:sp>
      <p:pic>
        <p:nvPicPr>
          <p:cNvPr id="1056" name="Picture 10" descr="Yoobao Small Portable Charger 6000mAh Power Bank Battery">
            <a:extLst>
              <a:ext uri="{FF2B5EF4-FFF2-40B4-BE49-F238E27FC236}">
                <a16:creationId xmlns:a16="http://schemas.microsoft.com/office/drawing/2014/main" id="{CBF7FBA0-41B6-8716-F1B5-1E6495877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40365" y="30095"/>
            <a:ext cx="1650827" cy="125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CA85637F-6152-BF10-3250-86F619A3DA04}"/>
              </a:ext>
            </a:extLst>
          </p:cNvPr>
          <p:cNvCxnSpPr>
            <a:cxnSpLocks/>
          </p:cNvCxnSpPr>
          <p:nvPr/>
        </p:nvCxnSpPr>
        <p:spPr>
          <a:xfrm>
            <a:off x="9008534" y="880004"/>
            <a:ext cx="0" cy="9531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3CF7DC10-7D9E-9B8D-EB52-F877ADF1AF2B}"/>
              </a:ext>
            </a:extLst>
          </p:cNvPr>
          <p:cNvCxnSpPr>
            <a:cxnSpLocks/>
          </p:cNvCxnSpPr>
          <p:nvPr/>
        </p:nvCxnSpPr>
        <p:spPr>
          <a:xfrm>
            <a:off x="9118600" y="880004"/>
            <a:ext cx="0" cy="1059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0E584115-6954-02E0-86F6-FD52C01938D6}"/>
              </a:ext>
            </a:extLst>
          </p:cNvPr>
          <p:cNvCxnSpPr>
            <a:cxnSpLocks/>
          </p:cNvCxnSpPr>
          <p:nvPr/>
        </p:nvCxnSpPr>
        <p:spPr>
          <a:xfrm flipH="1">
            <a:off x="6891869" y="4659049"/>
            <a:ext cx="739983" cy="173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5B45D9C2-88E2-DE34-3A22-01841892150B}"/>
              </a:ext>
            </a:extLst>
          </p:cNvPr>
          <p:cNvCxnSpPr>
            <a:cxnSpLocks/>
          </p:cNvCxnSpPr>
          <p:nvPr/>
        </p:nvCxnSpPr>
        <p:spPr>
          <a:xfrm flipV="1">
            <a:off x="7724286" y="4620147"/>
            <a:ext cx="0" cy="1735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63F3F530-6796-8E8B-FF60-0DAA65F6E96A}"/>
              </a:ext>
            </a:extLst>
          </p:cNvPr>
          <p:cNvCxnSpPr>
            <a:cxnSpLocks/>
          </p:cNvCxnSpPr>
          <p:nvPr/>
        </p:nvCxnSpPr>
        <p:spPr>
          <a:xfrm flipH="1">
            <a:off x="8180973" y="4633477"/>
            <a:ext cx="8206" cy="1695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A323F007-5A58-5489-58CE-AC1095E6AF4A}"/>
              </a:ext>
            </a:extLst>
          </p:cNvPr>
          <p:cNvCxnSpPr>
            <a:cxnSpLocks/>
          </p:cNvCxnSpPr>
          <p:nvPr/>
        </p:nvCxnSpPr>
        <p:spPr>
          <a:xfrm flipV="1">
            <a:off x="8283546" y="4738888"/>
            <a:ext cx="826587" cy="224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1F69E4D7-A76C-5252-310C-AB6CE96F54EF}"/>
              </a:ext>
            </a:extLst>
          </p:cNvPr>
          <p:cNvCxnSpPr>
            <a:cxnSpLocks/>
          </p:cNvCxnSpPr>
          <p:nvPr/>
        </p:nvCxnSpPr>
        <p:spPr>
          <a:xfrm flipH="1" flipV="1">
            <a:off x="5203695" y="4288468"/>
            <a:ext cx="2171266" cy="2401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B33EE7-ADB7-D404-6EFA-E586C479A552}"/>
              </a:ext>
            </a:extLst>
          </p:cNvPr>
          <p:cNvCxnSpPr>
            <a:cxnSpLocks/>
          </p:cNvCxnSpPr>
          <p:nvPr/>
        </p:nvCxnSpPr>
        <p:spPr>
          <a:xfrm flipH="1">
            <a:off x="4525566" y="3787961"/>
            <a:ext cx="66966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96144B08-9E66-9521-BCBC-BCC1C48CC622}"/>
              </a:ext>
            </a:extLst>
          </p:cNvPr>
          <p:cNvCxnSpPr>
            <a:cxnSpLocks/>
          </p:cNvCxnSpPr>
          <p:nvPr/>
        </p:nvCxnSpPr>
        <p:spPr>
          <a:xfrm flipH="1" flipV="1">
            <a:off x="5178293" y="3787961"/>
            <a:ext cx="16934" cy="50050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7FAB2B34-A6CA-6A7C-AF8B-72A05EBD6168}"/>
              </a:ext>
            </a:extLst>
          </p:cNvPr>
          <p:cNvCxnSpPr>
            <a:cxnSpLocks/>
          </p:cNvCxnSpPr>
          <p:nvPr/>
        </p:nvCxnSpPr>
        <p:spPr>
          <a:xfrm flipH="1" flipV="1">
            <a:off x="5059759" y="4384335"/>
            <a:ext cx="2787783" cy="956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6392C3BA-65B7-2F1D-6AAF-1C81712DDECC}"/>
              </a:ext>
            </a:extLst>
          </p:cNvPr>
          <p:cNvCxnSpPr>
            <a:cxnSpLocks/>
          </p:cNvCxnSpPr>
          <p:nvPr/>
        </p:nvCxnSpPr>
        <p:spPr>
          <a:xfrm flipH="1">
            <a:off x="4517098" y="3941066"/>
            <a:ext cx="542661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FBE21DD5-0567-DF3A-FC5B-D105497ECF46}"/>
              </a:ext>
            </a:extLst>
          </p:cNvPr>
          <p:cNvCxnSpPr>
            <a:cxnSpLocks/>
          </p:cNvCxnSpPr>
          <p:nvPr/>
        </p:nvCxnSpPr>
        <p:spPr>
          <a:xfrm flipV="1">
            <a:off x="5059759" y="3941066"/>
            <a:ext cx="0" cy="47923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5DFD5933-D392-856A-5E30-5101148173DA}"/>
              </a:ext>
            </a:extLst>
          </p:cNvPr>
          <p:cNvCxnSpPr>
            <a:cxnSpLocks/>
          </p:cNvCxnSpPr>
          <p:nvPr/>
        </p:nvCxnSpPr>
        <p:spPr>
          <a:xfrm flipH="1" flipV="1">
            <a:off x="4941224" y="4986228"/>
            <a:ext cx="2906317" cy="846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3848150A-7C37-64E7-2CFF-90EF8A35048A}"/>
              </a:ext>
            </a:extLst>
          </p:cNvPr>
          <p:cNvCxnSpPr>
            <a:cxnSpLocks/>
          </p:cNvCxnSpPr>
          <p:nvPr/>
        </p:nvCxnSpPr>
        <p:spPr>
          <a:xfrm flipH="1">
            <a:off x="4534029" y="4245870"/>
            <a:ext cx="40719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37F72D75-5708-E29C-5990-5E6A34A36AB7}"/>
              </a:ext>
            </a:extLst>
          </p:cNvPr>
          <p:cNvCxnSpPr>
            <a:cxnSpLocks/>
          </p:cNvCxnSpPr>
          <p:nvPr/>
        </p:nvCxnSpPr>
        <p:spPr>
          <a:xfrm flipV="1">
            <a:off x="4941224" y="4245870"/>
            <a:ext cx="0" cy="74882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051C509E-A099-C43C-39A1-7E5F0F3A5620}"/>
              </a:ext>
            </a:extLst>
          </p:cNvPr>
          <p:cNvCxnSpPr>
            <a:cxnSpLocks/>
          </p:cNvCxnSpPr>
          <p:nvPr/>
        </p:nvCxnSpPr>
        <p:spPr>
          <a:xfrm>
            <a:off x="8949270" y="5030786"/>
            <a:ext cx="0" cy="3408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D5ED1BDA-09D8-002B-C32D-766869A79980}"/>
              </a:ext>
            </a:extLst>
          </p:cNvPr>
          <p:cNvCxnSpPr>
            <a:cxnSpLocks/>
          </p:cNvCxnSpPr>
          <p:nvPr/>
        </p:nvCxnSpPr>
        <p:spPr>
          <a:xfrm flipH="1">
            <a:off x="7834853" y="5092700"/>
            <a:ext cx="12688" cy="3047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C34449A8-7BEB-4C22-5016-3481B080834F}"/>
              </a:ext>
            </a:extLst>
          </p:cNvPr>
          <p:cNvCxnSpPr>
            <a:cxnSpLocks/>
          </p:cNvCxnSpPr>
          <p:nvPr/>
        </p:nvCxnSpPr>
        <p:spPr>
          <a:xfrm>
            <a:off x="7838015" y="5371639"/>
            <a:ext cx="111125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40F1C951-087E-2758-3234-DA980D978249}"/>
              </a:ext>
            </a:extLst>
          </p:cNvPr>
          <p:cNvCxnSpPr>
            <a:cxnSpLocks/>
          </p:cNvCxnSpPr>
          <p:nvPr/>
        </p:nvCxnSpPr>
        <p:spPr>
          <a:xfrm>
            <a:off x="7017912" y="2113475"/>
            <a:ext cx="209222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1AE6180C-1847-033C-83F4-03585AEEC7B5}"/>
              </a:ext>
            </a:extLst>
          </p:cNvPr>
          <p:cNvCxnSpPr>
            <a:cxnSpLocks/>
          </p:cNvCxnSpPr>
          <p:nvPr/>
        </p:nvCxnSpPr>
        <p:spPr>
          <a:xfrm flipH="1">
            <a:off x="7162800" y="4537884"/>
            <a:ext cx="684742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A01FE6A4-D38F-4CD4-AA53-4EA6E64C60BA}"/>
              </a:ext>
            </a:extLst>
          </p:cNvPr>
          <p:cNvCxnSpPr>
            <a:cxnSpLocks/>
          </p:cNvCxnSpPr>
          <p:nvPr/>
        </p:nvCxnSpPr>
        <p:spPr>
          <a:xfrm flipH="1" flipV="1">
            <a:off x="7300065" y="4886663"/>
            <a:ext cx="25156" cy="1184438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FE898463-B9E8-1DAE-8068-B4E8E4480816}"/>
              </a:ext>
            </a:extLst>
          </p:cNvPr>
          <p:cNvCxnSpPr>
            <a:cxnSpLocks/>
          </p:cNvCxnSpPr>
          <p:nvPr/>
        </p:nvCxnSpPr>
        <p:spPr>
          <a:xfrm flipH="1">
            <a:off x="7300065" y="4885022"/>
            <a:ext cx="555941" cy="1641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>
            <a:extLst>
              <a:ext uri="{FF2B5EF4-FFF2-40B4-BE49-F238E27FC236}">
                <a16:creationId xmlns:a16="http://schemas.microsoft.com/office/drawing/2014/main" id="{1D5BE9F9-3486-F6BB-E450-6B5C1CBA4008}"/>
              </a:ext>
            </a:extLst>
          </p:cNvPr>
          <p:cNvCxnSpPr>
            <a:cxnSpLocks/>
          </p:cNvCxnSpPr>
          <p:nvPr/>
        </p:nvCxnSpPr>
        <p:spPr>
          <a:xfrm>
            <a:off x="8180973" y="4873090"/>
            <a:ext cx="2012894" cy="41949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CB0511A8-5642-D8F7-E2A9-4809C4766E2C}"/>
              </a:ext>
            </a:extLst>
          </p:cNvPr>
          <p:cNvCxnSpPr>
            <a:cxnSpLocks/>
          </p:cNvCxnSpPr>
          <p:nvPr/>
        </p:nvCxnSpPr>
        <p:spPr>
          <a:xfrm flipH="1" flipV="1">
            <a:off x="7483189" y="5428985"/>
            <a:ext cx="689317" cy="2281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AD5B842E-76B0-1D32-E1E7-0AA72299C104}"/>
              </a:ext>
            </a:extLst>
          </p:cNvPr>
          <p:cNvCxnSpPr>
            <a:cxnSpLocks/>
          </p:cNvCxnSpPr>
          <p:nvPr/>
        </p:nvCxnSpPr>
        <p:spPr>
          <a:xfrm flipV="1">
            <a:off x="8180973" y="5075766"/>
            <a:ext cx="0" cy="4070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0" name="Picture 4" descr="Brushed DC Motor - 3V to 6V | Standard Hobbyist DC Motor">
            <a:extLst>
              <a:ext uri="{FF2B5EF4-FFF2-40B4-BE49-F238E27FC236}">
                <a16:creationId xmlns:a16="http://schemas.microsoft.com/office/drawing/2014/main" id="{F7BF704F-5356-EDD1-326F-334FD7C4A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27" y="4811004"/>
            <a:ext cx="974687" cy="104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E1522AB8-0E4E-265A-E7BC-7D4CE33CA9AF}"/>
              </a:ext>
            </a:extLst>
          </p:cNvPr>
          <p:cNvCxnSpPr>
            <a:cxnSpLocks/>
          </p:cNvCxnSpPr>
          <p:nvPr/>
        </p:nvCxnSpPr>
        <p:spPr>
          <a:xfrm flipH="1">
            <a:off x="8172506" y="4537884"/>
            <a:ext cx="202136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83B18595-8203-F629-271E-B95820E7D197}"/>
              </a:ext>
            </a:extLst>
          </p:cNvPr>
          <p:cNvCxnSpPr>
            <a:cxnSpLocks/>
          </p:cNvCxnSpPr>
          <p:nvPr/>
        </p:nvCxnSpPr>
        <p:spPr>
          <a:xfrm flipV="1">
            <a:off x="10170639" y="4537884"/>
            <a:ext cx="0" cy="258918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DA20BBB2-7FC2-EB2D-A088-328E9EA7FAB7}"/>
              </a:ext>
            </a:extLst>
          </p:cNvPr>
          <p:cNvCxnSpPr>
            <a:cxnSpLocks/>
          </p:cNvCxnSpPr>
          <p:nvPr/>
        </p:nvCxnSpPr>
        <p:spPr>
          <a:xfrm flipH="1" flipV="1">
            <a:off x="4542495" y="4762339"/>
            <a:ext cx="330992" cy="407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C08D8E2E-F43D-8F2F-F33B-A20D42F4F0BB}"/>
              </a:ext>
            </a:extLst>
          </p:cNvPr>
          <p:cNvCxnSpPr>
            <a:cxnSpLocks/>
          </p:cNvCxnSpPr>
          <p:nvPr/>
        </p:nvCxnSpPr>
        <p:spPr>
          <a:xfrm flipV="1">
            <a:off x="4873487" y="4762339"/>
            <a:ext cx="0" cy="82566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Connector 1148">
            <a:extLst>
              <a:ext uri="{FF2B5EF4-FFF2-40B4-BE49-F238E27FC236}">
                <a16:creationId xmlns:a16="http://schemas.microsoft.com/office/drawing/2014/main" id="{CC687A9A-73D8-EE2D-8060-C69201F626DB}"/>
              </a:ext>
            </a:extLst>
          </p:cNvPr>
          <p:cNvCxnSpPr>
            <a:cxnSpLocks/>
          </p:cNvCxnSpPr>
          <p:nvPr/>
        </p:nvCxnSpPr>
        <p:spPr>
          <a:xfrm flipH="1">
            <a:off x="4899632" y="5550691"/>
            <a:ext cx="338391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553BCA8B-5748-00F0-2AF6-56C9F04E4024}"/>
              </a:ext>
            </a:extLst>
          </p:cNvPr>
          <p:cNvCxnSpPr>
            <a:cxnSpLocks/>
          </p:cNvCxnSpPr>
          <p:nvPr/>
        </p:nvCxnSpPr>
        <p:spPr>
          <a:xfrm flipH="1" flipV="1">
            <a:off x="8283546" y="4994695"/>
            <a:ext cx="5154" cy="59738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32046799-9463-F2B4-BC0D-10A161D40F87}"/>
              </a:ext>
            </a:extLst>
          </p:cNvPr>
          <p:cNvCxnSpPr>
            <a:cxnSpLocks/>
          </p:cNvCxnSpPr>
          <p:nvPr/>
        </p:nvCxnSpPr>
        <p:spPr>
          <a:xfrm flipH="1" flipV="1">
            <a:off x="4491810" y="5099989"/>
            <a:ext cx="330992" cy="4075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Straight Connector 1173">
            <a:extLst>
              <a:ext uri="{FF2B5EF4-FFF2-40B4-BE49-F238E27FC236}">
                <a16:creationId xmlns:a16="http://schemas.microsoft.com/office/drawing/2014/main" id="{4BA5C6CC-9E66-6FB6-87C9-7DCB4FA11D5B}"/>
              </a:ext>
            </a:extLst>
          </p:cNvPr>
          <p:cNvCxnSpPr>
            <a:cxnSpLocks/>
          </p:cNvCxnSpPr>
          <p:nvPr/>
        </p:nvCxnSpPr>
        <p:spPr>
          <a:xfrm flipV="1">
            <a:off x="4790434" y="5099989"/>
            <a:ext cx="0" cy="825661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Straight Connector 1174">
            <a:extLst>
              <a:ext uri="{FF2B5EF4-FFF2-40B4-BE49-F238E27FC236}">
                <a16:creationId xmlns:a16="http://schemas.microsoft.com/office/drawing/2014/main" id="{D16E00C3-B2B1-5B7C-81B8-871EACA24166}"/>
              </a:ext>
            </a:extLst>
          </p:cNvPr>
          <p:cNvCxnSpPr>
            <a:cxnSpLocks/>
          </p:cNvCxnSpPr>
          <p:nvPr/>
        </p:nvCxnSpPr>
        <p:spPr>
          <a:xfrm flipH="1">
            <a:off x="4816579" y="5888341"/>
            <a:ext cx="3612027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Straight Connector 1179">
            <a:extLst>
              <a:ext uri="{FF2B5EF4-FFF2-40B4-BE49-F238E27FC236}">
                <a16:creationId xmlns:a16="http://schemas.microsoft.com/office/drawing/2014/main" id="{48A369F6-4702-3288-8A0E-B46A26648103}"/>
              </a:ext>
            </a:extLst>
          </p:cNvPr>
          <p:cNvCxnSpPr>
            <a:cxnSpLocks/>
          </p:cNvCxnSpPr>
          <p:nvPr/>
        </p:nvCxnSpPr>
        <p:spPr>
          <a:xfrm flipV="1">
            <a:off x="8417343" y="4420304"/>
            <a:ext cx="0" cy="1497895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Straight Connector 1182">
            <a:extLst>
              <a:ext uri="{FF2B5EF4-FFF2-40B4-BE49-F238E27FC236}">
                <a16:creationId xmlns:a16="http://schemas.microsoft.com/office/drawing/2014/main" id="{D467CE8C-E1EF-D7A4-009F-EEFF8623B152}"/>
              </a:ext>
            </a:extLst>
          </p:cNvPr>
          <p:cNvCxnSpPr>
            <a:cxnSpLocks/>
          </p:cNvCxnSpPr>
          <p:nvPr/>
        </p:nvCxnSpPr>
        <p:spPr>
          <a:xfrm flipV="1">
            <a:off x="7483189" y="4288468"/>
            <a:ext cx="0" cy="116332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4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Parisi</dc:creator>
  <cp:lastModifiedBy>Phillip Parisi</cp:lastModifiedBy>
  <cp:revision>29</cp:revision>
  <dcterms:created xsi:type="dcterms:W3CDTF">2022-12-07T20:05:39Z</dcterms:created>
  <dcterms:modified xsi:type="dcterms:W3CDTF">2022-12-11T20:03:13Z</dcterms:modified>
</cp:coreProperties>
</file>