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36576000" cy="3657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844" autoAdjust="0"/>
    <p:restoredTop sz="94660"/>
  </p:normalViewPr>
  <p:slideViewPr>
    <p:cSldViewPr snapToGrid="0">
      <p:cViewPr>
        <p:scale>
          <a:sx n="60" d="100"/>
          <a:sy n="60" d="100"/>
        </p:scale>
        <p:origin x="-3029" y="-3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5985936"/>
            <a:ext cx="31089600" cy="12733867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9210869"/>
            <a:ext cx="27432000" cy="8830731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A70B-D301-46D2-9584-388701870561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20F5-A006-41A4-8328-39F854D4F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49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A70B-D301-46D2-9584-388701870561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20F5-A006-41A4-8328-39F854D4F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61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2" y="1947334"/>
            <a:ext cx="7886700" cy="309964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2" y="1947334"/>
            <a:ext cx="23202900" cy="309964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A70B-D301-46D2-9584-388701870561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20F5-A006-41A4-8328-39F854D4F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A70B-D301-46D2-9584-388701870561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20F5-A006-41A4-8328-39F854D4F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20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2" y="9118611"/>
            <a:ext cx="31546800" cy="15214597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2" y="24477144"/>
            <a:ext cx="31546800" cy="8000997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A70B-D301-46D2-9584-388701870561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20F5-A006-41A4-8328-39F854D4F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7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9736667"/>
            <a:ext cx="155448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9736667"/>
            <a:ext cx="155448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A70B-D301-46D2-9584-388701870561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20F5-A006-41A4-8328-39F854D4F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2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947342"/>
            <a:ext cx="31546800" cy="7069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8" y="8966203"/>
            <a:ext cx="15473360" cy="4394197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8" y="13360400"/>
            <a:ext cx="15473360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2" y="8966203"/>
            <a:ext cx="15549564" cy="4394197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2" y="13360400"/>
            <a:ext cx="15549564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A70B-D301-46D2-9584-388701870561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20F5-A006-41A4-8328-39F854D4F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8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A70B-D301-46D2-9584-388701870561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20F5-A006-41A4-8328-39F854D4F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7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A70B-D301-46D2-9584-388701870561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20F5-A006-41A4-8328-39F854D4F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64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2438400"/>
            <a:ext cx="11796712" cy="85344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5266275"/>
            <a:ext cx="18516600" cy="25992667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10972800"/>
            <a:ext cx="11796712" cy="20328469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A70B-D301-46D2-9584-388701870561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20F5-A006-41A4-8328-39F854D4F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03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2438400"/>
            <a:ext cx="11796712" cy="85344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5266275"/>
            <a:ext cx="18516600" cy="25992667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10972800"/>
            <a:ext cx="11796712" cy="20328469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A70B-D301-46D2-9584-388701870561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20F5-A006-41A4-8328-39F854D4F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96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947342"/>
            <a:ext cx="31546800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9736667"/>
            <a:ext cx="31546800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33900542"/>
            <a:ext cx="82296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9A70B-D301-46D2-9584-388701870561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33900542"/>
            <a:ext cx="123444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33900542"/>
            <a:ext cx="82296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E20F5-A006-41A4-8328-39F854D4F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6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cid:mcid-85f85269-a6c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cid:mcid-28884c0e-9f31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cid:mcid-85f85269-a6c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cid:mcid-85f85269-a6c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CF80-C555-E446-CC4C-0B9D23803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mort artsy figures in my thesis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0FAEA6-A259-5C96-1D38-EB5EE32DD5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422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96670-9D51-1F8D-6C98-402F579DD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7DEA90-77DB-367B-306E-9E7A611B22AE}"/>
              </a:ext>
            </a:extLst>
          </p:cNvPr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62576" y="244283248"/>
            <a:ext cx="148999520" cy="103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E15236-5090-62F3-85E7-F0A126B015EA}"/>
              </a:ext>
            </a:extLst>
          </p:cNvPr>
          <p:cNvSpPr txBox="1"/>
          <p:nvPr/>
        </p:nvSpPr>
        <p:spPr>
          <a:xfrm>
            <a:off x="291535472" y="251579648"/>
            <a:ext cx="76529648" cy="1388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800" dirty="0">
                <a:solidFill>
                  <a:schemeClr val="bg1"/>
                </a:solidFill>
              </a:rPr>
              <a:t>fewer</a:t>
            </a:r>
          </a:p>
          <a:p>
            <a:pPr algn="ctr"/>
            <a:r>
              <a:rPr lang="en-US" sz="44800" dirty="0">
                <a:solidFill>
                  <a:schemeClr val="bg1"/>
                </a:solidFill>
              </a:rPr>
              <a:t>datapoints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8B5810-18A0-6DF1-397E-55C7F62E07EE}"/>
              </a:ext>
            </a:extLst>
          </p:cNvPr>
          <p:cNvSpPr txBox="1"/>
          <p:nvPr/>
        </p:nvSpPr>
        <p:spPr>
          <a:xfrm>
            <a:off x="200508352" y="334514672"/>
            <a:ext cx="76529648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800" dirty="0">
                <a:solidFill>
                  <a:schemeClr val="bg1"/>
                </a:solidFill>
              </a:rPr>
              <a:t>new GPR solution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EA97E38-5E47-BFD4-6FE9-007B63495EF8}"/>
              </a:ext>
            </a:extLst>
          </p:cNvPr>
          <p:cNvCxnSpPr>
            <a:cxnSpLocks/>
          </p:cNvCxnSpPr>
          <p:nvPr/>
        </p:nvCxnSpPr>
        <p:spPr>
          <a:xfrm flipH="1">
            <a:off x="325071968" y="267856048"/>
            <a:ext cx="9172464" cy="2148433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24192C-3B17-2F13-BE87-BA20E60A3769}"/>
              </a:ext>
            </a:extLst>
          </p:cNvPr>
          <p:cNvCxnSpPr>
            <a:cxnSpLocks/>
          </p:cNvCxnSpPr>
          <p:nvPr/>
        </p:nvCxnSpPr>
        <p:spPr>
          <a:xfrm flipH="1">
            <a:off x="317070224" y="268423344"/>
            <a:ext cx="4804416" cy="941816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FAF662-776A-AE60-2754-4D8B61F431CE}"/>
              </a:ext>
            </a:extLst>
          </p:cNvPr>
          <p:cNvCxnSpPr>
            <a:cxnSpLocks/>
          </p:cNvCxnSpPr>
          <p:nvPr/>
        </p:nvCxnSpPr>
        <p:spPr>
          <a:xfrm flipH="1" flipV="1">
            <a:off x="216529920" y="315758928"/>
            <a:ext cx="4754880" cy="1875574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777FC095-8964-DDE2-F7E7-95FB916AAE60}"/>
              </a:ext>
            </a:extLst>
          </p:cNvPr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1929" y="14190208"/>
            <a:ext cx="13077235" cy="906603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C0A0C4A-CB70-DAFF-2A8A-0CB5A8BFAF8D}"/>
              </a:ext>
            </a:extLst>
          </p:cNvPr>
          <p:cNvSpPr txBox="1"/>
          <p:nvPr/>
        </p:nvSpPr>
        <p:spPr>
          <a:xfrm>
            <a:off x="27599717" y="14653949"/>
            <a:ext cx="47831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fewer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datapoints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33BC58-7185-D1C7-7E63-0C86D841AEB2}"/>
              </a:ext>
            </a:extLst>
          </p:cNvPr>
          <p:cNvSpPr txBox="1"/>
          <p:nvPr/>
        </p:nvSpPr>
        <p:spPr>
          <a:xfrm>
            <a:off x="18732300" y="21895590"/>
            <a:ext cx="4783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new GPR solution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E712388-9A96-A56C-127A-00D4C3ADF5B1}"/>
              </a:ext>
            </a:extLst>
          </p:cNvPr>
          <p:cNvCxnSpPr>
            <a:cxnSpLocks/>
          </p:cNvCxnSpPr>
          <p:nvPr/>
        </p:nvCxnSpPr>
        <p:spPr>
          <a:xfrm flipH="1">
            <a:off x="29062585" y="15890923"/>
            <a:ext cx="573279" cy="134277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C9A8D9D-1363-52A1-E8EA-A80E4A342762}"/>
              </a:ext>
            </a:extLst>
          </p:cNvPr>
          <p:cNvCxnSpPr>
            <a:cxnSpLocks/>
          </p:cNvCxnSpPr>
          <p:nvPr/>
        </p:nvCxnSpPr>
        <p:spPr>
          <a:xfrm flipH="1">
            <a:off x="27736800" y="15836128"/>
            <a:ext cx="1149020" cy="57927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37A84D-47B8-18F6-6432-9E76D5B8A594}"/>
              </a:ext>
            </a:extLst>
          </p:cNvPr>
          <p:cNvCxnSpPr>
            <a:cxnSpLocks/>
          </p:cNvCxnSpPr>
          <p:nvPr/>
        </p:nvCxnSpPr>
        <p:spPr>
          <a:xfrm flipH="1" flipV="1">
            <a:off x="18583710" y="18657438"/>
            <a:ext cx="297180" cy="117223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73436F94-9DF9-51B7-F2A7-B731DA014689}"/>
              </a:ext>
            </a:extLst>
          </p:cNvPr>
          <p:cNvPicPr>
            <a:picLocks noChangeAspect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439" y="14185382"/>
            <a:ext cx="13077235" cy="9066032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6E64658-3AB8-06C7-3DAE-CDC4DB11D86C}"/>
              </a:ext>
            </a:extLst>
          </p:cNvPr>
          <p:cNvSpPr txBox="1"/>
          <p:nvPr/>
        </p:nvSpPr>
        <p:spPr>
          <a:xfrm>
            <a:off x="14198826" y="14345889"/>
            <a:ext cx="47831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thousands of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datapoints (red)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7E9821-711F-59CB-F1E6-C84CC3BA1907}"/>
              </a:ext>
            </a:extLst>
          </p:cNvPr>
          <p:cNvSpPr txBox="1"/>
          <p:nvPr/>
        </p:nvSpPr>
        <p:spPr>
          <a:xfrm>
            <a:off x="5763494" y="21341592"/>
            <a:ext cx="5580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GPR solution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(color patches)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33949F6-3855-621C-A868-090E3005C451}"/>
              </a:ext>
            </a:extLst>
          </p:cNvPr>
          <p:cNvCxnSpPr>
            <a:cxnSpLocks/>
          </p:cNvCxnSpPr>
          <p:nvPr/>
        </p:nvCxnSpPr>
        <p:spPr>
          <a:xfrm flipH="1">
            <a:off x="16558629" y="15546218"/>
            <a:ext cx="199046" cy="173836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C8C45E2-966E-A21D-D9EE-E38F3967335B}"/>
              </a:ext>
            </a:extLst>
          </p:cNvPr>
          <p:cNvCxnSpPr>
            <a:cxnSpLocks/>
          </p:cNvCxnSpPr>
          <p:nvPr/>
        </p:nvCxnSpPr>
        <p:spPr>
          <a:xfrm flipH="1">
            <a:off x="15777765" y="15600340"/>
            <a:ext cx="343456" cy="123122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EB85C0C-EB7F-8912-4E11-131BA78C382D}"/>
              </a:ext>
            </a:extLst>
          </p:cNvPr>
          <p:cNvCxnSpPr>
            <a:cxnSpLocks/>
          </p:cNvCxnSpPr>
          <p:nvPr/>
        </p:nvCxnSpPr>
        <p:spPr>
          <a:xfrm flipH="1">
            <a:off x="14295570" y="15476759"/>
            <a:ext cx="644934" cy="43996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F7FFDC1-3459-1FA2-D68C-CBE4EFFC7CE1}"/>
              </a:ext>
            </a:extLst>
          </p:cNvPr>
          <p:cNvCxnSpPr>
            <a:cxnSpLocks/>
          </p:cNvCxnSpPr>
          <p:nvPr/>
        </p:nvCxnSpPr>
        <p:spPr>
          <a:xfrm flipH="1">
            <a:off x="14852566" y="15608056"/>
            <a:ext cx="711659" cy="94954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9FBCCE0-8734-ED48-3365-12C39893CD11}"/>
              </a:ext>
            </a:extLst>
          </p:cNvPr>
          <p:cNvCxnSpPr>
            <a:cxnSpLocks/>
          </p:cNvCxnSpPr>
          <p:nvPr/>
        </p:nvCxnSpPr>
        <p:spPr>
          <a:xfrm flipH="1" flipV="1">
            <a:off x="7888663" y="19034760"/>
            <a:ext cx="664945" cy="208477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8282AA9-D72C-64E2-43FF-682E69163DB4}"/>
              </a:ext>
            </a:extLst>
          </p:cNvPr>
          <p:cNvCxnSpPr>
            <a:cxnSpLocks/>
          </p:cNvCxnSpPr>
          <p:nvPr/>
        </p:nvCxnSpPr>
        <p:spPr>
          <a:xfrm flipH="1" flipV="1">
            <a:off x="19699663" y="19720923"/>
            <a:ext cx="664945" cy="208477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077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35D5E7A6-0037-745B-56B5-B8E0E0BDB47F}"/>
              </a:ext>
            </a:extLst>
          </p:cNvPr>
          <p:cNvSpPr txBox="1"/>
          <p:nvPr/>
        </p:nvSpPr>
        <p:spPr>
          <a:xfrm>
            <a:off x="10172656" y="16427080"/>
            <a:ext cx="22898185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800" b="1" i="1" dirty="0"/>
              <a:t>Compute GPR</a:t>
            </a:r>
          </a:p>
          <a:p>
            <a:pPr algn="ctr"/>
            <a:endParaRPr lang="en-US" sz="8800" dirty="0"/>
          </a:p>
          <a:p>
            <a:pPr algn="ctr"/>
            <a:endParaRPr lang="en-US" sz="8800" dirty="0"/>
          </a:p>
          <a:p>
            <a:pPr algn="ctr"/>
            <a:endParaRPr lang="en-US" sz="8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828CABD-94DA-7219-2E7E-D4DF44F9DEB1}"/>
              </a:ext>
            </a:extLst>
          </p:cNvPr>
          <p:cNvSpPr txBox="1"/>
          <p:nvPr/>
        </p:nvSpPr>
        <p:spPr>
          <a:xfrm>
            <a:off x="10080959" y="3187217"/>
            <a:ext cx="22898185" cy="1228028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800" b="1" i="1" dirty="0"/>
              <a:t>Add Data</a:t>
            </a:r>
          </a:p>
          <a:p>
            <a:pPr algn="ctr"/>
            <a:endParaRPr lang="en-US" sz="8800" dirty="0"/>
          </a:p>
          <a:p>
            <a:pPr algn="ctr"/>
            <a:endParaRPr lang="en-US" sz="8800" dirty="0"/>
          </a:p>
          <a:p>
            <a:pPr algn="ctr"/>
            <a:endParaRPr lang="en-US" sz="8800" dirty="0"/>
          </a:p>
          <a:p>
            <a:pPr algn="ctr"/>
            <a:endParaRPr lang="en-US" sz="8800" dirty="0"/>
          </a:p>
          <a:p>
            <a:pPr algn="ctr"/>
            <a:endParaRPr lang="en-US" sz="8800" dirty="0"/>
          </a:p>
          <a:p>
            <a:pPr algn="ctr"/>
            <a:endParaRPr lang="en-US" sz="8800" dirty="0"/>
          </a:p>
          <a:p>
            <a:pPr algn="ctr"/>
            <a:endParaRPr lang="en-US" sz="8800" dirty="0"/>
          </a:p>
          <a:p>
            <a:pPr algn="ctr"/>
            <a:endParaRPr lang="en-US" sz="8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3661F3-1B47-9C00-260D-2CEE206FBF69}"/>
              </a:ext>
            </a:extLst>
          </p:cNvPr>
          <p:cNvSpPr txBox="1"/>
          <p:nvPr/>
        </p:nvSpPr>
        <p:spPr>
          <a:xfrm>
            <a:off x="11049000" y="5049203"/>
            <a:ext cx="21145499" cy="5509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/>
              <a:t>Blockulator</a:t>
            </a:r>
          </a:p>
          <a:p>
            <a:pPr algn="ctr"/>
            <a:endParaRPr lang="en-US" sz="8800" dirty="0"/>
          </a:p>
          <a:p>
            <a:pPr algn="ctr"/>
            <a:endParaRPr lang="en-US" sz="8800" dirty="0"/>
          </a:p>
          <a:p>
            <a:pPr algn="ctr"/>
            <a:endParaRPr lang="en-US" sz="8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7DEA90-77DB-367B-306E-9E7A611B22AE}"/>
              </a:ext>
            </a:extLst>
          </p:cNvPr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62576" y="244283248"/>
            <a:ext cx="148999520" cy="103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E15236-5090-62F3-85E7-F0A126B015EA}"/>
              </a:ext>
            </a:extLst>
          </p:cNvPr>
          <p:cNvSpPr txBox="1"/>
          <p:nvPr/>
        </p:nvSpPr>
        <p:spPr>
          <a:xfrm>
            <a:off x="291535472" y="251579648"/>
            <a:ext cx="76529648" cy="1388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800" dirty="0">
                <a:solidFill>
                  <a:schemeClr val="bg1"/>
                </a:solidFill>
              </a:rPr>
              <a:t>fewer</a:t>
            </a:r>
          </a:p>
          <a:p>
            <a:pPr algn="ctr"/>
            <a:r>
              <a:rPr lang="en-US" sz="44800" dirty="0">
                <a:solidFill>
                  <a:schemeClr val="bg1"/>
                </a:solidFill>
              </a:rPr>
              <a:t>datapoints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8B5810-18A0-6DF1-397E-55C7F62E07EE}"/>
              </a:ext>
            </a:extLst>
          </p:cNvPr>
          <p:cNvSpPr txBox="1"/>
          <p:nvPr/>
        </p:nvSpPr>
        <p:spPr>
          <a:xfrm>
            <a:off x="200508352" y="334514672"/>
            <a:ext cx="76529648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800" dirty="0">
                <a:solidFill>
                  <a:schemeClr val="bg1"/>
                </a:solidFill>
              </a:rPr>
              <a:t>new GPR solution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EA97E38-5E47-BFD4-6FE9-007B63495EF8}"/>
              </a:ext>
            </a:extLst>
          </p:cNvPr>
          <p:cNvCxnSpPr>
            <a:cxnSpLocks/>
          </p:cNvCxnSpPr>
          <p:nvPr/>
        </p:nvCxnSpPr>
        <p:spPr>
          <a:xfrm flipH="1">
            <a:off x="325071968" y="267856048"/>
            <a:ext cx="9172464" cy="2148433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24192C-3B17-2F13-BE87-BA20E60A3769}"/>
              </a:ext>
            </a:extLst>
          </p:cNvPr>
          <p:cNvCxnSpPr>
            <a:cxnSpLocks/>
          </p:cNvCxnSpPr>
          <p:nvPr/>
        </p:nvCxnSpPr>
        <p:spPr>
          <a:xfrm flipH="1">
            <a:off x="317070224" y="268423344"/>
            <a:ext cx="4804416" cy="941816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FAF662-776A-AE60-2754-4D8B61F431CE}"/>
              </a:ext>
            </a:extLst>
          </p:cNvPr>
          <p:cNvCxnSpPr>
            <a:cxnSpLocks/>
          </p:cNvCxnSpPr>
          <p:nvPr/>
        </p:nvCxnSpPr>
        <p:spPr>
          <a:xfrm flipH="1" flipV="1">
            <a:off x="216529920" y="315758928"/>
            <a:ext cx="4754880" cy="1875574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22D87B8-9528-404D-9329-220D5B65FFA3}"/>
              </a:ext>
            </a:extLst>
          </p:cNvPr>
          <p:cNvSpPr txBox="1"/>
          <p:nvPr/>
        </p:nvSpPr>
        <p:spPr>
          <a:xfrm>
            <a:off x="860307" y="7034362"/>
            <a:ext cx="8260512" cy="28007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Raw Pings</a:t>
            </a:r>
          </a:p>
          <a:p>
            <a:pPr algn="ctr"/>
            <a:r>
              <a:rPr lang="en-US" sz="8800" dirty="0"/>
              <a:t>Stream 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852B5F-8858-9B92-4445-740938A32DFB}"/>
              </a:ext>
            </a:extLst>
          </p:cNvPr>
          <p:cNvSpPr txBox="1"/>
          <p:nvPr/>
        </p:nvSpPr>
        <p:spPr>
          <a:xfrm>
            <a:off x="12416196" y="7034363"/>
            <a:ext cx="8260512" cy="28007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Remove</a:t>
            </a:r>
          </a:p>
          <a:p>
            <a:pPr algn="ctr"/>
            <a:r>
              <a:rPr lang="en-US" sz="8800" dirty="0"/>
              <a:t>Outliers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C97AB3-33D2-3388-B752-118FE173A7E4}"/>
              </a:ext>
            </a:extLst>
          </p:cNvPr>
          <p:cNvSpPr txBox="1"/>
          <p:nvPr/>
        </p:nvSpPr>
        <p:spPr>
          <a:xfrm>
            <a:off x="22344199" y="7034362"/>
            <a:ext cx="8260512" cy="28007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Downsample</a:t>
            </a:r>
          </a:p>
          <a:p>
            <a:pPr algn="ctr"/>
            <a:r>
              <a:rPr lang="en-US" sz="8800" dirty="0"/>
              <a:t>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E47991-DCF7-8297-25F0-BA41E462262E}"/>
              </a:ext>
            </a:extLst>
          </p:cNvPr>
          <p:cNvSpPr txBox="1"/>
          <p:nvPr/>
        </p:nvSpPr>
        <p:spPr>
          <a:xfrm>
            <a:off x="22344199" y="11902842"/>
            <a:ext cx="8260512" cy="28007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Calculate Uncertainties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3FB85E-75F4-C738-0B85-3DFB20C93109}"/>
              </a:ext>
            </a:extLst>
          </p:cNvPr>
          <p:cNvSpPr txBox="1"/>
          <p:nvPr/>
        </p:nvSpPr>
        <p:spPr>
          <a:xfrm>
            <a:off x="12416196" y="11841644"/>
            <a:ext cx="8260512" cy="28007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Add to</a:t>
            </a:r>
          </a:p>
          <a:p>
            <a:pPr algn="ctr"/>
            <a:r>
              <a:rPr lang="en-US" sz="8800" dirty="0"/>
              <a:t>Training Tile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399B3270-3927-5EB4-F9F2-9EA306BD9770}"/>
              </a:ext>
            </a:extLst>
          </p:cNvPr>
          <p:cNvSpPr/>
          <p:nvPr/>
        </p:nvSpPr>
        <p:spPr>
          <a:xfrm>
            <a:off x="9120819" y="7650142"/>
            <a:ext cx="3274381" cy="1509500"/>
          </a:xfrm>
          <a:prstGeom prst="rightArrow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980A87-A1D6-F647-0621-622332F65187}"/>
              </a:ext>
            </a:extLst>
          </p:cNvPr>
          <p:cNvSpPr txBox="1"/>
          <p:nvPr/>
        </p:nvSpPr>
        <p:spPr>
          <a:xfrm>
            <a:off x="22339638" y="18354778"/>
            <a:ext cx="8260512" cy="280076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Add to</a:t>
            </a:r>
          </a:p>
          <a:p>
            <a:pPr algn="ctr"/>
            <a:r>
              <a:rPr lang="en-US" sz="8800" dirty="0"/>
              <a:t>Bathymetry Map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FDD61B14-8384-6AE3-07E1-0742C22906E9}"/>
              </a:ext>
            </a:extLst>
          </p:cNvPr>
          <p:cNvSpPr/>
          <p:nvPr/>
        </p:nvSpPr>
        <p:spPr>
          <a:xfrm>
            <a:off x="20693811" y="7650142"/>
            <a:ext cx="1604149" cy="1509500"/>
          </a:xfrm>
          <a:prstGeom prst="rightArrow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123F49-1F5A-775A-8608-8EDB805A4C93}"/>
              </a:ext>
            </a:extLst>
          </p:cNvPr>
          <p:cNvSpPr txBox="1"/>
          <p:nvPr/>
        </p:nvSpPr>
        <p:spPr>
          <a:xfrm>
            <a:off x="12458699" y="18367043"/>
            <a:ext cx="8260512" cy="2800767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GPR </a:t>
            </a:r>
          </a:p>
          <a:p>
            <a:pPr algn="ctr"/>
            <a:r>
              <a:rPr lang="en-US" sz="8800" dirty="0"/>
              <a:t>Inference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0E0464C9-AC02-0D7C-E1CA-9F15298527D9}"/>
              </a:ext>
            </a:extLst>
          </p:cNvPr>
          <p:cNvSpPr/>
          <p:nvPr/>
        </p:nvSpPr>
        <p:spPr>
          <a:xfrm rot="5400000">
            <a:off x="25443671" y="10127192"/>
            <a:ext cx="2061567" cy="1509500"/>
          </a:xfrm>
          <a:prstGeom prst="rightArrow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>
              <a:solidFill>
                <a:schemeClr val="tx1"/>
              </a:solidFill>
            </a:endParaRP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458B008D-7A52-288E-CC3A-FF5029A412A1}"/>
              </a:ext>
            </a:extLst>
          </p:cNvPr>
          <p:cNvSpPr/>
          <p:nvPr/>
        </p:nvSpPr>
        <p:spPr>
          <a:xfrm rot="10800000">
            <a:off x="20693811" y="12464914"/>
            <a:ext cx="1604149" cy="1509500"/>
          </a:xfrm>
          <a:prstGeom prst="rightArrow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>
              <a:solidFill>
                <a:schemeClr val="tx1"/>
              </a:solidFill>
            </a:endParaRP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BEB0CEF3-A308-A564-3BDE-6B8DD8B72487}"/>
              </a:ext>
            </a:extLst>
          </p:cNvPr>
          <p:cNvSpPr/>
          <p:nvPr/>
        </p:nvSpPr>
        <p:spPr>
          <a:xfrm>
            <a:off x="20714650" y="19012676"/>
            <a:ext cx="1604149" cy="1509500"/>
          </a:xfrm>
          <a:prstGeom prst="rightArrow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>
              <a:solidFill>
                <a:schemeClr val="tx1"/>
              </a:solidFill>
            </a:endParaRP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229D3A3E-D981-1CD0-0E30-E05A39179889}"/>
              </a:ext>
            </a:extLst>
          </p:cNvPr>
          <p:cNvSpPr/>
          <p:nvPr/>
        </p:nvSpPr>
        <p:spPr>
          <a:xfrm rot="5400000">
            <a:off x="14693328" y="15740787"/>
            <a:ext cx="3706247" cy="1509500"/>
          </a:xfrm>
          <a:prstGeom prst="rightArrow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692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7DEA90-77DB-367B-306E-9E7A611B22AE}"/>
              </a:ext>
            </a:extLst>
          </p:cNvPr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62576" y="244283248"/>
            <a:ext cx="148999520" cy="103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E15236-5090-62F3-85E7-F0A126B015EA}"/>
              </a:ext>
            </a:extLst>
          </p:cNvPr>
          <p:cNvSpPr txBox="1"/>
          <p:nvPr/>
        </p:nvSpPr>
        <p:spPr>
          <a:xfrm>
            <a:off x="291535472" y="251579648"/>
            <a:ext cx="76529648" cy="1388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800" dirty="0">
                <a:solidFill>
                  <a:schemeClr val="bg1"/>
                </a:solidFill>
              </a:rPr>
              <a:t>fewer</a:t>
            </a:r>
          </a:p>
          <a:p>
            <a:pPr algn="ctr"/>
            <a:r>
              <a:rPr lang="en-US" sz="44800" dirty="0">
                <a:solidFill>
                  <a:schemeClr val="bg1"/>
                </a:solidFill>
              </a:rPr>
              <a:t>datapoints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8B5810-18A0-6DF1-397E-55C7F62E07EE}"/>
              </a:ext>
            </a:extLst>
          </p:cNvPr>
          <p:cNvSpPr txBox="1"/>
          <p:nvPr/>
        </p:nvSpPr>
        <p:spPr>
          <a:xfrm>
            <a:off x="200508352" y="334514672"/>
            <a:ext cx="76529648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800" dirty="0">
                <a:solidFill>
                  <a:schemeClr val="bg1"/>
                </a:solidFill>
              </a:rPr>
              <a:t>new GPR solution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EA97E38-5E47-BFD4-6FE9-007B63495EF8}"/>
              </a:ext>
            </a:extLst>
          </p:cNvPr>
          <p:cNvCxnSpPr>
            <a:cxnSpLocks/>
          </p:cNvCxnSpPr>
          <p:nvPr/>
        </p:nvCxnSpPr>
        <p:spPr>
          <a:xfrm flipH="1">
            <a:off x="325071968" y="267856048"/>
            <a:ext cx="9172464" cy="2148433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24192C-3B17-2F13-BE87-BA20E60A3769}"/>
              </a:ext>
            </a:extLst>
          </p:cNvPr>
          <p:cNvCxnSpPr>
            <a:cxnSpLocks/>
          </p:cNvCxnSpPr>
          <p:nvPr/>
        </p:nvCxnSpPr>
        <p:spPr>
          <a:xfrm flipH="1">
            <a:off x="317070224" y="268423344"/>
            <a:ext cx="4804416" cy="941816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FAF662-776A-AE60-2754-4D8B61F431CE}"/>
              </a:ext>
            </a:extLst>
          </p:cNvPr>
          <p:cNvCxnSpPr>
            <a:cxnSpLocks/>
          </p:cNvCxnSpPr>
          <p:nvPr/>
        </p:nvCxnSpPr>
        <p:spPr>
          <a:xfrm flipH="1" flipV="1">
            <a:off x="216529920" y="315758928"/>
            <a:ext cx="4754880" cy="1875574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Surface chart&#10;&#10;Description automatically generated">
            <a:extLst>
              <a:ext uri="{FF2B5EF4-FFF2-40B4-BE49-F238E27FC236}">
                <a16:creationId xmlns:a16="http://schemas.microsoft.com/office/drawing/2014/main" id="{DC46213D-BDC5-7AA8-30EC-0E5B61A413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712" y="9977437"/>
            <a:ext cx="14506575" cy="8296275"/>
          </a:xfrm>
          <a:prstGeom prst="rect">
            <a:avLst/>
          </a:prstGeom>
        </p:spPr>
      </p:pic>
      <p:pic>
        <p:nvPicPr>
          <p:cNvPr id="14" name="Picture 13" descr="Shape&#10;&#10;Description automatically generated with low confidence">
            <a:extLst>
              <a:ext uri="{FF2B5EF4-FFF2-40B4-BE49-F238E27FC236}">
                <a16:creationId xmlns:a16="http://schemas.microsoft.com/office/drawing/2014/main" id="{BAC5F94C-5F6B-AEBF-EFA9-29A99B331B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4883" y="9977437"/>
            <a:ext cx="15037764" cy="858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37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412</TotalTime>
  <Words>64</Words>
  <Application>Microsoft Office PowerPoint</Application>
  <PresentationFormat>Custom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The mort artsy figures in my thesis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mort artsy figures in my thesis</dc:title>
  <dc:creator>Phillip Parisi</dc:creator>
  <cp:lastModifiedBy>Phillip Parisi</cp:lastModifiedBy>
  <cp:revision>6</cp:revision>
  <dcterms:created xsi:type="dcterms:W3CDTF">2023-03-11T13:30:56Z</dcterms:created>
  <dcterms:modified xsi:type="dcterms:W3CDTF">2023-03-11T20:23:27Z</dcterms:modified>
</cp:coreProperties>
</file>