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3" r:id="rId4"/>
    <p:sldId id="304" r:id="rId5"/>
    <p:sldId id="260" r:id="rId6"/>
    <p:sldId id="305" r:id="rId7"/>
    <p:sldId id="306" r:id="rId8"/>
    <p:sldId id="313" r:id="rId9"/>
    <p:sldId id="314" r:id="rId10"/>
    <p:sldId id="307" r:id="rId11"/>
    <p:sldId id="311" r:id="rId12"/>
    <p:sldId id="261" r:id="rId13"/>
    <p:sldId id="309" r:id="rId14"/>
    <p:sldId id="312" r:id="rId15"/>
    <p:sldId id="264" r:id="rId16"/>
    <p:sldId id="266" r:id="rId17"/>
    <p:sldId id="267" r:id="rId18"/>
    <p:sldId id="270" r:id="rId19"/>
    <p:sldId id="271" r:id="rId20"/>
    <p:sldId id="268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1" r:id="rId48"/>
    <p:sldId id="302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7B68-CFED-8F9B-129B-D14ACEAF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C377-5CF0-F6EA-C0DC-865782F7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DE31-3753-9BAE-681D-DEC47FB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DBDD-6BBE-2ADF-E7AC-39F08E04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FF64-0F5F-3C29-7375-D7B87CA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2045-9CFB-D88A-E983-934CE29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E478-ADF8-82DC-4020-197E1704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0D76-669A-F09A-A3BF-6E107F1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02AB-EB07-8332-26E4-2864107E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04C6-7900-B705-13E1-269736D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E9A4-9B13-865D-8478-388E79D5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3F03-748E-5134-A14D-5FD8C9DC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7FBC-8C70-8C50-345E-50DD0FE1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1DF5-AE70-7A79-3E67-9F3F7DC0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D83E-DEDB-36DD-D506-D2869DF1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368-7644-C069-0B1E-819C0BE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0AEE-D687-4565-4075-4FCA8C20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6F7D-B131-99AE-98C9-AAFB77E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4478-0037-D2B5-B358-108F8F5D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9CA4-C81A-816E-0B63-61E1AB60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2480-3849-731C-0D1A-07B0F2B1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4087-CFC0-5412-4C9F-C733EA3A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3A97-F0C6-48CF-F20B-5EE370D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7FBA-5862-D51E-51AA-8B45773D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1ACF-FE47-617B-ACBE-AF06649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057D-4E43-F7BD-4C84-A83A61B3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30C9-8E2B-4C78-1CE6-6C4EA35D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9B5F-1D60-41D4-2C76-8425213D6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A718-1774-19DB-EF55-1193257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7106-8052-BFE7-5FF4-74B6E439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458DF-0329-08D4-6EF0-DC1C70E6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AB42-9E29-C16E-375B-85A4AEA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F214B-2E70-12E1-B3DD-D449FD8A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4FDA6-4110-F647-E8FE-4A37A968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8FED9-D517-F112-943F-CBDEA444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A5A6-7831-621D-B8F1-A8003880A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91F1-4430-20FE-A491-D880820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B12C-2CD2-E7DF-57D9-EF23D58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3A840-7EF5-8C10-9A54-EF4DB3F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F885-653B-A585-0DD5-44F8E4D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70CD9-EB58-8A29-D315-DC8CDBF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0365-FCC4-03A4-5AAF-B9B7FE3E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A7762-B11C-635A-D442-796BA4A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3C62F-EA6B-E6AB-7BEA-45A1A49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A2616-01B7-FF0B-7B3F-908F1652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DA31-9CE3-F24E-9018-9182A0F0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E8A8-26CB-0494-EC6B-6BC75D83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2B2F-E460-2724-A9D8-E30D2283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AB4E-C501-6CA3-0BCE-16B73CB9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6A2C-6182-FAFD-5162-B81C80A5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5125-10E0-AEF2-D9C6-4872E4DD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26E0-88CD-3D82-1052-DF773A5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1424-250B-81FC-4B27-922AA3F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1A5A0-8908-64D2-E52F-AE49A550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938C-F5EF-CFED-8672-FB6F274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69B1-79FF-8BB6-B001-2D464F5F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1D31-F25C-FE1C-07C9-DFD8F459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BCB2-DCE5-6C48-3B0A-EEB1180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4A43-D384-ADC6-5810-01D8A96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CE83-E01D-A515-B005-C3278FFE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BE0E-6322-F69B-9A70-8CA79BFA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CC89-AF8A-A80A-276D-7F171C03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01C0-F741-071C-E5D7-B47F515F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9.emf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9.emf"/><Relationship Id="rId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9.emf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7.emf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7.emf"/><Relationship Id="rId4" Type="http://schemas.openxmlformats.org/officeDocument/2006/relationships/image" Target="../media/image30.png"/><Relationship Id="rId9" Type="http://schemas.openxmlformats.org/officeDocument/2006/relationships/image" Target="../media/image18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7.emf"/><Relationship Id="rId4" Type="http://schemas.openxmlformats.org/officeDocument/2006/relationships/image" Target="../media/image30.png"/><Relationship Id="rId9" Type="http://schemas.openxmlformats.org/officeDocument/2006/relationships/image" Target="../media/image18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7.emf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1.emf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How far have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we 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F88A-AF48-14EB-6A6D-9729B1C0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253" y="377100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Gaussian Process Regression for Seafloor Mapping</a:t>
            </a:r>
          </a:p>
        </p:txBody>
      </p:sp>
    </p:spTree>
    <p:extLst>
      <p:ext uri="{BB962C8B-B14F-4D97-AF65-F5344CB8AC3E}">
        <p14:creationId xmlns:p14="http://schemas.microsoft.com/office/powerpoint/2010/main" val="174229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1B0B084C-E8B7-B592-1B10-FB366D4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0904"/>
            <a:ext cx="11734800" cy="5562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9C461F-7A07-B22F-46DF-7B1C0672A4C0}"/>
              </a:ext>
            </a:extLst>
          </p:cNvPr>
          <p:cNvSpPr txBox="1">
            <a:spLocks/>
          </p:cNvSpPr>
          <p:nvPr/>
        </p:nvSpPr>
        <p:spPr>
          <a:xfrm>
            <a:off x="8686800" y="0"/>
            <a:ext cx="3271837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Systematic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B6369C-BFB1-7336-845A-02DCCB2FF086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539D54-68DD-6B0D-4A91-A61F4FE38FB3}"/>
              </a:ext>
            </a:extLst>
          </p:cNvPr>
          <p:cNvSpPr txBox="1">
            <a:spLocks/>
          </p:cNvSpPr>
          <p:nvPr/>
        </p:nvSpPr>
        <p:spPr>
          <a:xfrm>
            <a:off x="8817768" y="381000"/>
            <a:ext cx="3009900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chemeClr val="bg1"/>
                </a:solidFill>
              </a:rPr>
              <a:t>every 5</a:t>
            </a:r>
            <a:r>
              <a:rPr lang="en-US" sz="2800" i="1" baseline="30000" dirty="0">
                <a:solidFill>
                  <a:schemeClr val="bg1"/>
                </a:solidFill>
              </a:rPr>
              <a:t>th</a:t>
            </a:r>
            <a:r>
              <a:rPr lang="en-US" sz="2800" i="1" dirty="0">
                <a:solidFill>
                  <a:schemeClr val="bg1"/>
                </a:solidFill>
              </a:rPr>
              <a:t> pt</a:t>
            </a:r>
          </a:p>
        </p:txBody>
      </p:sp>
    </p:spTree>
    <p:extLst>
      <p:ext uri="{BB962C8B-B14F-4D97-AF65-F5344CB8AC3E}">
        <p14:creationId xmlns:p14="http://schemas.microsoft.com/office/powerpoint/2010/main" val="288674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D3481-C633-7395-6BCB-9567986E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62075"/>
            <a:ext cx="11772900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Hybrid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30946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60D79174-4036-277C-73E7-47712665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447800"/>
            <a:ext cx="11801475" cy="5410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C7B42F-3164-3D77-700F-2F19479E3B86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Average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8A2803-513D-C1B0-3206-2E1FE0287A7F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7389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orm&#10;&#10;Description automatically generated">
            <a:extLst>
              <a:ext uri="{FF2B5EF4-FFF2-40B4-BE49-F238E27FC236}">
                <a16:creationId xmlns:a16="http://schemas.microsoft.com/office/drawing/2014/main" id="{81D1EE73-95F7-6DD2-C503-00E4E092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323975"/>
            <a:ext cx="11725275" cy="553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Dissimilar Neighbor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5326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D6EF096B-E15A-82D5-F9AA-6E233F6A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362075"/>
            <a:ext cx="11782425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Kmeans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852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78255-FCE5-05F9-0377-8FD9BF6E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18AEC6-6892-6606-DBC7-B45C1E09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B291A-D01D-A65B-3609-3DA8CDD3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D16767-0BB0-A2FD-36B3-A5EE5DE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1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41829-6D20-A5CA-B831-21278F65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0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2714982-B3CB-F6B0-0150-38CBA632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2519039"/>
            <a:ext cx="630504" cy="63050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C68FA3B-53D8-18A2-E911-5A632FC2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149543"/>
            <a:ext cx="630504" cy="63050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F8425D7-EA6D-985B-5385-605D4D92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780047"/>
            <a:ext cx="630504" cy="6305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real-time updatable GPR solution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63871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exact solution (uses all data)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09864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number of computational speed-ups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B0C8A16-0C6E-EA77-51AF-CAD36EA279F2}"/>
              </a:ext>
            </a:extLst>
          </p:cNvPr>
          <p:cNvSpPr txBox="1">
            <a:spLocks/>
          </p:cNvSpPr>
          <p:nvPr/>
        </p:nvSpPr>
        <p:spPr>
          <a:xfrm>
            <a:off x="2964694" y="4435468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runs on a GPU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E2702A-E725-27B3-89CB-5A7DC9C8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4365895"/>
            <a:ext cx="630504" cy="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to make predictions where we don’t have data!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E07B9-35C1-04E6-B0D8-71D0CFBB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to make predictions where we don’t have data!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831BE-1BF3-0F89-736F-4B7D1EEE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Trendline gives us predictions of y at any x!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72B78-CE29-1A27-E24C-F8932CB9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Trendline gives us predictions of y at any x!</a:t>
            </a:r>
          </a:p>
          <a:p>
            <a:r>
              <a:rPr lang="en-US" sz="3600" dirty="0">
                <a:solidFill>
                  <a:schemeClr val="bg1"/>
                </a:solidFill>
              </a:rPr>
              <a:t>line = many discrete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EBD78-AA04-24F2-4B65-FC95F645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y when x is 25?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EBD78-AA04-24F2-4B65-FC95F645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y when x is 25?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D4030-DD97-E3CC-280A-650839DB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5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y when x is 25?</a:t>
            </a:r>
          </a:p>
          <a:p>
            <a:r>
              <a:rPr lang="en-US" sz="3600" dirty="0">
                <a:solidFill>
                  <a:schemeClr val="bg1"/>
                </a:solidFill>
              </a:rPr>
              <a:t>y = 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62551-6A72-BB77-C735-FECFAE1B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70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Make </a:t>
            </a:r>
            <a:r>
              <a:rPr lang="en-US" sz="3600" dirty="0">
                <a:solidFill>
                  <a:srgbClr val="66FF33"/>
                </a:solidFill>
              </a:rPr>
              <a:t>predictions</a:t>
            </a:r>
            <a:r>
              <a:rPr lang="en-US" sz="3600" dirty="0">
                <a:solidFill>
                  <a:schemeClr val="bg1"/>
                </a:solidFill>
              </a:rPr>
              <a:t> for </a:t>
            </a:r>
            <a:r>
              <a:rPr lang="en-US" sz="3600" dirty="0">
                <a:solidFill>
                  <a:srgbClr val="66FF33"/>
                </a:solidFill>
              </a:rPr>
              <a:t>any unknown point</a:t>
            </a:r>
            <a:r>
              <a:rPr lang="en-US" sz="36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FA2EF-662F-6021-9B30-0B55286B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EB26E5-F41E-9464-5CCC-959C4504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1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B37C8C34-18F9-B89D-F570-0985EEC3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2457408"/>
            <a:ext cx="742666" cy="742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requires heavy-duty GPU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83749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constant sonar uncertainty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39681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not as fast as it could be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770F5C4-DB8D-803E-DC85-F85960DB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103401"/>
            <a:ext cx="742666" cy="742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0A823CC-DFFB-6EE8-AA8E-E80EAF5F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765719"/>
            <a:ext cx="742666" cy="7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/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802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/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/>
              <p:nvPr/>
            </p:nvSpPr>
            <p:spPr>
              <a:xfrm>
                <a:off x="94268" y="2044303"/>
                <a:ext cx="359239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" y="2044303"/>
                <a:ext cx="3592398" cy="18466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FF43D0-269B-D20C-7A43-5A50EEC905F3}"/>
              </a:ext>
            </a:extLst>
          </p:cNvPr>
          <p:cNvSpPr txBox="1"/>
          <p:nvPr/>
        </p:nvSpPr>
        <p:spPr>
          <a:xfrm>
            <a:off x="510619" y="1275732"/>
            <a:ext cx="343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1203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/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/>
              <p:nvPr/>
            </p:nvSpPr>
            <p:spPr>
              <a:xfrm>
                <a:off x="94268" y="2044303"/>
                <a:ext cx="3592398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4000" b="0" dirty="0">
                  <a:solidFill>
                    <a:srgbClr val="FFFF00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" y="2044303"/>
                <a:ext cx="3592398" cy="2462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FF43D0-269B-D20C-7A43-5A50EEC905F3}"/>
              </a:ext>
            </a:extLst>
          </p:cNvPr>
          <p:cNvSpPr txBox="1"/>
          <p:nvPr/>
        </p:nvSpPr>
        <p:spPr>
          <a:xfrm>
            <a:off x="510619" y="1275732"/>
            <a:ext cx="343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0210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6ACA9-F255-CDED-E6C9-5C831B3A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699F72-97C7-0A48-35B2-3624B5B22EE3}"/>
                  </a:ext>
                </a:extLst>
              </p:cNvPr>
              <p:cNvSpPr txBox="1"/>
              <p:nvPr/>
            </p:nvSpPr>
            <p:spPr>
              <a:xfrm>
                <a:off x="4297641" y="248240"/>
                <a:ext cx="359239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699F72-97C7-0A48-35B2-3624B5B2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41" y="248240"/>
                <a:ext cx="3592398" cy="1846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ubtitle 2">
            <a:extLst>
              <a:ext uri="{FF2B5EF4-FFF2-40B4-BE49-F238E27FC236}">
                <a16:creationId xmlns:a16="http://schemas.microsoft.com/office/drawing/2014/main" id="{CB04DB9A-3704-5517-8D6D-C1C233A4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10" y="320822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are A,b?</a:t>
            </a:r>
          </a:p>
        </p:txBody>
      </p:sp>
    </p:spTree>
    <p:extLst>
      <p:ext uri="{BB962C8B-B14F-4D97-AF65-F5344CB8AC3E}">
        <p14:creationId xmlns:p14="http://schemas.microsoft.com/office/powerpoint/2010/main" val="3194220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/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US" sz="4000" b="0" dirty="0">
                  <a:solidFill>
                    <a:srgbClr val="FFFF00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96ACA9-F255-CDED-E6C9-5C831B3A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/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4000" b="0" dirty="0">
                  <a:solidFill>
                    <a:srgbClr val="FFFF00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299801" y="884806"/>
                <a:ext cx="359239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01" y="884806"/>
                <a:ext cx="359239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4376983" y="140769"/>
            <a:ext cx="343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922" y="683446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9" name="Graphic 8" descr="Line arrow: Clockwise curve with solid fill">
            <a:extLst>
              <a:ext uri="{FF2B5EF4-FFF2-40B4-BE49-F238E27FC236}">
                <a16:creationId xmlns:a16="http://schemas.microsoft.com/office/drawing/2014/main" id="{064A1584-DF42-0112-3CC5-E217F51BC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629584">
            <a:off x="7592905" y="829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</p:spTree>
    <p:extLst>
      <p:ext uri="{BB962C8B-B14F-4D97-AF65-F5344CB8AC3E}">
        <p14:creationId xmlns:p14="http://schemas.microsoft.com/office/powerpoint/2010/main" val="3998837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65E5F-10D9-E66F-9580-3930AE2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59" y="22785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65E5F-10D9-E66F-9580-3930AE2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59" y="2278535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F9AF91-FB9D-B707-15B5-7F33C76DD427}"/>
              </a:ext>
            </a:extLst>
          </p:cNvPr>
          <p:cNvSpPr txBox="1"/>
          <p:nvPr/>
        </p:nvSpPr>
        <p:spPr>
          <a:xfrm>
            <a:off x="5604621" y="371574"/>
            <a:ext cx="4244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Polynomial Model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6270692" y="6240006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/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 Phil targeted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6"/>
            <a:ext cx="8646281" cy="242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determine the best </a:t>
            </a:r>
            <a:r>
              <a:rPr lang="en-US" sz="3600" dirty="0" err="1">
                <a:solidFill>
                  <a:schemeClr val="bg1"/>
                </a:solidFill>
              </a:rPr>
              <a:t>downsample</a:t>
            </a:r>
            <a:r>
              <a:rPr lang="en-US" sz="3600" dirty="0">
                <a:solidFill>
                  <a:schemeClr val="bg1"/>
                </a:solidFill>
              </a:rPr>
              <a:t> method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- 6 methods tested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want fast and accurate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4" y="4539541"/>
            <a:ext cx="7569956" cy="136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variable sonar uncertainty across ping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better reflection of reality</a:t>
            </a:r>
          </a:p>
        </p:txBody>
      </p:sp>
      <p:pic>
        <p:nvPicPr>
          <p:cNvPr id="1026" name="Picture 2" descr="Graphic Supplies - Vantex">
            <a:extLst>
              <a:ext uri="{FF2B5EF4-FFF2-40B4-BE49-F238E27FC236}">
                <a16:creationId xmlns:a16="http://schemas.microsoft.com/office/drawing/2014/main" id="{F37EE827-9321-E454-8327-97ECAC26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4" y="1367836"/>
            <a:ext cx="1860213" cy="18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AEA2ED76-DE96-1A48-06B5-1DF85132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028" y="2519039"/>
            <a:ext cx="630504" cy="630504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FC297D62-946C-81AA-A136-5CF40EFA0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028" y="4500910"/>
            <a:ext cx="630504" cy="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8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81" y="223950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60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6270692" y="6240006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/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)+1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281" y="2239506"/>
            <a:ext cx="5334000" cy="400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5604621" y="371574"/>
            <a:ext cx="4244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+ Cos(x)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186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8611198" y="4760478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2">
            <a:extLst>
              <a:ext uri="{FF2B5EF4-FFF2-40B4-BE49-F238E27FC236}">
                <a16:creationId xmlns:a16="http://schemas.microsoft.com/office/drawing/2014/main" id="{9EF94187-66D1-D0E7-DB0A-107154033E9D}"/>
              </a:ext>
            </a:extLst>
          </p:cNvPr>
          <p:cNvSpPr txBox="1">
            <a:spLocks/>
          </p:cNvSpPr>
          <p:nvPr/>
        </p:nvSpPr>
        <p:spPr>
          <a:xfrm>
            <a:off x="4438558" y="4771620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974994" y="5917665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And so many more models!!</a:t>
            </a:r>
          </a:p>
        </p:txBody>
      </p:sp>
    </p:spTree>
    <p:extLst>
      <p:ext uri="{BB962C8B-B14F-4D97-AF65-F5344CB8AC3E}">
        <p14:creationId xmlns:p14="http://schemas.microsoft.com/office/powerpoint/2010/main" val="1492276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8611198" y="4760478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2">
            <a:extLst>
              <a:ext uri="{FF2B5EF4-FFF2-40B4-BE49-F238E27FC236}">
                <a16:creationId xmlns:a16="http://schemas.microsoft.com/office/drawing/2014/main" id="{9EF94187-66D1-D0E7-DB0A-107154033E9D}"/>
              </a:ext>
            </a:extLst>
          </p:cNvPr>
          <p:cNvSpPr txBox="1">
            <a:spLocks/>
          </p:cNvSpPr>
          <p:nvPr/>
        </p:nvSpPr>
        <p:spPr>
          <a:xfrm>
            <a:off x="4438558" y="4771620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974994" y="5917665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parameters to tune!</a:t>
            </a:r>
          </a:p>
        </p:txBody>
      </p: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3837DF96-ED0A-10BC-2407-EECEE56FB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50121" flipH="1">
            <a:off x="8340786" y="5353069"/>
            <a:ext cx="915562" cy="915562"/>
          </a:xfrm>
          <a:prstGeom prst="rect">
            <a:avLst/>
          </a:prstGeom>
        </p:spPr>
      </p:pic>
      <p:pic>
        <p:nvPicPr>
          <p:cNvPr id="21" name="Graphic 20" descr="Line arrow: Clockwise curve with solid fill">
            <a:extLst>
              <a:ext uri="{FF2B5EF4-FFF2-40B4-BE49-F238E27FC236}">
                <a16:creationId xmlns:a16="http://schemas.microsoft.com/office/drawing/2014/main" id="{957AA147-7F23-3626-865C-779F58D1C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04061" y="5321601"/>
            <a:ext cx="711988" cy="711988"/>
          </a:xfrm>
          <a:prstGeom prst="rect">
            <a:avLst/>
          </a:prstGeom>
        </p:spPr>
      </p:pic>
      <p:pic>
        <p:nvPicPr>
          <p:cNvPr id="23" name="Graphic 22" descr="Line arrow: Clockwise curve with solid fill">
            <a:extLst>
              <a:ext uri="{FF2B5EF4-FFF2-40B4-BE49-F238E27FC236}">
                <a16:creationId xmlns:a16="http://schemas.microsoft.com/office/drawing/2014/main" id="{89C63A34-848F-D998-4E09-6BBD090D8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78604" flipH="1" flipV="1">
            <a:off x="2984124" y="5316329"/>
            <a:ext cx="895105" cy="8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8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8611198" y="4760478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2">
            <a:extLst>
              <a:ext uri="{FF2B5EF4-FFF2-40B4-BE49-F238E27FC236}">
                <a16:creationId xmlns:a16="http://schemas.microsoft.com/office/drawing/2014/main" id="{9EF94187-66D1-D0E7-DB0A-107154033E9D}"/>
              </a:ext>
            </a:extLst>
          </p:cNvPr>
          <p:cNvSpPr txBox="1">
            <a:spLocks/>
          </p:cNvSpPr>
          <p:nvPr/>
        </p:nvSpPr>
        <p:spPr>
          <a:xfrm>
            <a:off x="4438558" y="4771620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974994" y="5917665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PARAMETRIC MODELS</a:t>
            </a:r>
          </a:p>
        </p:txBody>
      </p: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3837DF96-ED0A-10BC-2407-EECEE56FB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50121" flipH="1">
            <a:off x="8340786" y="5353069"/>
            <a:ext cx="915562" cy="915562"/>
          </a:xfrm>
          <a:prstGeom prst="rect">
            <a:avLst/>
          </a:prstGeom>
        </p:spPr>
      </p:pic>
      <p:pic>
        <p:nvPicPr>
          <p:cNvPr id="21" name="Graphic 20" descr="Line arrow: Clockwise curve with solid fill">
            <a:extLst>
              <a:ext uri="{FF2B5EF4-FFF2-40B4-BE49-F238E27FC236}">
                <a16:creationId xmlns:a16="http://schemas.microsoft.com/office/drawing/2014/main" id="{957AA147-7F23-3626-865C-779F58D1C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04061" y="5321601"/>
            <a:ext cx="711988" cy="711988"/>
          </a:xfrm>
          <a:prstGeom prst="rect">
            <a:avLst/>
          </a:prstGeom>
        </p:spPr>
      </p:pic>
      <p:pic>
        <p:nvPicPr>
          <p:cNvPr id="23" name="Graphic 22" descr="Line arrow: Clockwise curve with solid fill">
            <a:extLst>
              <a:ext uri="{FF2B5EF4-FFF2-40B4-BE49-F238E27FC236}">
                <a16:creationId xmlns:a16="http://schemas.microsoft.com/office/drawing/2014/main" id="{89C63A34-848F-D998-4E09-6BBD090D8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78604" flipH="1" flipV="1">
            <a:off x="2984124" y="5316329"/>
            <a:ext cx="895105" cy="8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1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773696" y="4833652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PARAMETRIC MODELS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</p:spTree>
    <p:extLst>
      <p:ext uri="{BB962C8B-B14F-4D97-AF65-F5344CB8AC3E}">
        <p14:creationId xmlns:p14="http://schemas.microsoft.com/office/powerpoint/2010/main" val="97955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0E43E-FC3C-A500-C48B-F1B7AB4D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1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/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/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=0.73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4D921F-BD4C-13FA-8A76-B324B3012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1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/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/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4BF3C48-33C2-8788-BBF3-BE10F382C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45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/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/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CB20455-E7FB-7FD2-62B0-60B8F46BD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933C0F7A-7036-B970-F688-49DC060F9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8853" y="2530280"/>
            <a:ext cx="2542096" cy="2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B2D851-6D1B-F34B-623E-6CB3D9E5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t="9203" r="5344" b="2195"/>
          <a:stretch/>
        </p:blipFill>
        <p:spPr>
          <a:xfrm>
            <a:off x="2857500" y="1562099"/>
            <a:ext cx="6381750" cy="49984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An Example GPR Fit</a:t>
            </a:r>
          </a:p>
        </p:txBody>
      </p:sp>
    </p:spTree>
    <p:extLst>
      <p:ext uri="{BB962C8B-B14F-4D97-AF65-F5344CB8AC3E}">
        <p14:creationId xmlns:p14="http://schemas.microsoft.com/office/powerpoint/2010/main" val="257630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79B7-9249-7C5B-B187-69777C9AE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879" y="350996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507DB3-EDC8-21C5-DC7D-F0093B4B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236"/>
            <a:ext cx="12192000" cy="42153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0BDC64-3774-E74E-E04D-FD753F0BB7A4}"/>
              </a:ext>
            </a:extLst>
          </p:cNvPr>
          <p:cNvSpPr txBox="1">
            <a:spLocks/>
          </p:cNvSpPr>
          <p:nvPr/>
        </p:nvSpPr>
        <p:spPr>
          <a:xfrm>
            <a:off x="1524000" y="297415"/>
            <a:ext cx="9144000" cy="11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GPR on a Swath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17C55-000B-0ED0-B81E-295CAE1F711B}"/>
              </a:ext>
            </a:extLst>
          </p:cNvPr>
          <p:cNvSpPr txBox="1"/>
          <p:nvPr/>
        </p:nvSpPr>
        <p:spPr>
          <a:xfrm>
            <a:off x="1358491" y="5802250"/>
            <a:ext cx="315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All datapoints (exact solution)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49320-CB39-FFDF-8F4C-74A7815696B3}"/>
              </a:ext>
            </a:extLst>
          </p:cNvPr>
          <p:cNvSpPr txBox="1"/>
          <p:nvPr/>
        </p:nvSpPr>
        <p:spPr>
          <a:xfrm>
            <a:off x="7144362" y="5802559"/>
            <a:ext cx="422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10% of datapoints (approximate 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0BDC64-3774-E74E-E04D-FD753F0BB7A4}"/>
              </a:ext>
            </a:extLst>
          </p:cNvPr>
          <p:cNvSpPr txBox="1">
            <a:spLocks/>
          </p:cNvSpPr>
          <p:nvPr/>
        </p:nvSpPr>
        <p:spPr>
          <a:xfrm>
            <a:off x="9010650" y="0"/>
            <a:ext cx="3009900" cy="1895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6</a:t>
            </a:r>
          </a:p>
          <a:p>
            <a:r>
              <a:rPr lang="en-US" sz="8000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F17269C-A02B-FBEF-862E-8F60350F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160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1B1D2-97BA-57FB-6BD4-A21A1916DCD0}"/>
              </a:ext>
            </a:extLst>
          </p:cNvPr>
          <p:cNvSpPr txBox="1"/>
          <p:nvPr/>
        </p:nvSpPr>
        <p:spPr>
          <a:xfrm>
            <a:off x="8943975" y="3244334"/>
            <a:ext cx="300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 pts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 20 pts</a:t>
            </a:r>
          </a:p>
        </p:txBody>
      </p:sp>
    </p:spTree>
    <p:extLst>
      <p:ext uri="{BB962C8B-B14F-4D97-AF65-F5344CB8AC3E}">
        <p14:creationId xmlns:p14="http://schemas.microsoft.com/office/powerpoint/2010/main" val="217651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67A889-396B-65A0-89D0-C0B92DB4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" y="1272209"/>
            <a:ext cx="11953480" cy="5615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Exact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60293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327BA-DCF8-288E-D903-02259A67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285875"/>
            <a:ext cx="11734800" cy="557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Random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83226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942</Words>
  <Application>Microsoft Office PowerPoint</Application>
  <PresentationFormat>Widescreen</PresentationFormat>
  <Paragraphs>184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How far have we come?</vt:lpstr>
      <vt:lpstr>Where it began</vt:lpstr>
      <vt:lpstr>Where it began</vt:lpstr>
      <vt:lpstr>What Phil targeted</vt:lpstr>
      <vt:lpstr>An Example GPR Fit</vt:lpstr>
      <vt:lpstr>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59</cp:revision>
  <dcterms:created xsi:type="dcterms:W3CDTF">2022-06-27T23:00:32Z</dcterms:created>
  <dcterms:modified xsi:type="dcterms:W3CDTF">2023-03-26T23:36:18Z</dcterms:modified>
</cp:coreProperties>
</file>