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39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31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98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93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58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8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3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89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2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37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4572-A951-4C8A-A9C1-720CFC87987B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2FDF-7F87-4CF0-9446-9F6DCCDE3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93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5400"/>
            <a:ext cx="105156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/>
              <a:t>Ecran de chargement</a:t>
            </a:r>
            <a:endParaRPr lang="fr-FR" sz="40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7" y="609600"/>
            <a:ext cx="9912625" cy="61619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6" y="609600"/>
            <a:ext cx="9912625" cy="61937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885" y="641495"/>
            <a:ext cx="9913729" cy="61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5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5400"/>
            <a:ext cx="105156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/>
              <a:t>Page d’Accueil</a:t>
            </a:r>
            <a:endParaRPr lang="fr-FR" sz="40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7" y="609600"/>
            <a:ext cx="9912625" cy="61619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6" y="609600"/>
            <a:ext cx="9912625" cy="61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5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5400"/>
            <a:ext cx="105156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/>
              <a:t>Onglet « Analyse »</a:t>
            </a:r>
            <a:endParaRPr lang="fr-FR" sz="40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7" y="609600"/>
            <a:ext cx="9912625" cy="61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5400"/>
            <a:ext cx="10515600" cy="5842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/>
              <a:t>Onglet « À propos »</a:t>
            </a:r>
            <a:endParaRPr lang="fr-FR" sz="40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87" y="609600"/>
            <a:ext cx="9912625" cy="61619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7" y="609599"/>
            <a:ext cx="9913730" cy="616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72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Ecran de chargement</vt:lpstr>
      <vt:lpstr>Page d’Accueil</vt:lpstr>
      <vt:lpstr>Onglet « Analyse »</vt:lpstr>
      <vt:lpstr>Onglet « À propos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d’Accueil</dc:title>
  <dc:creator>Philippe Stocker</dc:creator>
  <cp:lastModifiedBy>Philippe Stocker</cp:lastModifiedBy>
  <cp:revision>2</cp:revision>
  <dcterms:created xsi:type="dcterms:W3CDTF">2025-10-16T11:30:55Z</dcterms:created>
  <dcterms:modified xsi:type="dcterms:W3CDTF">2025-10-16T11:36:25Z</dcterms:modified>
</cp:coreProperties>
</file>