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tags/tag376.xml" ContentType="application/vnd.openxmlformats-officedocument.presentationml.tags+xml"/>
  <Override PartName="/ppt/tags/tag377.xml" ContentType="application/vnd.openxmlformats-officedocument.presentationml.tags+xml"/>
  <Override PartName="/ppt/tags/tag378.xml" ContentType="application/vnd.openxmlformats-officedocument.presentationml.tags+xml"/>
  <Override PartName="/ppt/tags/tag379.xml" ContentType="application/vnd.openxmlformats-officedocument.presentationml.tags+xml"/>
  <Override PartName="/ppt/tags/tag38.xml" ContentType="application/vnd.openxmlformats-officedocument.presentationml.tags+xml"/>
  <Override PartName="/ppt/tags/tag380.xml" ContentType="application/vnd.openxmlformats-officedocument.presentationml.tags+xml"/>
  <Override PartName="/ppt/tags/tag381.xml" ContentType="application/vnd.openxmlformats-officedocument.presentationml.tags+xml"/>
  <Override PartName="/ppt/tags/tag382.xml" ContentType="application/vnd.openxmlformats-officedocument.presentationml.tags+xml"/>
  <Override PartName="/ppt/tags/tag383.xml" ContentType="application/vnd.openxmlformats-officedocument.presentationml.tags+xml"/>
  <Override PartName="/ppt/tags/tag384.xml" ContentType="application/vnd.openxmlformats-officedocument.presentationml.tags+xml"/>
  <Override PartName="/ppt/tags/tag385.xml" ContentType="application/vnd.openxmlformats-officedocument.presentationml.tags+xml"/>
  <Override PartName="/ppt/tags/tag386.xml" ContentType="application/vnd.openxmlformats-officedocument.presentationml.tags+xml"/>
  <Override PartName="/ppt/tags/tag387.xml" ContentType="application/vnd.openxmlformats-officedocument.presentationml.tags+xml"/>
  <Override PartName="/ppt/tags/tag388.xml" ContentType="application/vnd.openxmlformats-officedocument.presentationml.tags+xml"/>
  <Override PartName="/ppt/tags/tag389.xml" ContentType="application/vnd.openxmlformats-officedocument.presentationml.tags+xml"/>
  <Override PartName="/ppt/tags/tag39.xml" ContentType="application/vnd.openxmlformats-officedocument.presentationml.tags+xml"/>
  <Override PartName="/ppt/tags/tag390.xml" ContentType="application/vnd.openxmlformats-officedocument.presentationml.tags+xml"/>
  <Override PartName="/ppt/tags/tag391.xml" ContentType="application/vnd.openxmlformats-officedocument.presentationml.tags+xml"/>
  <Override PartName="/ppt/tags/tag392.xml" ContentType="application/vnd.openxmlformats-officedocument.presentationml.tags+xml"/>
  <Override PartName="/ppt/tags/tag393.xml" ContentType="application/vnd.openxmlformats-officedocument.presentationml.tags+xml"/>
  <Override PartName="/ppt/tags/tag394.xml" ContentType="application/vnd.openxmlformats-officedocument.presentationml.tags+xml"/>
  <Override PartName="/ppt/tags/tag395.xml" ContentType="application/vnd.openxmlformats-officedocument.presentationml.tags+xml"/>
  <Override PartName="/ppt/tags/tag396.xml" ContentType="application/vnd.openxmlformats-officedocument.presentationml.tags+xml"/>
  <Override PartName="/ppt/tags/tag397.xml" ContentType="application/vnd.openxmlformats-officedocument.presentationml.tags+xml"/>
  <Override PartName="/ppt/tags/tag398.xml" ContentType="application/vnd.openxmlformats-officedocument.presentationml.tags+xml"/>
  <Override PartName="/ppt/tags/tag39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00.xml" ContentType="application/vnd.openxmlformats-officedocument.presentationml.tags+xml"/>
  <Override PartName="/ppt/tags/tag401.xml" ContentType="application/vnd.openxmlformats-officedocument.presentationml.tags+xml"/>
  <Override PartName="/ppt/tags/tag402.xml" ContentType="application/vnd.openxmlformats-officedocument.presentationml.tags+xml"/>
  <Override PartName="/ppt/tags/tag403.xml" ContentType="application/vnd.openxmlformats-officedocument.presentationml.tags+xml"/>
  <Override PartName="/ppt/tags/tag404.xml" ContentType="application/vnd.openxmlformats-officedocument.presentationml.tags+xml"/>
  <Override PartName="/ppt/tags/tag405.xml" ContentType="application/vnd.openxmlformats-officedocument.presentationml.tags+xml"/>
  <Override PartName="/ppt/tags/tag406.xml" ContentType="application/vnd.openxmlformats-officedocument.presentationml.tags+xml"/>
  <Override PartName="/ppt/tags/tag407.xml" ContentType="application/vnd.openxmlformats-officedocument.presentationml.tags+xml"/>
  <Override PartName="/ppt/tags/tag408.xml" ContentType="application/vnd.openxmlformats-officedocument.presentationml.tags+xml"/>
  <Override PartName="/ppt/tags/tag409.xml" ContentType="application/vnd.openxmlformats-officedocument.presentationml.tags+xml"/>
  <Override PartName="/ppt/tags/tag41.xml" ContentType="application/vnd.openxmlformats-officedocument.presentationml.tags+xml"/>
  <Override PartName="/ppt/tags/tag410.xml" ContentType="application/vnd.openxmlformats-officedocument.presentationml.tags+xml"/>
  <Override PartName="/ppt/tags/tag411.xml" ContentType="application/vnd.openxmlformats-officedocument.presentationml.tags+xml"/>
  <Override PartName="/ppt/tags/tag412.xml" ContentType="application/vnd.openxmlformats-officedocument.presentationml.tags+xml"/>
  <Override PartName="/ppt/tags/tag413.xml" ContentType="application/vnd.openxmlformats-officedocument.presentationml.tags+xml"/>
  <Override PartName="/ppt/tags/tag414.xml" ContentType="application/vnd.openxmlformats-officedocument.presentationml.tags+xml"/>
  <Override PartName="/ppt/tags/tag415.xml" ContentType="application/vnd.openxmlformats-officedocument.presentationml.tags+xml"/>
  <Override PartName="/ppt/tags/tag416.xml" ContentType="application/vnd.openxmlformats-officedocument.presentationml.tags+xml"/>
  <Override PartName="/ppt/tags/tag417.xml" ContentType="application/vnd.openxmlformats-officedocument.presentationml.tags+xml"/>
  <Override PartName="/ppt/tags/tag418.xml" ContentType="application/vnd.openxmlformats-officedocument.presentationml.tags+xml"/>
  <Override PartName="/ppt/tags/tag419.xml" ContentType="application/vnd.openxmlformats-officedocument.presentationml.tags+xml"/>
  <Override PartName="/ppt/tags/tag42.xml" ContentType="application/vnd.openxmlformats-officedocument.presentationml.tags+xml"/>
  <Override PartName="/ppt/tags/tag420.xml" ContentType="application/vnd.openxmlformats-officedocument.presentationml.tags+xml"/>
  <Override PartName="/ppt/tags/tag421.xml" ContentType="application/vnd.openxmlformats-officedocument.presentationml.tags+xml"/>
  <Override PartName="/ppt/tags/tag422.xml" ContentType="application/vnd.openxmlformats-officedocument.presentationml.tags+xml"/>
  <Override PartName="/ppt/tags/tag423.xml" ContentType="application/vnd.openxmlformats-officedocument.presentationml.tags+xml"/>
  <Override PartName="/ppt/tags/tag424.xml" ContentType="application/vnd.openxmlformats-officedocument.presentationml.tags+xml"/>
  <Override PartName="/ppt/tags/tag425.xml" ContentType="application/vnd.openxmlformats-officedocument.presentationml.tags+xml"/>
  <Override PartName="/ppt/tags/tag426.xml" ContentType="application/vnd.openxmlformats-officedocument.presentationml.tags+xml"/>
  <Override PartName="/ppt/tags/tag427.xml" ContentType="application/vnd.openxmlformats-officedocument.presentationml.tags+xml"/>
  <Override PartName="/ppt/tags/tag428.xml" ContentType="application/vnd.openxmlformats-officedocument.presentationml.tags+xml"/>
  <Override PartName="/ppt/tags/tag429.xml" ContentType="application/vnd.openxmlformats-officedocument.presentationml.tags+xml"/>
  <Override PartName="/ppt/tags/tag43.xml" ContentType="application/vnd.openxmlformats-officedocument.presentationml.tags+xml"/>
  <Override PartName="/ppt/tags/tag430.xml" ContentType="application/vnd.openxmlformats-officedocument.presentationml.tags+xml"/>
  <Override PartName="/ppt/tags/tag431.xml" ContentType="application/vnd.openxmlformats-officedocument.presentationml.tags+xml"/>
  <Override PartName="/ppt/tags/tag432.xml" ContentType="application/vnd.openxmlformats-officedocument.presentationml.tags+xml"/>
  <Override PartName="/ppt/tags/tag433.xml" ContentType="application/vnd.openxmlformats-officedocument.presentationml.tags+xml"/>
  <Override PartName="/ppt/tags/tag434.xml" ContentType="application/vnd.openxmlformats-officedocument.presentationml.tags+xml"/>
  <Override PartName="/ppt/tags/tag435.xml" ContentType="application/vnd.openxmlformats-officedocument.presentationml.tags+xml"/>
  <Override PartName="/ppt/tags/tag436.xml" ContentType="application/vnd.openxmlformats-officedocument.presentationml.tags+xml"/>
  <Override PartName="/ppt/tags/tag437.xml" ContentType="application/vnd.openxmlformats-officedocument.presentationml.tags+xml"/>
  <Override PartName="/ppt/tags/tag438.xml" ContentType="application/vnd.openxmlformats-officedocument.presentationml.tags+xml"/>
  <Override PartName="/ppt/tags/tag439.xml" ContentType="application/vnd.openxmlformats-officedocument.presentationml.tags+xml"/>
  <Override PartName="/ppt/tags/tag44.xml" ContentType="application/vnd.openxmlformats-officedocument.presentationml.tags+xml"/>
  <Override PartName="/ppt/tags/tag440.xml" ContentType="application/vnd.openxmlformats-officedocument.presentationml.tags+xml"/>
  <Override PartName="/ppt/tags/tag441.xml" ContentType="application/vnd.openxmlformats-officedocument.presentationml.tags+xml"/>
  <Override PartName="/ppt/tags/tag442.xml" ContentType="application/vnd.openxmlformats-officedocument.presentationml.tags+xml"/>
  <Override PartName="/ppt/tags/tag443.xml" ContentType="application/vnd.openxmlformats-officedocument.presentationml.tags+xml"/>
  <Override PartName="/ppt/tags/tag444.xml" ContentType="application/vnd.openxmlformats-officedocument.presentationml.tags+xml"/>
  <Override PartName="/ppt/tags/tag445.xml" ContentType="application/vnd.openxmlformats-officedocument.presentationml.tags+xml"/>
  <Override PartName="/ppt/tags/tag446.xml" ContentType="application/vnd.openxmlformats-officedocument.presentationml.tags+xml"/>
  <Override PartName="/ppt/tags/tag447.xml" ContentType="application/vnd.openxmlformats-officedocument.presentationml.tags+xml"/>
  <Override PartName="/ppt/tags/tag448.xml" ContentType="application/vnd.openxmlformats-officedocument.presentationml.tags+xml"/>
  <Override PartName="/ppt/tags/tag449.xml" ContentType="application/vnd.openxmlformats-officedocument.presentationml.tags+xml"/>
  <Override PartName="/ppt/tags/tag45.xml" ContentType="application/vnd.openxmlformats-officedocument.presentationml.tags+xml"/>
  <Override PartName="/ppt/tags/tag450.xml" ContentType="application/vnd.openxmlformats-officedocument.presentationml.tags+xml"/>
  <Override PartName="/ppt/tags/tag451.xml" ContentType="application/vnd.openxmlformats-officedocument.presentationml.tags+xml"/>
  <Override PartName="/ppt/tags/tag452.xml" ContentType="application/vnd.openxmlformats-officedocument.presentationml.tags+xml"/>
  <Override PartName="/ppt/tags/tag453.xml" ContentType="application/vnd.openxmlformats-officedocument.presentationml.tags+xml"/>
  <Override PartName="/ppt/tags/tag454.xml" ContentType="application/vnd.openxmlformats-officedocument.presentationml.tags+xml"/>
  <Override PartName="/ppt/tags/tag455.xml" ContentType="application/vnd.openxmlformats-officedocument.presentationml.tags+xml"/>
  <Override PartName="/ppt/tags/tag456.xml" ContentType="application/vnd.openxmlformats-officedocument.presentationml.tags+xml"/>
  <Override PartName="/ppt/tags/tag457.xml" ContentType="application/vnd.openxmlformats-officedocument.presentationml.tags+xml"/>
  <Override PartName="/ppt/tags/tag458.xml" ContentType="application/vnd.openxmlformats-officedocument.presentationml.tags+xml"/>
  <Override PartName="/ppt/tags/tag459.xml" ContentType="application/vnd.openxmlformats-officedocument.presentationml.tags+xml"/>
  <Override PartName="/ppt/tags/tag46.xml" ContentType="application/vnd.openxmlformats-officedocument.presentationml.tags+xml"/>
  <Override PartName="/ppt/tags/tag460.xml" ContentType="application/vnd.openxmlformats-officedocument.presentationml.tags+xml"/>
  <Override PartName="/ppt/tags/tag461.xml" ContentType="application/vnd.openxmlformats-officedocument.presentationml.tags+xml"/>
  <Override PartName="/ppt/tags/tag462.xml" ContentType="application/vnd.openxmlformats-officedocument.presentationml.tags+xml"/>
  <Override PartName="/ppt/tags/tag463.xml" ContentType="application/vnd.openxmlformats-officedocument.presentationml.tags+xml"/>
  <Override PartName="/ppt/tags/tag464.xml" ContentType="application/vnd.openxmlformats-officedocument.presentationml.tags+xml"/>
  <Override PartName="/ppt/tags/tag465.xml" ContentType="application/vnd.openxmlformats-officedocument.presentationml.tags+xml"/>
  <Override PartName="/ppt/tags/tag466.xml" ContentType="application/vnd.openxmlformats-officedocument.presentationml.tags+xml"/>
  <Override PartName="/ppt/tags/tag467.xml" ContentType="application/vnd.openxmlformats-officedocument.presentationml.tags+xml"/>
  <Override PartName="/ppt/tags/tag468.xml" ContentType="application/vnd.openxmlformats-officedocument.presentationml.tags+xml"/>
  <Override PartName="/ppt/tags/tag469.xml" ContentType="application/vnd.openxmlformats-officedocument.presentationml.tags+xml"/>
  <Override PartName="/ppt/tags/tag47.xml" ContentType="application/vnd.openxmlformats-officedocument.presentationml.tags+xml"/>
  <Override PartName="/ppt/tags/tag470.xml" ContentType="application/vnd.openxmlformats-officedocument.presentationml.tags+xml"/>
  <Override PartName="/ppt/tags/tag471.xml" ContentType="application/vnd.openxmlformats-officedocument.presentationml.tags+xml"/>
  <Override PartName="/ppt/tags/tag472.xml" ContentType="application/vnd.openxmlformats-officedocument.presentationml.tags+xml"/>
  <Override PartName="/ppt/tags/tag473.xml" ContentType="application/vnd.openxmlformats-officedocument.presentationml.tags+xml"/>
  <Override PartName="/ppt/tags/tag474.xml" ContentType="application/vnd.openxmlformats-officedocument.presentationml.tags+xml"/>
  <Override PartName="/ppt/tags/tag475.xml" ContentType="application/vnd.openxmlformats-officedocument.presentationml.tags+xml"/>
  <Override PartName="/ppt/tags/tag476.xml" ContentType="application/vnd.openxmlformats-officedocument.presentationml.tags+xml"/>
  <Override PartName="/ppt/tags/tag477.xml" ContentType="application/vnd.openxmlformats-officedocument.presentationml.tags+xml"/>
  <Override PartName="/ppt/tags/tag478.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3"/>
  </p:notesMasterIdLst>
  <p:sldIdLst>
    <p:sldId id="260" r:id="rId3"/>
    <p:sldId id="261" r:id="rId4"/>
    <p:sldId id="262" r:id="rId5"/>
    <p:sldId id="263" r:id="rId6"/>
    <p:sldId id="268" r:id="rId7"/>
    <p:sldId id="269" r:id="rId8"/>
    <p:sldId id="270" r:id="rId9"/>
    <p:sldId id="264" r:id="rId10"/>
    <p:sldId id="265" r:id="rId11"/>
    <p:sldId id="266" r:id="rId12"/>
    <p:sldId id="267" r:id="rId13"/>
    <p:sldId id="275" r:id="rId14"/>
    <p:sldId id="276" r:id="rId15"/>
    <p:sldId id="277" r:id="rId16"/>
    <p:sldId id="278" r:id="rId17"/>
    <p:sldId id="279" r:id="rId18"/>
    <p:sldId id="280" r:id="rId19"/>
    <p:sldId id="281" r:id="rId20"/>
    <p:sldId id="282" r:id="rId21"/>
    <p:sldId id="283" r:id="rId22"/>
    <p:sldId id="284" r:id="rId23"/>
    <p:sldId id="285" r:id="rId24"/>
    <p:sldId id="286" r:id="rId25"/>
    <p:sldId id="287" r:id="rId26"/>
    <p:sldId id="288" r:id="rId27"/>
    <p:sldId id="289" r:id="rId28"/>
    <p:sldId id="290" r:id="rId29"/>
    <p:sldId id="291" r:id="rId30"/>
    <p:sldId id="292" r:id="rId31"/>
    <p:sldId id="293" r:id="rId32"/>
  </p:sldIdLst>
  <p:sldSz cx="12192000" cy="6858000"/>
  <p:notesSz cx="6858000" cy="9144000"/>
  <p:custDataLst>
    <p:tags r:id="rId3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9EE43"/>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99" d="100"/>
          <a:sy n="99" d="100"/>
        </p:scale>
        <p:origin x="84" y="582"/>
      </p:cViewPr>
      <p:guideLst>
        <p:guide orient="horz" pos="2215"/>
        <p:guide pos="3786"/>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7" Type="http://schemas.openxmlformats.org/officeDocument/2006/relationships/tags" Target="tags/tag478.xml"/><Relationship Id="rId36" Type="http://schemas.openxmlformats.org/officeDocument/2006/relationships/tableStyles" Target="tableStyles.xml"/><Relationship Id="rId35" Type="http://schemas.openxmlformats.org/officeDocument/2006/relationships/viewProps" Target="viewProps.xml"/><Relationship Id="rId34" Type="http://schemas.openxmlformats.org/officeDocument/2006/relationships/presProps" Target="presProps.xml"/><Relationship Id="rId33" Type="http://schemas.openxmlformats.org/officeDocument/2006/relationships/notesMaster" Target="notesMasters/notesMaster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lang="zh-CN" altLang="en-US" smtClean="0"/>
              <a:t>单击此处编辑标题</a:t>
            </a:r>
            <a:endParaRPr lang="zh-CN" altLang="en-US"/>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单击此处编辑文本</a:t>
            </a:r>
            <a:endParaRPr lang="zh-CN" altLang="en-US"/>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400" y="1555200"/>
            <a:ext cx="5233077" cy="4608000"/>
          </a:xfrm>
        </p:spPr>
        <p:txBody>
          <a:bodyPr vert="horz" lIns="90000" tIns="46800" rIns="90000" bIns="46800" rtlCol="0">
            <a:normAutofit/>
          </a:bodyPr>
          <a:lstStyle>
            <a:lvl1pPr>
              <a:buNone/>
              <a:defRPr sz="1600"/>
            </a:lvl1pPr>
          </a:lstStyle>
          <a:p>
            <a:pPr lvl="0"/>
            <a:endParaRPr lang="zh-CN" altLang="en-US"/>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a:buNone/>
              <a:defRPr sz="1600"/>
            </a:lvl1pPr>
          </a:lstStyle>
          <a:p>
            <a:pPr lvl="0"/>
            <a:r>
              <a:rPr lang="zh-CN" altLang="en-US" smtClean="0"/>
              <a:t>单击此处编辑母版文本样式</a:t>
            </a:r>
            <a:endParaRPr lang="zh-CN" altLang="en-US"/>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lang="zh-CN" altLang="en-US" smtClean="0"/>
              <a:t>单击此处编辑标题</a:t>
            </a:r>
            <a:endParaRPr lang="zh-CN" altLang="en-US"/>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2.xml"/><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defRPr>
            </a:lvl1pPr>
          </a:lstStyle>
          <a:p>
            <a:fld id="{49AE70B2-8BF9-45C0-BB95-33D1B9D3A854}" type="slidenum">
              <a:rPr lang="zh-CN" altLang="en-US" smtClean="0"/>
            </a:fld>
            <a:endParaRPr lang="zh-CN" altLang="en-US" dirty="0"/>
          </a:p>
        </p:txBody>
      </p:sp>
    </p:spTree>
    <p:custDataLst>
      <p:tags r:id="rId17"/>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tags" Target="../tags/tag71.xml"/><Relationship Id="rId8" Type="http://schemas.openxmlformats.org/officeDocument/2006/relationships/tags" Target="../tags/tag70.xml"/><Relationship Id="rId7" Type="http://schemas.openxmlformats.org/officeDocument/2006/relationships/tags" Target="../tags/tag69.xml"/><Relationship Id="rId6" Type="http://schemas.openxmlformats.org/officeDocument/2006/relationships/tags" Target="../tags/tag68.xml"/><Relationship Id="rId5" Type="http://schemas.openxmlformats.org/officeDocument/2006/relationships/tags" Target="../tags/tag67.xml"/><Relationship Id="rId4" Type="http://schemas.openxmlformats.org/officeDocument/2006/relationships/tags" Target="../tags/tag66.xml"/><Relationship Id="rId3" Type="http://schemas.openxmlformats.org/officeDocument/2006/relationships/tags" Target="../tags/tag65.xml"/><Relationship Id="rId2" Type="http://schemas.openxmlformats.org/officeDocument/2006/relationships/tags" Target="../tags/tag64.xml"/><Relationship Id="rId15" Type="http://schemas.openxmlformats.org/officeDocument/2006/relationships/slideLayout" Target="../slideLayouts/slideLayout7.xml"/><Relationship Id="rId14" Type="http://schemas.openxmlformats.org/officeDocument/2006/relationships/tags" Target="../tags/tag76.xml"/><Relationship Id="rId13" Type="http://schemas.openxmlformats.org/officeDocument/2006/relationships/tags" Target="../tags/tag75.xml"/><Relationship Id="rId12" Type="http://schemas.openxmlformats.org/officeDocument/2006/relationships/tags" Target="../tags/tag74.xml"/><Relationship Id="rId11" Type="http://schemas.openxmlformats.org/officeDocument/2006/relationships/tags" Target="../tags/tag73.xml"/><Relationship Id="rId10" Type="http://schemas.openxmlformats.org/officeDocument/2006/relationships/tags" Target="../tags/tag72.xml"/><Relationship Id="rId1" Type="http://schemas.openxmlformats.org/officeDocument/2006/relationships/tags" Target="../tags/tag63.xml"/></Relationships>
</file>

<file path=ppt/slides/_rels/slide10.xml.rels><?xml version="1.0" encoding="UTF-8" standalone="yes"?>
<Relationships xmlns="http://schemas.openxmlformats.org/package/2006/relationships"><Relationship Id="rId9" Type="http://schemas.openxmlformats.org/officeDocument/2006/relationships/tags" Target="../tags/tag201.xml"/><Relationship Id="rId8" Type="http://schemas.openxmlformats.org/officeDocument/2006/relationships/tags" Target="../tags/tag200.xml"/><Relationship Id="rId7" Type="http://schemas.openxmlformats.org/officeDocument/2006/relationships/tags" Target="../tags/tag199.xml"/><Relationship Id="rId6" Type="http://schemas.openxmlformats.org/officeDocument/2006/relationships/tags" Target="../tags/tag198.xml"/><Relationship Id="rId5" Type="http://schemas.openxmlformats.org/officeDocument/2006/relationships/tags" Target="../tags/tag197.xml"/><Relationship Id="rId4" Type="http://schemas.openxmlformats.org/officeDocument/2006/relationships/tags" Target="../tags/tag196.xml"/><Relationship Id="rId3" Type="http://schemas.openxmlformats.org/officeDocument/2006/relationships/tags" Target="../tags/tag195.xml"/><Relationship Id="rId2" Type="http://schemas.openxmlformats.org/officeDocument/2006/relationships/tags" Target="../tags/tag194.xml"/><Relationship Id="rId15" Type="http://schemas.openxmlformats.org/officeDocument/2006/relationships/slideLayout" Target="../slideLayouts/slideLayout7.xml"/><Relationship Id="rId14" Type="http://schemas.openxmlformats.org/officeDocument/2006/relationships/tags" Target="../tags/tag206.xml"/><Relationship Id="rId13" Type="http://schemas.openxmlformats.org/officeDocument/2006/relationships/tags" Target="../tags/tag205.xml"/><Relationship Id="rId12" Type="http://schemas.openxmlformats.org/officeDocument/2006/relationships/tags" Target="../tags/tag204.xml"/><Relationship Id="rId11" Type="http://schemas.openxmlformats.org/officeDocument/2006/relationships/tags" Target="../tags/tag203.xml"/><Relationship Id="rId10" Type="http://schemas.openxmlformats.org/officeDocument/2006/relationships/tags" Target="../tags/tag202.xml"/><Relationship Id="rId1" Type="http://schemas.openxmlformats.org/officeDocument/2006/relationships/tags" Target="../tags/tag193.xml"/></Relationships>
</file>

<file path=ppt/slides/_rels/slide11.xml.rels><?xml version="1.0" encoding="UTF-8" standalone="yes"?>
<Relationships xmlns="http://schemas.openxmlformats.org/package/2006/relationships"><Relationship Id="rId9" Type="http://schemas.openxmlformats.org/officeDocument/2006/relationships/tags" Target="../tags/tag215.xml"/><Relationship Id="rId8" Type="http://schemas.openxmlformats.org/officeDocument/2006/relationships/tags" Target="../tags/tag214.xml"/><Relationship Id="rId7" Type="http://schemas.openxmlformats.org/officeDocument/2006/relationships/tags" Target="../tags/tag213.xml"/><Relationship Id="rId6" Type="http://schemas.openxmlformats.org/officeDocument/2006/relationships/tags" Target="../tags/tag212.xml"/><Relationship Id="rId5" Type="http://schemas.openxmlformats.org/officeDocument/2006/relationships/tags" Target="../tags/tag211.xml"/><Relationship Id="rId4" Type="http://schemas.openxmlformats.org/officeDocument/2006/relationships/tags" Target="../tags/tag210.xml"/><Relationship Id="rId3" Type="http://schemas.openxmlformats.org/officeDocument/2006/relationships/tags" Target="../tags/tag209.xml"/><Relationship Id="rId2" Type="http://schemas.openxmlformats.org/officeDocument/2006/relationships/tags" Target="../tags/tag208.xml"/><Relationship Id="rId15" Type="http://schemas.openxmlformats.org/officeDocument/2006/relationships/slideLayout" Target="../slideLayouts/slideLayout7.xml"/><Relationship Id="rId14" Type="http://schemas.openxmlformats.org/officeDocument/2006/relationships/tags" Target="../tags/tag220.xml"/><Relationship Id="rId13" Type="http://schemas.openxmlformats.org/officeDocument/2006/relationships/tags" Target="../tags/tag219.xml"/><Relationship Id="rId12" Type="http://schemas.openxmlformats.org/officeDocument/2006/relationships/tags" Target="../tags/tag218.xml"/><Relationship Id="rId11" Type="http://schemas.openxmlformats.org/officeDocument/2006/relationships/tags" Target="../tags/tag217.xml"/><Relationship Id="rId10" Type="http://schemas.openxmlformats.org/officeDocument/2006/relationships/tags" Target="../tags/tag216.xml"/><Relationship Id="rId1" Type="http://schemas.openxmlformats.org/officeDocument/2006/relationships/tags" Target="../tags/tag207.xml"/></Relationships>
</file>

<file path=ppt/slides/_rels/slide12.xml.rels><?xml version="1.0" encoding="UTF-8" standalone="yes"?>
<Relationships xmlns="http://schemas.openxmlformats.org/package/2006/relationships"><Relationship Id="rId9" Type="http://schemas.openxmlformats.org/officeDocument/2006/relationships/tags" Target="../tags/tag229.xml"/><Relationship Id="rId8" Type="http://schemas.openxmlformats.org/officeDocument/2006/relationships/tags" Target="../tags/tag228.xml"/><Relationship Id="rId7" Type="http://schemas.openxmlformats.org/officeDocument/2006/relationships/tags" Target="../tags/tag227.xml"/><Relationship Id="rId6" Type="http://schemas.openxmlformats.org/officeDocument/2006/relationships/tags" Target="../tags/tag226.xml"/><Relationship Id="rId5" Type="http://schemas.openxmlformats.org/officeDocument/2006/relationships/tags" Target="../tags/tag225.xml"/><Relationship Id="rId4" Type="http://schemas.openxmlformats.org/officeDocument/2006/relationships/tags" Target="../tags/tag224.xml"/><Relationship Id="rId3" Type="http://schemas.openxmlformats.org/officeDocument/2006/relationships/tags" Target="../tags/tag223.xml"/><Relationship Id="rId2" Type="http://schemas.openxmlformats.org/officeDocument/2006/relationships/tags" Target="../tags/tag222.xml"/><Relationship Id="rId15" Type="http://schemas.openxmlformats.org/officeDocument/2006/relationships/slideLayout" Target="../slideLayouts/slideLayout7.xml"/><Relationship Id="rId14" Type="http://schemas.openxmlformats.org/officeDocument/2006/relationships/tags" Target="../tags/tag234.xml"/><Relationship Id="rId13" Type="http://schemas.openxmlformats.org/officeDocument/2006/relationships/tags" Target="../tags/tag233.xml"/><Relationship Id="rId12" Type="http://schemas.openxmlformats.org/officeDocument/2006/relationships/tags" Target="../tags/tag232.xml"/><Relationship Id="rId11" Type="http://schemas.openxmlformats.org/officeDocument/2006/relationships/tags" Target="../tags/tag231.xml"/><Relationship Id="rId10" Type="http://schemas.openxmlformats.org/officeDocument/2006/relationships/tags" Target="../tags/tag230.xml"/><Relationship Id="rId1" Type="http://schemas.openxmlformats.org/officeDocument/2006/relationships/tags" Target="../tags/tag221.xml"/></Relationships>
</file>

<file path=ppt/slides/_rels/slide13.xml.rels><?xml version="1.0" encoding="UTF-8" standalone="yes"?>
<Relationships xmlns="http://schemas.openxmlformats.org/package/2006/relationships"><Relationship Id="rId9" Type="http://schemas.openxmlformats.org/officeDocument/2006/relationships/tags" Target="../tags/tag243.xml"/><Relationship Id="rId8" Type="http://schemas.openxmlformats.org/officeDocument/2006/relationships/tags" Target="../tags/tag242.xml"/><Relationship Id="rId7" Type="http://schemas.openxmlformats.org/officeDocument/2006/relationships/tags" Target="../tags/tag241.xml"/><Relationship Id="rId6" Type="http://schemas.openxmlformats.org/officeDocument/2006/relationships/tags" Target="../tags/tag240.xml"/><Relationship Id="rId5" Type="http://schemas.openxmlformats.org/officeDocument/2006/relationships/tags" Target="../tags/tag239.xml"/><Relationship Id="rId4" Type="http://schemas.openxmlformats.org/officeDocument/2006/relationships/tags" Target="../tags/tag238.xml"/><Relationship Id="rId3" Type="http://schemas.openxmlformats.org/officeDocument/2006/relationships/tags" Target="../tags/tag237.xml"/><Relationship Id="rId2" Type="http://schemas.openxmlformats.org/officeDocument/2006/relationships/tags" Target="../tags/tag236.xml"/><Relationship Id="rId15" Type="http://schemas.openxmlformats.org/officeDocument/2006/relationships/slideLayout" Target="../slideLayouts/slideLayout7.xml"/><Relationship Id="rId14" Type="http://schemas.openxmlformats.org/officeDocument/2006/relationships/tags" Target="../tags/tag248.xml"/><Relationship Id="rId13" Type="http://schemas.openxmlformats.org/officeDocument/2006/relationships/tags" Target="../tags/tag247.xml"/><Relationship Id="rId12" Type="http://schemas.openxmlformats.org/officeDocument/2006/relationships/tags" Target="../tags/tag246.xml"/><Relationship Id="rId11" Type="http://schemas.openxmlformats.org/officeDocument/2006/relationships/tags" Target="../tags/tag245.xml"/><Relationship Id="rId10" Type="http://schemas.openxmlformats.org/officeDocument/2006/relationships/tags" Target="../tags/tag244.xml"/><Relationship Id="rId1" Type="http://schemas.openxmlformats.org/officeDocument/2006/relationships/tags" Target="../tags/tag235.xml"/></Relationships>
</file>

<file path=ppt/slides/_rels/slide14.xml.rels><?xml version="1.0" encoding="UTF-8" standalone="yes"?>
<Relationships xmlns="http://schemas.openxmlformats.org/package/2006/relationships"><Relationship Id="rId9" Type="http://schemas.openxmlformats.org/officeDocument/2006/relationships/tags" Target="../tags/tag257.xml"/><Relationship Id="rId8" Type="http://schemas.openxmlformats.org/officeDocument/2006/relationships/tags" Target="../tags/tag256.xml"/><Relationship Id="rId7" Type="http://schemas.openxmlformats.org/officeDocument/2006/relationships/tags" Target="../tags/tag255.xml"/><Relationship Id="rId6" Type="http://schemas.openxmlformats.org/officeDocument/2006/relationships/tags" Target="../tags/tag254.xml"/><Relationship Id="rId5" Type="http://schemas.openxmlformats.org/officeDocument/2006/relationships/tags" Target="../tags/tag253.xml"/><Relationship Id="rId4" Type="http://schemas.openxmlformats.org/officeDocument/2006/relationships/tags" Target="../tags/tag252.xml"/><Relationship Id="rId3" Type="http://schemas.openxmlformats.org/officeDocument/2006/relationships/tags" Target="../tags/tag251.xml"/><Relationship Id="rId2" Type="http://schemas.openxmlformats.org/officeDocument/2006/relationships/tags" Target="../tags/tag250.xml"/><Relationship Id="rId14" Type="http://schemas.openxmlformats.org/officeDocument/2006/relationships/slideLayout" Target="../slideLayouts/slideLayout7.xml"/><Relationship Id="rId13" Type="http://schemas.openxmlformats.org/officeDocument/2006/relationships/tags" Target="../tags/tag261.xml"/><Relationship Id="rId12" Type="http://schemas.openxmlformats.org/officeDocument/2006/relationships/tags" Target="../tags/tag260.xml"/><Relationship Id="rId11" Type="http://schemas.openxmlformats.org/officeDocument/2006/relationships/tags" Target="../tags/tag259.xml"/><Relationship Id="rId10" Type="http://schemas.openxmlformats.org/officeDocument/2006/relationships/tags" Target="../tags/tag258.xml"/><Relationship Id="rId1" Type="http://schemas.openxmlformats.org/officeDocument/2006/relationships/tags" Target="../tags/tag249.xml"/></Relationships>
</file>

<file path=ppt/slides/_rels/slide15.xml.rels><?xml version="1.0" encoding="UTF-8" standalone="yes"?>
<Relationships xmlns="http://schemas.openxmlformats.org/package/2006/relationships"><Relationship Id="rId9" Type="http://schemas.openxmlformats.org/officeDocument/2006/relationships/tags" Target="../tags/tag270.xml"/><Relationship Id="rId8" Type="http://schemas.openxmlformats.org/officeDocument/2006/relationships/tags" Target="../tags/tag269.xml"/><Relationship Id="rId7" Type="http://schemas.openxmlformats.org/officeDocument/2006/relationships/tags" Target="../tags/tag268.xml"/><Relationship Id="rId6" Type="http://schemas.openxmlformats.org/officeDocument/2006/relationships/tags" Target="../tags/tag267.xml"/><Relationship Id="rId5" Type="http://schemas.openxmlformats.org/officeDocument/2006/relationships/tags" Target="../tags/tag266.xml"/><Relationship Id="rId4" Type="http://schemas.openxmlformats.org/officeDocument/2006/relationships/tags" Target="../tags/tag265.xml"/><Relationship Id="rId3" Type="http://schemas.openxmlformats.org/officeDocument/2006/relationships/tags" Target="../tags/tag264.xml"/><Relationship Id="rId2" Type="http://schemas.openxmlformats.org/officeDocument/2006/relationships/tags" Target="../tags/tag263.xml"/><Relationship Id="rId14" Type="http://schemas.openxmlformats.org/officeDocument/2006/relationships/slideLayout" Target="../slideLayouts/slideLayout7.xml"/><Relationship Id="rId13" Type="http://schemas.openxmlformats.org/officeDocument/2006/relationships/tags" Target="../tags/tag274.xml"/><Relationship Id="rId12" Type="http://schemas.openxmlformats.org/officeDocument/2006/relationships/tags" Target="../tags/tag273.xml"/><Relationship Id="rId11" Type="http://schemas.openxmlformats.org/officeDocument/2006/relationships/tags" Target="../tags/tag272.xml"/><Relationship Id="rId10" Type="http://schemas.openxmlformats.org/officeDocument/2006/relationships/tags" Target="../tags/tag271.xml"/><Relationship Id="rId1" Type="http://schemas.openxmlformats.org/officeDocument/2006/relationships/tags" Target="../tags/tag262.xml"/></Relationships>
</file>

<file path=ppt/slides/_rels/slide16.xml.rels><?xml version="1.0" encoding="UTF-8" standalone="yes"?>
<Relationships xmlns="http://schemas.openxmlformats.org/package/2006/relationships"><Relationship Id="rId9" Type="http://schemas.openxmlformats.org/officeDocument/2006/relationships/tags" Target="../tags/tag283.xml"/><Relationship Id="rId8" Type="http://schemas.openxmlformats.org/officeDocument/2006/relationships/tags" Target="../tags/tag282.xml"/><Relationship Id="rId7" Type="http://schemas.openxmlformats.org/officeDocument/2006/relationships/tags" Target="../tags/tag281.xml"/><Relationship Id="rId6" Type="http://schemas.openxmlformats.org/officeDocument/2006/relationships/tags" Target="../tags/tag280.xml"/><Relationship Id="rId5" Type="http://schemas.openxmlformats.org/officeDocument/2006/relationships/tags" Target="../tags/tag279.xml"/><Relationship Id="rId4" Type="http://schemas.openxmlformats.org/officeDocument/2006/relationships/tags" Target="../tags/tag278.xml"/><Relationship Id="rId3" Type="http://schemas.openxmlformats.org/officeDocument/2006/relationships/tags" Target="../tags/tag277.xml"/><Relationship Id="rId2" Type="http://schemas.openxmlformats.org/officeDocument/2006/relationships/tags" Target="../tags/tag276.xml"/><Relationship Id="rId13" Type="http://schemas.openxmlformats.org/officeDocument/2006/relationships/slideLayout" Target="../slideLayouts/slideLayout7.xml"/><Relationship Id="rId12" Type="http://schemas.openxmlformats.org/officeDocument/2006/relationships/tags" Target="../tags/tag286.xml"/><Relationship Id="rId11" Type="http://schemas.openxmlformats.org/officeDocument/2006/relationships/tags" Target="../tags/tag285.xml"/><Relationship Id="rId10" Type="http://schemas.openxmlformats.org/officeDocument/2006/relationships/tags" Target="../tags/tag284.xml"/><Relationship Id="rId1" Type="http://schemas.openxmlformats.org/officeDocument/2006/relationships/tags" Target="../tags/tag275.xml"/></Relationships>
</file>

<file path=ppt/slides/_rels/slide17.xml.rels><?xml version="1.0" encoding="UTF-8" standalone="yes"?>
<Relationships xmlns="http://schemas.openxmlformats.org/package/2006/relationships"><Relationship Id="rId9" Type="http://schemas.openxmlformats.org/officeDocument/2006/relationships/tags" Target="../tags/tag295.xml"/><Relationship Id="rId8" Type="http://schemas.openxmlformats.org/officeDocument/2006/relationships/tags" Target="../tags/tag294.xml"/><Relationship Id="rId7" Type="http://schemas.openxmlformats.org/officeDocument/2006/relationships/tags" Target="../tags/tag293.xml"/><Relationship Id="rId6" Type="http://schemas.openxmlformats.org/officeDocument/2006/relationships/tags" Target="../tags/tag292.xml"/><Relationship Id="rId5" Type="http://schemas.openxmlformats.org/officeDocument/2006/relationships/tags" Target="../tags/tag291.xml"/><Relationship Id="rId4" Type="http://schemas.openxmlformats.org/officeDocument/2006/relationships/tags" Target="../tags/tag290.xml"/><Relationship Id="rId3" Type="http://schemas.openxmlformats.org/officeDocument/2006/relationships/tags" Target="../tags/tag289.xml"/><Relationship Id="rId2" Type="http://schemas.openxmlformats.org/officeDocument/2006/relationships/tags" Target="../tags/tag288.xml"/><Relationship Id="rId14" Type="http://schemas.openxmlformats.org/officeDocument/2006/relationships/slideLayout" Target="../slideLayouts/slideLayout7.xml"/><Relationship Id="rId13" Type="http://schemas.openxmlformats.org/officeDocument/2006/relationships/tags" Target="../tags/tag299.xml"/><Relationship Id="rId12" Type="http://schemas.openxmlformats.org/officeDocument/2006/relationships/tags" Target="../tags/tag298.xml"/><Relationship Id="rId11" Type="http://schemas.openxmlformats.org/officeDocument/2006/relationships/tags" Target="../tags/tag297.xml"/><Relationship Id="rId10" Type="http://schemas.openxmlformats.org/officeDocument/2006/relationships/tags" Target="../tags/tag296.xml"/><Relationship Id="rId1" Type="http://schemas.openxmlformats.org/officeDocument/2006/relationships/tags" Target="../tags/tag287.xml"/></Relationships>
</file>

<file path=ppt/slides/_rels/slide18.xml.rels><?xml version="1.0" encoding="UTF-8" standalone="yes"?>
<Relationships xmlns="http://schemas.openxmlformats.org/package/2006/relationships"><Relationship Id="rId9" Type="http://schemas.openxmlformats.org/officeDocument/2006/relationships/tags" Target="../tags/tag308.xml"/><Relationship Id="rId8" Type="http://schemas.openxmlformats.org/officeDocument/2006/relationships/tags" Target="../tags/tag307.xml"/><Relationship Id="rId7" Type="http://schemas.openxmlformats.org/officeDocument/2006/relationships/tags" Target="../tags/tag306.xml"/><Relationship Id="rId6" Type="http://schemas.openxmlformats.org/officeDocument/2006/relationships/tags" Target="../tags/tag305.xml"/><Relationship Id="rId5" Type="http://schemas.openxmlformats.org/officeDocument/2006/relationships/tags" Target="../tags/tag304.xml"/><Relationship Id="rId4" Type="http://schemas.openxmlformats.org/officeDocument/2006/relationships/tags" Target="../tags/tag303.xml"/><Relationship Id="rId3" Type="http://schemas.openxmlformats.org/officeDocument/2006/relationships/tags" Target="../tags/tag302.xml"/><Relationship Id="rId2" Type="http://schemas.openxmlformats.org/officeDocument/2006/relationships/tags" Target="../tags/tag301.xml"/><Relationship Id="rId14" Type="http://schemas.openxmlformats.org/officeDocument/2006/relationships/slideLayout" Target="../slideLayouts/slideLayout7.xml"/><Relationship Id="rId13" Type="http://schemas.openxmlformats.org/officeDocument/2006/relationships/tags" Target="../tags/tag312.xml"/><Relationship Id="rId12" Type="http://schemas.openxmlformats.org/officeDocument/2006/relationships/tags" Target="../tags/tag311.xml"/><Relationship Id="rId11" Type="http://schemas.openxmlformats.org/officeDocument/2006/relationships/tags" Target="../tags/tag310.xml"/><Relationship Id="rId10" Type="http://schemas.openxmlformats.org/officeDocument/2006/relationships/tags" Target="../tags/tag309.xml"/><Relationship Id="rId1" Type="http://schemas.openxmlformats.org/officeDocument/2006/relationships/tags" Target="../tags/tag300.xml"/></Relationships>
</file>

<file path=ppt/slides/_rels/slide19.xml.rels><?xml version="1.0" encoding="UTF-8" standalone="yes"?>
<Relationships xmlns="http://schemas.openxmlformats.org/package/2006/relationships"><Relationship Id="rId9" Type="http://schemas.openxmlformats.org/officeDocument/2006/relationships/tags" Target="../tags/tag321.xml"/><Relationship Id="rId8" Type="http://schemas.openxmlformats.org/officeDocument/2006/relationships/tags" Target="../tags/tag320.xml"/><Relationship Id="rId7" Type="http://schemas.openxmlformats.org/officeDocument/2006/relationships/tags" Target="../tags/tag319.xml"/><Relationship Id="rId6" Type="http://schemas.openxmlformats.org/officeDocument/2006/relationships/tags" Target="../tags/tag318.xml"/><Relationship Id="rId5" Type="http://schemas.openxmlformats.org/officeDocument/2006/relationships/tags" Target="../tags/tag317.xml"/><Relationship Id="rId4" Type="http://schemas.openxmlformats.org/officeDocument/2006/relationships/tags" Target="../tags/tag316.xml"/><Relationship Id="rId3" Type="http://schemas.openxmlformats.org/officeDocument/2006/relationships/tags" Target="../tags/tag315.xml"/><Relationship Id="rId2" Type="http://schemas.openxmlformats.org/officeDocument/2006/relationships/tags" Target="../tags/tag314.xml"/><Relationship Id="rId15" Type="http://schemas.openxmlformats.org/officeDocument/2006/relationships/slideLayout" Target="../slideLayouts/slideLayout7.xml"/><Relationship Id="rId14" Type="http://schemas.openxmlformats.org/officeDocument/2006/relationships/tags" Target="../tags/tag326.xml"/><Relationship Id="rId13" Type="http://schemas.openxmlformats.org/officeDocument/2006/relationships/tags" Target="../tags/tag325.xml"/><Relationship Id="rId12" Type="http://schemas.openxmlformats.org/officeDocument/2006/relationships/tags" Target="../tags/tag324.xml"/><Relationship Id="rId11" Type="http://schemas.openxmlformats.org/officeDocument/2006/relationships/tags" Target="../tags/tag323.xml"/><Relationship Id="rId10" Type="http://schemas.openxmlformats.org/officeDocument/2006/relationships/tags" Target="../tags/tag322.xml"/><Relationship Id="rId1" Type="http://schemas.openxmlformats.org/officeDocument/2006/relationships/tags" Target="../tags/tag313.xml"/></Relationships>
</file>

<file path=ppt/slides/_rels/slide2.xml.rels><?xml version="1.0" encoding="UTF-8" standalone="yes"?>
<Relationships xmlns="http://schemas.openxmlformats.org/package/2006/relationships"><Relationship Id="rId9" Type="http://schemas.openxmlformats.org/officeDocument/2006/relationships/tags" Target="../tags/tag85.xml"/><Relationship Id="rId8" Type="http://schemas.openxmlformats.org/officeDocument/2006/relationships/tags" Target="../tags/tag84.xml"/><Relationship Id="rId7" Type="http://schemas.openxmlformats.org/officeDocument/2006/relationships/tags" Target="../tags/tag83.xml"/><Relationship Id="rId6" Type="http://schemas.openxmlformats.org/officeDocument/2006/relationships/tags" Target="../tags/tag82.xml"/><Relationship Id="rId5" Type="http://schemas.openxmlformats.org/officeDocument/2006/relationships/tags" Target="../tags/tag81.xml"/><Relationship Id="rId4" Type="http://schemas.openxmlformats.org/officeDocument/2006/relationships/tags" Target="../tags/tag80.xml"/><Relationship Id="rId3" Type="http://schemas.openxmlformats.org/officeDocument/2006/relationships/tags" Target="../tags/tag79.xml"/><Relationship Id="rId2" Type="http://schemas.openxmlformats.org/officeDocument/2006/relationships/tags" Target="../tags/tag78.xml"/><Relationship Id="rId15" Type="http://schemas.openxmlformats.org/officeDocument/2006/relationships/slideLayout" Target="../slideLayouts/slideLayout7.xml"/><Relationship Id="rId14" Type="http://schemas.openxmlformats.org/officeDocument/2006/relationships/tags" Target="../tags/tag90.xml"/><Relationship Id="rId13" Type="http://schemas.openxmlformats.org/officeDocument/2006/relationships/tags" Target="../tags/tag89.xml"/><Relationship Id="rId12" Type="http://schemas.openxmlformats.org/officeDocument/2006/relationships/tags" Target="../tags/tag88.xml"/><Relationship Id="rId11" Type="http://schemas.openxmlformats.org/officeDocument/2006/relationships/tags" Target="../tags/tag87.xml"/><Relationship Id="rId10" Type="http://schemas.openxmlformats.org/officeDocument/2006/relationships/tags" Target="../tags/tag86.xml"/><Relationship Id="rId1" Type="http://schemas.openxmlformats.org/officeDocument/2006/relationships/tags" Target="../tags/tag77.xml"/></Relationships>
</file>

<file path=ppt/slides/_rels/slide20.xml.rels><?xml version="1.0" encoding="UTF-8" standalone="yes"?>
<Relationships xmlns="http://schemas.openxmlformats.org/package/2006/relationships"><Relationship Id="rId9" Type="http://schemas.openxmlformats.org/officeDocument/2006/relationships/tags" Target="../tags/tag335.xml"/><Relationship Id="rId8" Type="http://schemas.openxmlformats.org/officeDocument/2006/relationships/tags" Target="../tags/tag334.xml"/><Relationship Id="rId7" Type="http://schemas.openxmlformats.org/officeDocument/2006/relationships/tags" Target="../tags/tag333.xml"/><Relationship Id="rId6" Type="http://schemas.openxmlformats.org/officeDocument/2006/relationships/tags" Target="../tags/tag332.xml"/><Relationship Id="rId5" Type="http://schemas.openxmlformats.org/officeDocument/2006/relationships/tags" Target="../tags/tag331.xml"/><Relationship Id="rId4" Type="http://schemas.openxmlformats.org/officeDocument/2006/relationships/tags" Target="../tags/tag330.xml"/><Relationship Id="rId3" Type="http://schemas.openxmlformats.org/officeDocument/2006/relationships/tags" Target="../tags/tag329.xml"/><Relationship Id="rId2" Type="http://schemas.openxmlformats.org/officeDocument/2006/relationships/tags" Target="../tags/tag328.xml"/><Relationship Id="rId14" Type="http://schemas.openxmlformats.org/officeDocument/2006/relationships/slideLayout" Target="../slideLayouts/slideLayout7.xml"/><Relationship Id="rId13" Type="http://schemas.openxmlformats.org/officeDocument/2006/relationships/tags" Target="../tags/tag339.xml"/><Relationship Id="rId12" Type="http://schemas.openxmlformats.org/officeDocument/2006/relationships/tags" Target="../tags/tag338.xml"/><Relationship Id="rId11" Type="http://schemas.openxmlformats.org/officeDocument/2006/relationships/tags" Target="../tags/tag337.xml"/><Relationship Id="rId10" Type="http://schemas.openxmlformats.org/officeDocument/2006/relationships/tags" Target="../tags/tag336.xml"/><Relationship Id="rId1" Type="http://schemas.openxmlformats.org/officeDocument/2006/relationships/tags" Target="../tags/tag327.xml"/></Relationships>
</file>

<file path=ppt/slides/_rels/slide21.xml.rels><?xml version="1.0" encoding="UTF-8" standalone="yes"?>
<Relationships xmlns="http://schemas.openxmlformats.org/package/2006/relationships"><Relationship Id="rId9" Type="http://schemas.openxmlformats.org/officeDocument/2006/relationships/tags" Target="../tags/tag348.xml"/><Relationship Id="rId8" Type="http://schemas.openxmlformats.org/officeDocument/2006/relationships/tags" Target="../tags/tag347.xml"/><Relationship Id="rId7" Type="http://schemas.openxmlformats.org/officeDocument/2006/relationships/tags" Target="../tags/tag346.xml"/><Relationship Id="rId6" Type="http://schemas.openxmlformats.org/officeDocument/2006/relationships/tags" Target="../tags/tag345.xml"/><Relationship Id="rId5" Type="http://schemas.openxmlformats.org/officeDocument/2006/relationships/tags" Target="../tags/tag344.xml"/><Relationship Id="rId4" Type="http://schemas.openxmlformats.org/officeDocument/2006/relationships/tags" Target="../tags/tag343.xml"/><Relationship Id="rId3" Type="http://schemas.openxmlformats.org/officeDocument/2006/relationships/tags" Target="../tags/tag342.xml"/><Relationship Id="rId2" Type="http://schemas.openxmlformats.org/officeDocument/2006/relationships/tags" Target="../tags/tag341.xml"/><Relationship Id="rId14" Type="http://schemas.openxmlformats.org/officeDocument/2006/relationships/slideLayout" Target="../slideLayouts/slideLayout7.xml"/><Relationship Id="rId13" Type="http://schemas.openxmlformats.org/officeDocument/2006/relationships/tags" Target="../tags/tag352.xml"/><Relationship Id="rId12" Type="http://schemas.openxmlformats.org/officeDocument/2006/relationships/tags" Target="../tags/tag351.xml"/><Relationship Id="rId11" Type="http://schemas.openxmlformats.org/officeDocument/2006/relationships/tags" Target="../tags/tag350.xml"/><Relationship Id="rId10" Type="http://schemas.openxmlformats.org/officeDocument/2006/relationships/tags" Target="../tags/tag349.xml"/><Relationship Id="rId1" Type="http://schemas.openxmlformats.org/officeDocument/2006/relationships/tags" Target="../tags/tag340.xml"/></Relationships>
</file>

<file path=ppt/slides/_rels/slide22.xml.rels><?xml version="1.0" encoding="UTF-8" standalone="yes"?>
<Relationships xmlns="http://schemas.openxmlformats.org/package/2006/relationships"><Relationship Id="rId9" Type="http://schemas.openxmlformats.org/officeDocument/2006/relationships/tags" Target="../tags/tag361.xml"/><Relationship Id="rId8" Type="http://schemas.openxmlformats.org/officeDocument/2006/relationships/tags" Target="../tags/tag360.xml"/><Relationship Id="rId7" Type="http://schemas.openxmlformats.org/officeDocument/2006/relationships/tags" Target="../tags/tag359.xml"/><Relationship Id="rId6" Type="http://schemas.openxmlformats.org/officeDocument/2006/relationships/tags" Target="../tags/tag358.xml"/><Relationship Id="rId5" Type="http://schemas.openxmlformats.org/officeDocument/2006/relationships/tags" Target="../tags/tag357.xml"/><Relationship Id="rId4" Type="http://schemas.openxmlformats.org/officeDocument/2006/relationships/tags" Target="../tags/tag356.xml"/><Relationship Id="rId3" Type="http://schemas.openxmlformats.org/officeDocument/2006/relationships/tags" Target="../tags/tag355.xml"/><Relationship Id="rId2" Type="http://schemas.openxmlformats.org/officeDocument/2006/relationships/tags" Target="../tags/tag354.xml"/><Relationship Id="rId14" Type="http://schemas.openxmlformats.org/officeDocument/2006/relationships/slideLayout" Target="../slideLayouts/slideLayout7.xml"/><Relationship Id="rId13" Type="http://schemas.openxmlformats.org/officeDocument/2006/relationships/tags" Target="../tags/tag365.xml"/><Relationship Id="rId12" Type="http://schemas.openxmlformats.org/officeDocument/2006/relationships/tags" Target="../tags/tag364.xml"/><Relationship Id="rId11" Type="http://schemas.openxmlformats.org/officeDocument/2006/relationships/tags" Target="../tags/tag363.xml"/><Relationship Id="rId10" Type="http://schemas.openxmlformats.org/officeDocument/2006/relationships/tags" Target="../tags/tag362.xml"/><Relationship Id="rId1" Type="http://schemas.openxmlformats.org/officeDocument/2006/relationships/tags" Target="../tags/tag353.xml"/></Relationships>
</file>

<file path=ppt/slides/_rels/slide23.xml.rels><?xml version="1.0" encoding="UTF-8" standalone="yes"?>
<Relationships xmlns="http://schemas.openxmlformats.org/package/2006/relationships"><Relationship Id="rId9" Type="http://schemas.openxmlformats.org/officeDocument/2006/relationships/tags" Target="../tags/tag374.xml"/><Relationship Id="rId8" Type="http://schemas.openxmlformats.org/officeDocument/2006/relationships/tags" Target="../tags/tag373.xml"/><Relationship Id="rId7" Type="http://schemas.openxmlformats.org/officeDocument/2006/relationships/tags" Target="../tags/tag372.xml"/><Relationship Id="rId6" Type="http://schemas.openxmlformats.org/officeDocument/2006/relationships/tags" Target="../tags/tag371.xml"/><Relationship Id="rId5" Type="http://schemas.openxmlformats.org/officeDocument/2006/relationships/tags" Target="../tags/tag370.xml"/><Relationship Id="rId4" Type="http://schemas.openxmlformats.org/officeDocument/2006/relationships/tags" Target="../tags/tag369.xml"/><Relationship Id="rId3" Type="http://schemas.openxmlformats.org/officeDocument/2006/relationships/tags" Target="../tags/tag368.xml"/><Relationship Id="rId2" Type="http://schemas.openxmlformats.org/officeDocument/2006/relationships/tags" Target="../tags/tag367.xml"/><Relationship Id="rId15" Type="http://schemas.openxmlformats.org/officeDocument/2006/relationships/slideLayout" Target="../slideLayouts/slideLayout7.xml"/><Relationship Id="rId14" Type="http://schemas.openxmlformats.org/officeDocument/2006/relationships/tags" Target="../tags/tag379.xml"/><Relationship Id="rId13" Type="http://schemas.openxmlformats.org/officeDocument/2006/relationships/tags" Target="../tags/tag378.xml"/><Relationship Id="rId12" Type="http://schemas.openxmlformats.org/officeDocument/2006/relationships/tags" Target="../tags/tag377.xml"/><Relationship Id="rId11" Type="http://schemas.openxmlformats.org/officeDocument/2006/relationships/tags" Target="../tags/tag376.xml"/><Relationship Id="rId10" Type="http://schemas.openxmlformats.org/officeDocument/2006/relationships/tags" Target="../tags/tag375.xml"/><Relationship Id="rId1" Type="http://schemas.openxmlformats.org/officeDocument/2006/relationships/tags" Target="../tags/tag366.xml"/></Relationships>
</file>

<file path=ppt/slides/_rels/slide24.xml.rels><?xml version="1.0" encoding="UTF-8" standalone="yes"?>
<Relationships xmlns="http://schemas.openxmlformats.org/package/2006/relationships"><Relationship Id="rId9" Type="http://schemas.openxmlformats.org/officeDocument/2006/relationships/tags" Target="../tags/tag388.xml"/><Relationship Id="rId8" Type="http://schemas.openxmlformats.org/officeDocument/2006/relationships/tags" Target="../tags/tag387.xml"/><Relationship Id="rId7" Type="http://schemas.openxmlformats.org/officeDocument/2006/relationships/tags" Target="../tags/tag386.xml"/><Relationship Id="rId6" Type="http://schemas.openxmlformats.org/officeDocument/2006/relationships/tags" Target="../tags/tag385.xml"/><Relationship Id="rId5" Type="http://schemas.openxmlformats.org/officeDocument/2006/relationships/tags" Target="../tags/tag384.xml"/><Relationship Id="rId4" Type="http://schemas.openxmlformats.org/officeDocument/2006/relationships/tags" Target="../tags/tag383.xml"/><Relationship Id="rId3" Type="http://schemas.openxmlformats.org/officeDocument/2006/relationships/tags" Target="../tags/tag382.xml"/><Relationship Id="rId2" Type="http://schemas.openxmlformats.org/officeDocument/2006/relationships/tags" Target="../tags/tag381.xml"/><Relationship Id="rId15" Type="http://schemas.openxmlformats.org/officeDocument/2006/relationships/slideLayout" Target="../slideLayouts/slideLayout7.xml"/><Relationship Id="rId14" Type="http://schemas.openxmlformats.org/officeDocument/2006/relationships/tags" Target="../tags/tag393.xml"/><Relationship Id="rId13" Type="http://schemas.openxmlformats.org/officeDocument/2006/relationships/tags" Target="../tags/tag392.xml"/><Relationship Id="rId12" Type="http://schemas.openxmlformats.org/officeDocument/2006/relationships/tags" Target="../tags/tag391.xml"/><Relationship Id="rId11" Type="http://schemas.openxmlformats.org/officeDocument/2006/relationships/tags" Target="../tags/tag390.xml"/><Relationship Id="rId10" Type="http://schemas.openxmlformats.org/officeDocument/2006/relationships/tags" Target="../tags/tag389.xml"/><Relationship Id="rId1" Type="http://schemas.openxmlformats.org/officeDocument/2006/relationships/tags" Target="../tags/tag380.xml"/></Relationships>
</file>

<file path=ppt/slides/_rels/slide25.xml.rels><?xml version="1.0" encoding="UTF-8" standalone="yes"?>
<Relationships xmlns="http://schemas.openxmlformats.org/package/2006/relationships"><Relationship Id="rId9" Type="http://schemas.openxmlformats.org/officeDocument/2006/relationships/tags" Target="../tags/tag402.xml"/><Relationship Id="rId8" Type="http://schemas.openxmlformats.org/officeDocument/2006/relationships/tags" Target="../tags/tag401.xml"/><Relationship Id="rId7" Type="http://schemas.openxmlformats.org/officeDocument/2006/relationships/tags" Target="../tags/tag400.xml"/><Relationship Id="rId6" Type="http://schemas.openxmlformats.org/officeDocument/2006/relationships/tags" Target="../tags/tag399.xml"/><Relationship Id="rId5" Type="http://schemas.openxmlformats.org/officeDocument/2006/relationships/tags" Target="../tags/tag398.xml"/><Relationship Id="rId4" Type="http://schemas.openxmlformats.org/officeDocument/2006/relationships/tags" Target="../tags/tag397.xml"/><Relationship Id="rId3" Type="http://schemas.openxmlformats.org/officeDocument/2006/relationships/tags" Target="../tags/tag396.xml"/><Relationship Id="rId2" Type="http://schemas.openxmlformats.org/officeDocument/2006/relationships/tags" Target="../tags/tag395.xml"/><Relationship Id="rId15" Type="http://schemas.openxmlformats.org/officeDocument/2006/relationships/slideLayout" Target="../slideLayouts/slideLayout7.xml"/><Relationship Id="rId14" Type="http://schemas.openxmlformats.org/officeDocument/2006/relationships/tags" Target="../tags/tag407.xml"/><Relationship Id="rId13" Type="http://schemas.openxmlformats.org/officeDocument/2006/relationships/tags" Target="../tags/tag406.xml"/><Relationship Id="rId12" Type="http://schemas.openxmlformats.org/officeDocument/2006/relationships/tags" Target="../tags/tag405.xml"/><Relationship Id="rId11" Type="http://schemas.openxmlformats.org/officeDocument/2006/relationships/tags" Target="../tags/tag404.xml"/><Relationship Id="rId10" Type="http://schemas.openxmlformats.org/officeDocument/2006/relationships/tags" Target="../tags/tag403.xml"/><Relationship Id="rId1" Type="http://schemas.openxmlformats.org/officeDocument/2006/relationships/tags" Target="../tags/tag394.xml"/></Relationships>
</file>

<file path=ppt/slides/_rels/slide26.xml.rels><?xml version="1.0" encoding="UTF-8" standalone="yes"?>
<Relationships xmlns="http://schemas.openxmlformats.org/package/2006/relationships"><Relationship Id="rId9" Type="http://schemas.openxmlformats.org/officeDocument/2006/relationships/tags" Target="../tags/tag416.xml"/><Relationship Id="rId8" Type="http://schemas.openxmlformats.org/officeDocument/2006/relationships/tags" Target="../tags/tag415.xml"/><Relationship Id="rId7" Type="http://schemas.openxmlformats.org/officeDocument/2006/relationships/tags" Target="../tags/tag414.xml"/><Relationship Id="rId6" Type="http://schemas.openxmlformats.org/officeDocument/2006/relationships/tags" Target="../tags/tag413.xml"/><Relationship Id="rId5" Type="http://schemas.openxmlformats.org/officeDocument/2006/relationships/tags" Target="../tags/tag412.xml"/><Relationship Id="rId4" Type="http://schemas.openxmlformats.org/officeDocument/2006/relationships/tags" Target="../tags/tag411.xml"/><Relationship Id="rId3" Type="http://schemas.openxmlformats.org/officeDocument/2006/relationships/tags" Target="../tags/tag410.xml"/><Relationship Id="rId2" Type="http://schemas.openxmlformats.org/officeDocument/2006/relationships/tags" Target="../tags/tag409.xml"/><Relationship Id="rId15" Type="http://schemas.openxmlformats.org/officeDocument/2006/relationships/slideLayout" Target="../slideLayouts/slideLayout7.xml"/><Relationship Id="rId14" Type="http://schemas.openxmlformats.org/officeDocument/2006/relationships/tags" Target="../tags/tag421.xml"/><Relationship Id="rId13" Type="http://schemas.openxmlformats.org/officeDocument/2006/relationships/tags" Target="../tags/tag420.xml"/><Relationship Id="rId12" Type="http://schemas.openxmlformats.org/officeDocument/2006/relationships/tags" Target="../tags/tag419.xml"/><Relationship Id="rId11" Type="http://schemas.openxmlformats.org/officeDocument/2006/relationships/tags" Target="../tags/tag418.xml"/><Relationship Id="rId10" Type="http://schemas.openxmlformats.org/officeDocument/2006/relationships/tags" Target="../tags/tag417.xml"/><Relationship Id="rId1" Type="http://schemas.openxmlformats.org/officeDocument/2006/relationships/tags" Target="../tags/tag408.xml"/></Relationships>
</file>

<file path=ppt/slides/_rels/slide27.xml.rels><?xml version="1.0" encoding="UTF-8" standalone="yes"?>
<Relationships xmlns="http://schemas.openxmlformats.org/package/2006/relationships"><Relationship Id="rId9" Type="http://schemas.openxmlformats.org/officeDocument/2006/relationships/tags" Target="../tags/tag430.xml"/><Relationship Id="rId8" Type="http://schemas.openxmlformats.org/officeDocument/2006/relationships/tags" Target="../tags/tag429.xml"/><Relationship Id="rId7" Type="http://schemas.openxmlformats.org/officeDocument/2006/relationships/tags" Target="../tags/tag428.xml"/><Relationship Id="rId6" Type="http://schemas.openxmlformats.org/officeDocument/2006/relationships/tags" Target="../tags/tag427.xml"/><Relationship Id="rId5" Type="http://schemas.openxmlformats.org/officeDocument/2006/relationships/tags" Target="../tags/tag426.xml"/><Relationship Id="rId4" Type="http://schemas.openxmlformats.org/officeDocument/2006/relationships/tags" Target="../tags/tag425.xml"/><Relationship Id="rId3" Type="http://schemas.openxmlformats.org/officeDocument/2006/relationships/tags" Target="../tags/tag424.xml"/><Relationship Id="rId2" Type="http://schemas.openxmlformats.org/officeDocument/2006/relationships/tags" Target="../tags/tag423.xml"/><Relationship Id="rId15" Type="http://schemas.openxmlformats.org/officeDocument/2006/relationships/slideLayout" Target="../slideLayouts/slideLayout7.xml"/><Relationship Id="rId14" Type="http://schemas.openxmlformats.org/officeDocument/2006/relationships/tags" Target="../tags/tag435.xml"/><Relationship Id="rId13" Type="http://schemas.openxmlformats.org/officeDocument/2006/relationships/tags" Target="../tags/tag434.xml"/><Relationship Id="rId12" Type="http://schemas.openxmlformats.org/officeDocument/2006/relationships/tags" Target="../tags/tag433.xml"/><Relationship Id="rId11" Type="http://schemas.openxmlformats.org/officeDocument/2006/relationships/tags" Target="../tags/tag432.xml"/><Relationship Id="rId10" Type="http://schemas.openxmlformats.org/officeDocument/2006/relationships/tags" Target="../tags/tag431.xml"/><Relationship Id="rId1" Type="http://schemas.openxmlformats.org/officeDocument/2006/relationships/tags" Target="../tags/tag422.xml"/></Relationships>
</file>

<file path=ppt/slides/_rels/slide28.xml.rels><?xml version="1.0" encoding="UTF-8" standalone="yes"?>
<Relationships xmlns="http://schemas.openxmlformats.org/package/2006/relationships"><Relationship Id="rId9" Type="http://schemas.openxmlformats.org/officeDocument/2006/relationships/tags" Target="../tags/tag444.xml"/><Relationship Id="rId8" Type="http://schemas.openxmlformats.org/officeDocument/2006/relationships/tags" Target="../tags/tag443.xml"/><Relationship Id="rId7" Type="http://schemas.openxmlformats.org/officeDocument/2006/relationships/tags" Target="../tags/tag442.xml"/><Relationship Id="rId6" Type="http://schemas.openxmlformats.org/officeDocument/2006/relationships/tags" Target="../tags/tag441.xml"/><Relationship Id="rId5" Type="http://schemas.openxmlformats.org/officeDocument/2006/relationships/tags" Target="../tags/tag440.xml"/><Relationship Id="rId4" Type="http://schemas.openxmlformats.org/officeDocument/2006/relationships/tags" Target="../tags/tag439.xml"/><Relationship Id="rId3" Type="http://schemas.openxmlformats.org/officeDocument/2006/relationships/tags" Target="../tags/tag438.xml"/><Relationship Id="rId2" Type="http://schemas.openxmlformats.org/officeDocument/2006/relationships/tags" Target="../tags/tag437.xml"/><Relationship Id="rId15" Type="http://schemas.openxmlformats.org/officeDocument/2006/relationships/slideLayout" Target="../slideLayouts/slideLayout7.xml"/><Relationship Id="rId14" Type="http://schemas.openxmlformats.org/officeDocument/2006/relationships/tags" Target="../tags/tag449.xml"/><Relationship Id="rId13" Type="http://schemas.openxmlformats.org/officeDocument/2006/relationships/tags" Target="../tags/tag448.xml"/><Relationship Id="rId12" Type="http://schemas.openxmlformats.org/officeDocument/2006/relationships/tags" Target="../tags/tag447.xml"/><Relationship Id="rId11" Type="http://schemas.openxmlformats.org/officeDocument/2006/relationships/tags" Target="../tags/tag446.xml"/><Relationship Id="rId10" Type="http://schemas.openxmlformats.org/officeDocument/2006/relationships/tags" Target="../tags/tag445.xml"/><Relationship Id="rId1" Type="http://schemas.openxmlformats.org/officeDocument/2006/relationships/tags" Target="../tags/tag436.xml"/></Relationships>
</file>

<file path=ppt/slides/_rels/slide29.xml.rels><?xml version="1.0" encoding="UTF-8" standalone="yes"?>
<Relationships xmlns="http://schemas.openxmlformats.org/package/2006/relationships"><Relationship Id="rId9" Type="http://schemas.openxmlformats.org/officeDocument/2006/relationships/tags" Target="../tags/tag458.xml"/><Relationship Id="rId8" Type="http://schemas.openxmlformats.org/officeDocument/2006/relationships/tags" Target="../tags/tag457.xml"/><Relationship Id="rId7" Type="http://schemas.openxmlformats.org/officeDocument/2006/relationships/tags" Target="../tags/tag456.xml"/><Relationship Id="rId6" Type="http://schemas.openxmlformats.org/officeDocument/2006/relationships/tags" Target="../tags/tag455.xml"/><Relationship Id="rId5" Type="http://schemas.openxmlformats.org/officeDocument/2006/relationships/tags" Target="../tags/tag454.xml"/><Relationship Id="rId4" Type="http://schemas.openxmlformats.org/officeDocument/2006/relationships/tags" Target="../tags/tag453.xml"/><Relationship Id="rId3" Type="http://schemas.openxmlformats.org/officeDocument/2006/relationships/tags" Target="../tags/tag452.xml"/><Relationship Id="rId2" Type="http://schemas.openxmlformats.org/officeDocument/2006/relationships/tags" Target="../tags/tag451.xml"/><Relationship Id="rId15" Type="http://schemas.openxmlformats.org/officeDocument/2006/relationships/slideLayout" Target="../slideLayouts/slideLayout7.xml"/><Relationship Id="rId14" Type="http://schemas.openxmlformats.org/officeDocument/2006/relationships/tags" Target="../tags/tag463.xml"/><Relationship Id="rId13" Type="http://schemas.openxmlformats.org/officeDocument/2006/relationships/tags" Target="../tags/tag462.xml"/><Relationship Id="rId12" Type="http://schemas.openxmlformats.org/officeDocument/2006/relationships/tags" Target="../tags/tag461.xml"/><Relationship Id="rId11" Type="http://schemas.openxmlformats.org/officeDocument/2006/relationships/tags" Target="../tags/tag460.xml"/><Relationship Id="rId10" Type="http://schemas.openxmlformats.org/officeDocument/2006/relationships/tags" Target="../tags/tag459.xml"/><Relationship Id="rId1" Type="http://schemas.openxmlformats.org/officeDocument/2006/relationships/tags" Target="../tags/tag450.xml"/></Relationships>
</file>

<file path=ppt/slides/_rels/slide3.xml.rels><?xml version="1.0" encoding="UTF-8" standalone="yes"?>
<Relationships xmlns="http://schemas.openxmlformats.org/package/2006/relationships"><Relationship Id="rId9" Type="http://schemas.openxmlformats.org/officeDocument/2006/relationships/tags" Target="../tags/tag99.xml"/><Relationship Id="rId8" Type="http://schemas.openxmlformats.org/officeDocument/2006/relationships/tags" Target="../tags/tag98.xml"/><Relationship Id="rId7" Type="http://schemas.openxmlformats.org/officeDocument/2006/relationships/tags" Target="../tags/tag97.xml"/><Relationship Id="rId6" Type="http://schemas.openxmlformats.org/officeDocument/2006/relationships/tags" Target="../tags/tag96.xml"/><Relationship Id="rId5" Type="http://schemas.openxmlformats.org/officeDocument/2006/relationships/tags" Target="../tags/tag95.xml"/><Relationship Id="rId4" Type="http://schemas.openxmlformats.org/officeDocument/2006/relationships/tags" Target="../tags/tag94.xml"/><Relationship Id="rId3" Type="http://schemas.openxmlformats.org/officeDocument/2006/relationships/tags" Target="../tags/tag93.xml"/><Relationship Id="rId2" Type="http://schemas.openxmlformats.org/officeDocument/2006/relationships/tags" Target="../tags/tag92.xml"/><Relationship Id="rId15" Type="http://schemas.openxmlformats.org/officeDocument/2006/relationships/slideLayout" Target="../slideLayouts/slideLayout7.xml"/><Relationship Id="rId14" Type="http://schemas.openxmlformats.org/officeDocument/2006/relationships/tags" Target="../tags/tag104.xml"/><Relationship Id="rId13" Type="http://schemas.openxmlformats.org/officeDocument/2006/relationships/tags" Target="../tags/tag103.xml"/><Relationship Id="rId12" Type="http://schemas.openxmlformats.org/officeDocument/2006/relationships/tags" Target="../tags/tag102.xml"/><Relationship Id="rId11" Type="http://schemas.openxmlformats.org/officeDocument/2006/relationships/tags" Target="../tags/tag101.xml"/><Relationship Id="rId10" Type="http://schemas.openxmlformats.org/officeDocument/2006/relationships/tags" Target="../tags/tag100.xml"/><Relationship Id="rId1" Type="http://schemas.openxmlformats.org/officeDocument/2006/relationships/tags" Target="../tags/tag91.xml"/></Relationships>
</file>

<file path=ppt/slides/_rels/slide30.xml.rels><?xml version="1.0" encoding="UTF-8" standalone="yes"?>
<Relationships xmlns="http://schemas.openxmlformats.org/package/2006/relationships"><Relationship Id="rId9" Type="http://schemas.openxmlformats.org/officeDocument/2006/relationships/tags" Target="../tags/tag472.xml"/><Relationship Id="rId8" Type="http://schemas.openxmlformats.org/officeDocument/2006/relationships/tags" Target="../tags/tag471.xml"/><Relationship Id="rId7" Type="http://schemas.openxmlformats.org/officeDocument/2006/relationships/tags" Target="../tags/tag470.xml"/><Relationship Id="rId6" Type="http://schemas.openxmlformats.org/officeDocument/2006/relationships/tags" Target="../tags/tag469.xml"/><Relationship Id="rId5" Type="http://schemas.openxmlformats.org/officeDocument/2006/relationships/tags" Target="../tags/tag468.xml"/><Relationship Id="rId4" Type="http://schemas.openxmlformats.org/officeDocument/2006/relationships/tags" Target="../tags/tag467.xml"/><Relationship Id="rId3" Type="http://schemas.openxmlformats.org/officeDocument/2006/relationships/tags" Target="../tags/tag466.xml"/><Relationship Id="rId2" Type="http://schemas.openxmlformats.org/officeDocument/2006/relationships/tags" Target="../tags/tag465.xml"/><Relationship Id="rId15" Type="http://schemas.openxmlformats.org/officeDocument/2006/relationships/slideLayout" Target="../slideLayouts/slideLayout7.xml"/><Relationship Id="rId14" Type="http://schemas.openxmlformats.org/officeDocument/2006/relationships/tags" Target="../tags/tag477.xml"/><Relationship Id="rId13" Type="http://schemas.openxmlformats.org/officeDocument/2006/relationships/tags" Target="../tags/tag476.xml"/><Relationship Id="rId12" Type="http://schemas.openxmlformats.org/officeDocument/2006/relationships/tags" Target="../tags/tag475.xml"/><Relationship Id="rId11" Type="http://schemas.openxmlformats.org/officeDocument/2006/relationships/tags" Target="../tags/tag474.xml"/><Relationship Id="rId10" Type="http://schemas.openxmlformats.org/officeDocument/2006/relationships/tags" Target="../tags/tag473.xml"/><Relationship Id="rId1" Type="http://schemas.openxmlformats.org/officeDocument/2006/relationships/tags" Target="../tags/tag464.xml"/></Relationships>
</file>

<file path=ppt/slides/_rels/slide4.xml.rels><?xml version="1.0" encoding="UTF-8" standalone="yes"?>
<Relationships xmlns="http://schemas.openxmlformats.org/package/2006/relationships"><Relationship Id="rId9" Type="http://schemas.openxmlformats.org/officeDocument/2006/relationships/tags" Target="../tags/tag113.xml"/><Relationship Id="rId8" Type="http://schemas.openxmlformats.org/officeDocument/2006/relationships/tags" Target="../tags/tag112.xml"/><Relationship Id="rId7" Type="http://schemas.openxmlformats.org/officeDocument/2006/relationships/tags" Target="../tags/tag111.xml"/><Relationship Id="rId6" Type="http://schemas.openxmlformats.org/officeDocument/2006/relationships/tags" Target="../tags/tag110.xml"/><Relationship Id="rId5" Type="http://schemas.openxmlformats.org/officeDocument/2006/relationships/tags" Target="../tags/tag109.xml"/><Relationship Id="rId4" Type="http://schemas.openxmlformats.org/officeDocument/2006/relationships/tags" Target="../tags/tag108.xml"/><Relationship Id="rId3" Type="http://schemas.openxmlformats.org/officeDocument/2006/relationships/tags" Target="../tags/tag107.xml"/><Relationship Id="rId2" Type="http://schemas.openxmlformats.org/officeDocument/2006/relationships/tags" Target="../tags/tag106.xml"/><Relationship Id="rId16" Type="http://schemas.openxmlformats.org/officeDocument/2006/relationships/slideLayout" Target="../slideLayouts/slideLayout7.xml"/><Relationship Id="rId15" Type="http://schemas.openxmlformats.org/officeDocument/2006/relationships/tags" Target="../tags/tag119.xml"/><Relationship Id="rId14" Type="http://schemas.openxmlformats.org/officeDocument/2006/relationships/tags" Target="../tags/tag118.xml"/><Relationship Id="rId13" Type="http://schemas.openxmlformats.org/officeDocument/2006/relationships/tags" Target="../tags/tag117.xml"/><Relationship Id="rId12" Type="http://schemas.openxmlformats.org/officeDocument/2006/relationships/tags" Target="../tags/tag116.xml"/><Relationship Id="rId11" Type="http://schemas.openxmlformats.org/officeDocument/2006/relationships/tags" Target="../tags/tag115.xml"/><Relationship Id="rId10" Type="http://schemas.openxmlformats.org/officeDocument/2006/relationships/tags" Target="../tags/tag114.xml"/><Relationship Id="rId1" Type="http://schemas.openxmlformats.org/officeDocument/2006/relationships/tags" Target="../tags/tag105.xml"/></Relationships>
</file>

<file path=ppt/slides/_rels/slide5.xml.rels><?xml version="1.0" encoding="UTF-8" standalone="yes"?>
<Relationships xmlns="http://schemas.openxmlformats.org/package/2006/relationships"><Relationship Id="rId9" Type="http://schemas.openxmlformats.org/officeDocument/2006/relationships/tags" Target="../tags/tag128.xml"/><Relationship Id="rId8" Type="http://schemas.openxmlformats.org/officeDocument/2006/relationships/tags" Target="../tags/tag127.xml"/><Relationship Id="rId7" Type="http://schemas.openxmlformats.org/officeDocument/2006/relationships/tags" Target="../tags/tag126.xml"/><Relationship Id="rId6" Type="http://schemas.openxmlformats.org/officeDocument/2006/relationships/tags" Target="../tags/tag125.xml"/><Relationship Id="rId5" Type="http://schemas.openxmlformats.org/officeDocument/2006/relationships/tags" Target="../tags/tag124.xml"/><Relationship Id="rId4" Type="http://schemas.openxmlformats.org/officeDocument/2006/relationships/tags" Target="../tags/tag123.xml"/><Relationship Id="rId3" Type="http://schemas.openxmlformats.org/officeDocument/2006/relationships/tags" Target="../tags/tag122.xml"/><Relationship Id="rId2" Type="http://schemas.openxmlformats.org/officeDocument/2006/relationships/tags" Target="../tags/tag121.xml"/><Relationship Id="rId16" Type="http://schemas.openxmlformats.org/officeDocument/2006/relationships/slideLayout" Target="../slideLayouts/slideLayout7.xml"/><Relationship Id="rId15" Type="http://schemas.openxmlformats.org/officeDocument/2006/relationships/tags" Target="../tags/tag134.xml"/><Relationship Id="rId14" Type="http://schemas.openxmlformats.org/officeDocument/2006/relationships/tags" Target="../tags/tag133.xml"/><Relationship Id="rId13" Type="http://schemas.openxmlformats.org/officeDocument/2006/relationships/tags" Target="../tags/tag132.xml"/><Relationship Id="rId12" Type="http://schemas.openxmlformats.org/officeDocument/2006/relationships/tags" Target="../tags/tag131.xml"/><Relationship Id="rId11" Type="http://schemas.openxmlformats.org/officeDocument/2006/relationships/tags" Target="../tags/tag130.xml"/><Relationship Id="rId10" Type="http://schemas.openxmlformats.org/officeDocument/2006/relationships/tags" Target="../tags/tag129.xml"/><Relationship Id="rId1" Type="http://schemas.openxmlformats.org/officeDocument/2006/relationships/tags" Target="../tags/tag120.xml"/></Relationships>
</file>

<file path=ppt/slides/_rels/slide6.xml.rels><?xml version="1.0" encoding="UTF-8" standalone="yes"?>
<Relationships xmlns="http://schemas.openxmlformats.org/package/2006/relationships"><Relationship Id="rId9" Type="http://schemas.openxmlformats.org/officeDocument/2006/relationships/tags" Target="../tags/tag143.xml"/><Relationship Id="rId8" Type="http://schemas.openxmlformats.org/officeDocument/2006/relationships/tags" Target="../tags/tag142.xml"/><Relationship Id="rId7" Type="http://schemas.openxmlformats.org/officeDocument/2006/relationships/tags" Target="../tags/tag141.xml"/><Relationship Id="rId6" Type="http://schemas.openxmlformats.org/officeDocument/2006/relationships/tags" Target="../tags/tag140.xml"/><Relationship Id="rId5" Type="http://schemas.openxmlformats.org/officeDocument/2006/relationships/tags" Target="../tags/tag139.xml"/><Relationship Id="rId4" Type="http://schemas.openxmlformats.org/officeDocument/2006/relationships/tags" Target="../tags/tag138.xml"/><Relationship Id="rId3" Type="http://schemas.openxmlformats.org/officeDocument/2006/relationships/tags" Target="../tags/tag137.xml"/><Relationship Id="rId2" Type="http://schemas.openxmlformats.org/officeDocument/2006/relationships/tags" Target="../tags/tag136.xml"/><Relationship Id="rId16" Type="http://schemas.openxmlformats.org/officeDocument/2006/relationships/slideLayout" Target="../slideLayouts/slideLayout7.xml"/><Relationship Id="rId15" Type="http://schemas.openxmlformats.org/officeDocument/2006/relationships/tags" Target="../tags/tag149.xml"/><Relationship Id="rId14" Type="http://schemas.openxmlformats.org/officeDocument/2006/relationships/tags" Target="../tags/tag148.xml"/><Relationship Id="rId13" Type="http://schemas.openxmlformats.org/officeDocument/2006/relationships/tags" Target="../tags/tag147.xml"/><Relationship Id="rId12" Type="http://schemas.openxmlformats.org/officeDocument/2006/relationships/tags" Target="../tags/tag146.xml"/><Relationship Id="rId11" Type="http://schemas.openxmlformats.org/officeDocument/2006/relationships/tags" Target="../tags/tag145.xml"/><Relationship Id="rId10" Type="http://schemas.openxmlformats.org/officeDocument/2006/relationships/tags" Target="../tags/tag144.xml"/><Relationship Id="rId1" Type="http://schemas.openxmlformats.org/officeDocument/2006/relationships/tags" Target="../tags/tag135.xml"/></Relationships>
</file>

<file path=ppt/slides/_rels/slide7.xml.rels><?xml version="1.0" encoding="UTF-8" standalone="yes"?>
<Relationships xmlns="http://schemas.openxmlformats.org/package/2006/relationships"><Relationship Id="rId9" Type="http://schemas.openxmlformats.org/officeDocument/2006/relationships/tags" Target="../tags/tag158.xml"/><Relationship Id="rId8" Type="http://schemas.openxmlformats.org/officeDocument/2006/relationships/tags" Target="../tags/tag157.xml"/><Relationship Id="rId7" Type="http://schemas.openxmlformats.org/officeDocument/2006/relationships/tags" Target="../tags/tag156.xml"/><Relationship Id="rId6" Type="http://schemas.openxmlformats.org/officeDocument/2006/relationships/tags" Target="../tags/tag155.xml"/><Relationship Id="rId5" Type="http://schemas.openxmlformats.org/officeDocument/2006/relationships/tags" Target="../tags/tag154.xml"/><Relationship Id="rId4" Type="http://schemas.openxmlformats.org/officeDocument/2006/relationships/tags" Target="../tags/tag153.xml"/><Relationship Id="rId3" Type="http://schemas.openxmlformats.org/officeDocument/2006/relationships/tags" Target="../tags/tag152.xml"/><Relationship Id="rId2" Type="http://schemas.openxmlformats.org/officeDocument/2006/relationships/tags" Target="../tags/tag151.xml"/><Relationship Id="rId16" Type="http://schemas.openxmlformats.org/officeDocument/2006/relationships/slideLayout" Target="../slideLayouts/slideLayout7.xml"/><Relationship Id="rId15" Type="http://schemas.openxmlformats.org/officeDocument/2006/relationships/tags" Target="../tags/tag164.xml"/><Relationship Id="rId14" Type="http://schemas.openxmlformats.org/officeDocument/2006/relationships/tags" Target="../tags/tag163.xml"/><Relationship Id="rId13" Type="http://schemas.openxmlformats.org/officeDocument/2006/relationships/tags" Target="../tags/tag162.xml"/><Relationship Id="rId12" Type="http://schemas.openxmlformats.org/officeDocument/2006/relationships/tags" Target="../tags/tag161.xml"/><Relationship Id="rId11" Type="http://schemas.openxmlformats.org/officeDocument/2006/relationships/tags" Target="../tags/tag160.xml"/><Relationship Id="rId10" Type="http://schemas.openxmlformats.org/officeDocument/2006/relationships/tags" Target="../tags/tag159.xml"/><Relationship Id="rId1" Type="http://schemas.openxmlformats.org/officeDocument/2006/relationships/tags" Target="../tags/tag150.xml"/></Relationships>
</file>

<file path=ppt/slides/_rels/slide8.xml.rels><?xml version="1.0" encoding="UTF-8" standalone="yes"?>
<Relationships xmlns="http://schemas.openxmlformats.org/package/2006/relationships"><Relationship Id="rId9" Type="http://schemas.openxmlformats.org/officeDocument/2006/relationships/tags" Target="../tags/tag173.xml"/><Relationship Id="rId8" Type="http://schemas.openxmlformats.org/officeDocument/2006/relationships/tags" Target="../tags/tag172.xml"/><Relationship Id="rId7" Type="http://schemas.openxmlformats.org/officeDocument/2006/relationships/tags" Target="../tags/tag171.xml"/><Relationship Id="rId6" Type="http://schemas.openxmlformats.org/officeDocument/2006/relationships/tags" Target="../tags/tag170.xml"/><Relationship Id="rId5" Type="http://schemas.openxmlformats.org/officeDocument/2006/relationships/tags" Target="../tags/tag169.xml"/><Relationship Id="rId4" Type="http://schemas.openxmlformats.org/officeDocument/2006/relationships/tags" Target="../tags/tag168.xml"/><Relationship Id="rId3" Type="http://schemas.openxmlformats.org/officeDocument/2006/relationships/tags" Target="../tags/tag167.xml"/><Relationship Id="rId2" Type="http://schemas.openxmlformats.org/officeDocument/2006/relationships/tags" Target="../tags/tag166.xml"/><Relationship Id="rId15" Type="http://schemas.openxmlformats.org/officeDocument/2006/relationships/slideLayout" Target="../slideLayouts/slideLayout7.xml"/><Relationship Id="rId14" Type="http://schemas.openxmlformats.org/officeDocument/2006/relationships/tags" Target="../tags/tag178.xml"/><Relationship Id="rId13" Type="http://schemas.openxmlformats.org/officeDocument/2006/relationships/tags" Target="../tags/tag177.xml"/><Relationship Id="rId12" Type="http://schemas.openxmlformats.org/officeDocument/2006/relationships/tags" Target="../tags/tag176.xml"/><Relationship Id="rId11" Type="http://schemas.openxmlformats.org/officeDocument/2006/relationships/tags" Target="../tags/tag175.xml"/><Relationship Id="rId10" Type="http://schemas.openxmlformats.org/officeDocument/2006/relationships/tags" Target="../tags/tag174.xml"/><Relationship Id="rId1" Type="http://schemas.openxmlformats.org/officeDocument/2006/relationships/tags" Target="../tags/tag165.xml"/></Relationships>
</file>

<file path=ppt/slides/_rels/slide9.xml.rels><?xml version="1.0" encoding="UTF-8" standalone="yes"?>
<Relationships xmlns="http://schemas.openxmlformats.org/package/2006/relationships"><Relationship Id="rId9" Type="http://schemas.openxmlformats.org/officeDocument/2006/relationships/tags" Target="../tags/tag187.xml"/><Relationship Id="rId8" Type="http://schemas.openxmlformats.org/officeDocument/2006/relationships/tags" Target="../tags/tag186.xml"/><Relationship Id="rId7" Type="http://schemas.openxmlformats.org/officeDocument/2006/relationships/tags" Target="../tags/tag185.xml"/><Relationship Id="rId6" Type="http://schemas.openxmlformats.org/officeDocument/2006/relationships/tags" Target="../tags/tag184.xml"/><Relationship Id="rId5" Type="http://schemas.openxmlformats.org/officeDocument/2006/relationships/tags" Target="../tags/tag183.xml"/><Relationship Id="rId4" Type="http://schemas.openxmlformats.org/officeDocument/2006/relationships/tags" Target="../tags/tag182.xml"/><Relationship Id="rId3" Type="http://schemas.openxmlformats.org/officeDocument/2006/relationships/tags" Target="../tags/tag181.xml"/><Relationship Id="rId2" Type="http://schemas.openxmlformats.org/officeDocument/2006/relationships/tags" Target="../tags/tag180.xml"/><Relationship Id="rId15" Type="http://schemas.openxmlformats.org/officeDocument/2006/relationships/slideLayout" Target="../slideLayouts/slideLayout7.xml"/><Relationship Id="rId14" Type="http://schemas.openxmlformats.org/officeDocument/2006/relationships/tags" Target="../tags/tag192.xml"/><Relationship Id="rId13" Type="http://schemas.openxmlformats.org/officeDocument/2006/relationships/tags" Target="../tags/tag191.xml"/><Relationship Id="rId12" Type="http://schemas.openxmlformats.org/officeDocument/2006/relationships/tags" Target="../tags/tag190.xml"/><Relationship Id="rId11" Type="http://schemas.openxmlformats.org/officeDocument/2006/relationships/tags" Target="../tags/tag189.xml"/><Relationship Id="rId10" Type="http://schemas.openxmlformats.org/officeDocument/2006/relationships/tags" Target="../tags/tag188.xml"/><Relationship Id="rId1" Type="http://schemas.openxmlformats.org/officeDocument/2006/relationships/tags" Target="../tags/tag17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custDataLst>
              <p:tags r:id="rId1"/>
            </p:custDataLst>
          </p:nvPr>
        </p:nvSpPr>
        <p:spPr>
          <a:xfrm>
            <a:off x="549047" y="434723"/>
            <a:ext cx="11306816" cy="6163081"/>
          </a:xfrm>
          <a:prstGeom prst="rect">
            <a:avLst/>
          </a:prstGeom>
          <a:noFill/>
          <a:ln w="41275" cmpd="sng">
            <a:solidFill>
              <a:srgbClr val="FFBD00"/>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6" name="矩形 5"/>
          <p:cNvSpPr/>
          <p:nvPr>
            <p:custDataLst>
              <p:tags r:id="rId2"/>
            </p:custDataLst>
          </p:nvPr>
        </p:nvSpPr>
        <p:spPr>
          <a:xfrm>
            <a:off x="357458" y="282323"/>
            <a:ext cx="11306816" cy="6163081"/>
          </a:xfrm>
          <a:prstGeom prst="rect">
            <a:avLst/>
          </a:prstGeom>
          <a:noFill/>
          <a:ln w="12700">
            <a:solidFill>
              <a:srgbClr val="4700E4"/>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17" name="矩形 16"/>
          <p:cNvSpPr/>
          <p:nvPr>
            <p:custDataLst>
              <p:tags r:id="rId3"/>
            </p:custDataLst>
          </p:nvPr>
        </p:nvSpPr>
        <p:spPr>
          <a:xfrm rot="10800000">
            <a:off x="23720" y="0"/>
            <a:ext cx="1229850" cy="1156138"/>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7" name="矩形 6"/>
          <p:cNvSpPr/>
          <p:nvPr>
            <p:custDataLst>
              <p:tags r:id="rId4"/>
            </p:custDataLst>
          </p:nvPr>
        </p:nvSpPr>
        <p:spPr>
          <a:xfrm rot="10800000">
            <a:off x="10763238" y="5419777"/>
            <a:ext cx="1229850" cy="1330427"/>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grpSp>
        <p:nvGrpSpPr>
          <p:cNvPr id="8" name="组合 7"/>
          <p:cNvGrpSpPr>
            <a:grpSpLocks noChangeAspect="1"/>
          </p:cNvGrpSpPr>
          <p:nvPr>
            <p:custDataLst>
              <p:tags r:id="rId5"/>
            </p:custDataLst>
          </p:nvPr>
        </p:nvGrpSpPr>
        <p:grpSpPr>
          <a:xfrm>
            <a:off x="279056" y="195409"/>
            <a:ext cx="937883" cy="818399"/>
            <a:chOff x="1168400" y="1347856"/>
            <a:chExt cx="723913" cy="631688"/>
          </a:xfrm>
          <a:solidFill>
            <a:srgbClr val="FFBD00"/>
          </a:solidFill>
        </p:grpSpPr>
        <p:sp>
          <p:nvSpPr>
            <p:cNvPr id="9" name="任意多边形: 形状 8"/>
            <p:cNvSpPr>
              <a:spLocks noChangeAspect="1"/>
            </p:cNvSpPr>
            <p:nvPr>
              <p:custDataLst>
                <p:tags r:id="rId6"/>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0" name="任意多边形: 形状 9"/>
            <p:cNvSpPr>
              <a:spLocks noChangeAspect="1"/>
            </p:cNvSpPr>
            <p:nvPr>
              <p:custDataLst>
                <p:tags r:id="rId7"/>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grpSp>
        <p:nvGrpSpPr>
          <p:cNvPr id="14" name="组合 13"/>
          <p:cNvGrpSpPr>
            <a:grpSpLocks noChangeAspect="1"/>
          </p:cNvGrpSpPr>
          <p:nvPr>
            <p:custDataLst>
              <p:tags r:id="rId8"/>
            </p:custDataLst>
          </p:nvPr>
        </p:nvGrpSpPr>
        <p:grpSpPr>
          <a:xfrm rot="10800000">
            <a:off x="10923371" y="5585925"/>
            <a:ext cx="829457" cy="723786"/>
            <a:chOff x="1168400" y="1347856"/>
            <a:chExt cx="723913" cy="631688"/>
          </a:xfrm>
          <a:solidFill>
            <a:srgbClr val="4700E4"/>
          </a:solidFill>
        </p:grpSpPr>
        <p:sp>
          <p:nvSpPr>
            <p:cNvPr id="15" name="任意多边形: 形状 14"/>
            <p:cNvSpPr>
              <a:spLocks noChangeAspect="1"/>
            </p:cNvSpPr>
            <p:nvPr>
              <p:custDataLst>
                <p:tags r:id="rId9"/>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6" name="任意多边形: 形状 15"/>
            <p:cNvSpPr>
              <a:spLocks noChangeAspect="1"/>
            </p:cNvSpPr>
            <p:nvPr>
              <p:custDataLst>
                <p:tags r:id="rId10"/>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sp>
        <p:nvSpPr>
          <p:cNvPr id="3" name="文本框 2"/>
          <p:cNvSpPr txBox="1"/>
          <p:nvPr>
            <p:custDataLst>
              <p:tags r:id="rId11"/>
            </p:custDataLst>
          </p:nvPr>
        </p:nvSpPr>
        <p:spPr>
          <a:xfrm>
            <a:off x="1773062" y="3455224"/>
            <a:ext cx="8185215" cy="2414081"/>
          </a:xfrm>
          <a:prstGeom prst="rect">
            <a:avLst/>
          </a:prstGeom>
          <a:noFill/>
        </p:spPr>
        <p:txBody>
          <a:bodyPr wrap="square" lIns="90000" tIns="46800" rIns="90000" bIns="46800" rtlCol="0">
            <a:noAutofit/>
          </a:bodyPr>
          <a:lstStyle>
            <a:defPPr>
              <a:defRPr lang="zh-CN"/>
            </a:defPPr>
            <a:lvl1pPr fontAlgn="auto">
              <a:lnSpc>
                <a:spcPct val="130000"/>
              </a:lnSpc>
              <a:spcAft>
                <a:spcPts val="1000"/>
              </a:spcAft>
              <a:defRPr sz="1600" spc="150"/>
            </a:lvl1pPr>
          </a:lstStyle>
          <a:p>
            <a:pPr indent="0" fontAlgn="ctr">
              <a:spcBef>
                <a:spcPts val="1000"/>
              </a:spcBef>
              <a:spcAft>
                <a:spcPts val="0"/>
              </a:spcAft>
              <a:buFont typeface="WPS-Numbers" pitchFamily="2" charset="0"/>
              <a:buNone/>
            </a:pPr>
            <a:endParaRPr lang="zh-CN" altLang="en-US" sz="1600" spc="150" dirty="0">
              <a:solidFill>
                <a:srgbClr val="000000">
                  <a:lumMod val="65000"/>
                  <a:lumOff val="35000"/>
                </a:srgbClr>
              </a:solidFill>
              <a:latin typeface="Arial" panose="020B0604020202020204" pitchFamily="34" charset="0"/>
              <a:ea typeface="微软雅黑" panose="020B0503020204020204" charset="-122"/>
            </a:endParaRPr>
          </a:p>
        </p:txBody>
      </p:sp>
      <p:sp>
        <p:nvSpPr>
          <p:cNvPr id="18" name="椭圆 17"/>
          <p:cNvSpPr/>
          <p:nvPr>
            <p:custDataLst>
              <p:tags r:id="rId12"/>
            </p:custDataLst>
          </p:nvPr>
        </p:nvSpPr>
        <p:spPr>
          <a:xfrm>
            <a:off x="10497185" y="1088390"/>
            <a:ext cx="266065" cy="266065"/>
          </a:xfrm>
          <a:prstGeom prst="ellipse">
            <a:avLst/>
          </a:prstGeom>
          <a:solidFill>
            <a:srgbClr val="FFBD00"/>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
        <p:nvSpPr>
          <p:cNvPr id="21" name="椭圆 20"/>
          <p:cNvSpPr/>
          <p:nvPr>
            <p:custDataLst>
              <p:tags r:id="rId13"/>
            </p:custDataLst>
          </p:nvPr>
        </p:nvSpPr>
        <p:spPr>
          <a:xfrm>
            <a:off x="11009630" y="701675"/>
            <a:ext cx="386715" cy="386715"/>
          </a:xfrm>
          <a:prstGeom prst="ellipse">
            <a:avLst/>
          </a:pr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
        <p:nvSpPr>
          <p:cNvPr id="24" name="矩形 23"/>
          <p:cNvSpPr/>
          <p:nvPr/>
        </p:nvSpPr>
        <p:spPr>
          <a:xfrm>
            <a:off x="2527300" y="3700780"/>
            <a:ext cx="1181100" cy="655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1</a:t>
            </a:r>
            <a:endParaRPr lang="en-US" altLang="zh-CN"/>
          </a:p>
        </p:txBody>
      </p:sp>
      <p:sp>
        <p:nvSpPr>
          <p:cNvPr id="25" name="矩形 24"/>
          <p:cNvSpPr/>
          <p:nvPr/>
        </p:nvSpPr>
        <p:spPr>
          <a:xfrm>
            <a:off x="3708400" y="3700780"/>
            <a:ext cx="1181100" cy="655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2</a:t>
            </a:r>
            <a:endParaRPr lang="en-US" altLang="zh-CN"/>
          </a:p>
        </p:txBody>
      </p:sp>
      <p:sp>
        <p:nvSpPr>
          <p:cNvPr id="26" name="矩形 25"/>
          <p:cNvSpPr/>
          <p:nvPr/>
        </p:nvSpPr>
        <p:spPr>
          <a:xfrm>
            <a:off x="7251700" y="3700780"/>
            <a:ext cx="1181100" cy="655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5</a:t>
            </a:r>
            <a:endParaRPr lang="en-US" altLang="zh-CN"/>
          </a:p>
        </p:txBody>
      </p:sp>
      <p:sp>
        <p:nvSpPr>
          <p:cNvPr id="27" name="矩形 26"/>
          <p:cNvSpPr/>
          <p:nvPr/>
        </p:nvSpPr>
        <p:spPr>
          <a:xfrm>
            <a:off x="4889500" y="3700780"/>
            <a:ext cx="1181100" cy="655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3</a:t>
            </a:r>
            <a:endParaRPr lang="en-US" altLang="zh-CN"/>
          </a:p>
        </p:txBody>
      </p:sp>
      <p:sp>
        <p:nvSpPr>
          <p:cNvPr id="28" name="矩形 27"/>
          <p:cNvSpPr/>
          <p:nvPr/>
        </p:nvSpPr>
        <p:spPr>
          <a:xfrm>
            <a:off x="6070600" y="3700780"/>
            <a:ext cx="1181100" cy="655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4</a:t>
            </a:r>
            <a:endParaRPr lang="en-US" altLang="zh-CN"/>
          </a:p>
        </p:txBody>
      </p:sp>
      <p:sp>
        <p:nvSpPr>
          <p:cNvPr id="29" name="右箭头 28"/>
          <p:cNvSpPr/>
          <p:nvPr/>
        </p:nvSpPr>
        <p:spPr>
          <a:xfrm>
            <a:off x="3312160" y="4652645"/>
            <a:ext cx="727710" cy="24320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0" name="右箭头 29"/>
          <p:cNvSpPr/>
          <p:nvPr/>
        </p:nvSpPr>
        <p:spPr>
          <a:xfrm>
            <a:off x="4517390" y="4652645"/>
            <a:ext cx="727710" cy="24320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1" name="右箭头 30"/>
          <p:cNvSpPr/>
          <p:nvPr/>
        </p:nvSpPr>
        <p:spPr>
          <a:xfrm>
            <a:off x="8168640" y="4652645"/>
            <a:ext cx="727710" cy="24320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2" name="右箭头 31"/>
          <p:cNvSpPr/>
          <p:nvPr/>
        </p:nvSpPr>
        <p:spPr>
          <a:xfrm>
            <a:off x="6969760" y="4652645"/>
            <a:ext cx="727710" cy="24320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3" name="右箭头 32"/>
          <p:cNvSpPr/>
          <p:nvPr/>
        </p:nvSpPr>
        <p:spPr>
          <a:xfrm>
            <a:off x="5770880" y="4652645"/>
            <a:ext cx="727710" cy="24320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4" name="左箭头 33"/>
          <p:cNvSpPr/>
          <p:nvPr/>
        </p:nvSpPr>
        <p:spPr>
          <a:xfrm>
            <a:off x="6958330" y="3164205"/>
            <a:ext cx="739140" cy="24003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5" name="左箭头 34"/>
          <p:cNvSpPr/>
          <p:nvPr/>
        </p:nvSpPr>
        <p:spPr>
          <a:xfrm>
            <a:off x="3310890" y="3164205"/>
            <a:ext cx="739140" cy="24003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6" name="左箭头 35"/>
          <p:cNvSpPr/>
          <p:nvPr/>
        </p:nvSpPr>
        <p:spPr>
          <a:xfrm>
            <a:off x="4505960" y="3164205"/>
            <a:ext cx="739140" cy="24003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7" name="左箭头 36"/>
          <p:cNvSpPr/>
          <p:nvPr/>
        </p:nvSpPr>
        <p:spPr>
          <a:xfrm>
            <a:off x="5770880" y="3164205"/>
            <a:ext cx="739140" cy="24003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8" name="左箭头 37"/>
          <p:cNvSpPr/>
          <p:nvPr/>
        </p:nvSpPr>
        <p:spPr>
          <a:xfrm>
            <a:off x="2115820" y="3164205"/>
            <a:ext cx="739140" cy="24003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9" name="文本框 38"/>
          <p:cNvSpPr txBox="1"/>
          <p:nvPr/>
        </p:nvSpPr>
        <p:spPr>
          <a:xfrm>
            <a:off x="2606040" y="2225040"/>
            <a:ext cx="4739640" cy="368300"/>
          </a:xfrm>
          <a:prstGeom prst="rect">
            <a:avLst/>
          </a:prstGeom>
          <a:noFill/>
        </p:spPr>
        <p:txBody>
          <a:bodyPr wrap="square" rtlCol="0">
            <a:spAutoFit/>
          </a:bodyPr>
          <a:p>
            <a:r>
              <a:rPr lang="en-US" altLang="zh-CN"/>
              <a:t>		</a:t>
            </a:r>
            <a:r>
              <a:rPr lang="zh-CN" altLang="en-US"/>
              <a:t>双向链表</a:t>
            </a:r>
            <a:endParaRPr lang="zh-CN" altLang="en-US"/>
          </a:p>
        </p:txBody>
      </p:sp>
    </p:spTree>
    <p:custDataLst>
      <p:tags r:id="rId14"/>
    </p:custDataLst>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custDataLst>
              <p:tags r:id="rId1"/>
            </p:custDataLst>
          </p:nvPr>
        </p:nvSpPr>
        <p:spPr>
          <a:xfrm>
            <a:off x="549047" y="434723"/>
            <a:ext cx="11306816" cy="6163081"/>
          </a:xfrm>
          <a:prstGeom prst="rect">
            <a:avLst/>
          </a:prstGeom>
          <a:noFill/>
          <a:ln w="41275" cmpd="sng">
            <a:solidFill>
              <a:srgbClr val="FFBD00"/>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6" name="矩形 5"/>
          <p:cNvSpPr/>
          <p:nvPr>
            <p:custDataLst>
              <p:tags r:id="rId2"/>
            </p:custDataLst>
          </p:nvPr>
        </p:nvSpPr>
        <p:spPr>
          <a:xfrm>
            <a:off x="357458" y="282323"/>
            <a:ext cx="11306816" cy="6163081"/>
          </a:xfrm>
          <a:prstGeom prst="rect">
            <a:avLst/>
          </a:prstGeom>
          <a:noFill/>
          <a:ln w="12700">
            <a:solidFill>
              <a:srgbClr val="4700E4"/>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17" name="矩形 16"/>
          <p:cNvSpPr/>
          <p:nvPr>
            <p:custDataLst>
              <p:tags r:id="rId3"/>
            </p:custDataLst>
          </p:nvPr>
        </p:nvSpPr>
        <p:spPr>
          <a:xfrm rot="10800000">
            <a:off x="23720" y="0"/>
            <a:ext cx="1229850" cy="1156138"/>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7" name="矩形 6"/>
          <p:cNvSpPr/>
          <p:nvPr>
            <p:custDataLst>
              <p:tags r:id="rId4"/>
            </p:custDataLst>
          </p:nvPr>
        </p:nvSpPr>
        <p:spPr>
          <a:xfrm rot="10800000">
            <a:off x="10763238" y="5419777"/>
            <a:ext cx="1229850" cy="1330427"/>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grpSp>
        <p:nvGrpSpPr>
          <p:cNvPr id="8" name="组合 7"/>
          <p:cNvGrpSpPr>
            <a:grpSpLocks noChangeAspect="1"/>
          </p:cNvGrpSpPr>
          <p:nvPr>
            <p:custDataLst>
              <p:tags r:id="rId5"/>
            </p:custDataLst>
          </p:nvPr>
        </p:nvGrpSpPr>
        <p:grpSpPr>
          <a:xfrm>
            <a:off x="279056" y="195409"/>
            <a:ext cx="937883" cy="818399"/>
            <a:chOff x="1168400" y="1347856"/>
            <a:chExt cx="723913" cy="631688"/>
          </a:xfrm>
          <a:solidFill>
            <a:srgbClr val="FFBD00"/>
          </a:solidFill>
        </p:grpSpPr>
        <p:sp>
          <p:nvSpPr>
            <p:cNvPr id="9" name="任意多边形: 形状 8"/>
            <p:cNvSpPr>
              <a:spLocks noChangeAspect="1"/>
            </p:cNvSpPr>
            <p:nvPr>
              <p:custDataLst>
                <p:tags r:id="rId6"/>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0" name="任意多边形: 形状 9"/>
            <p:cNvSpPr>
              <a:spLocks noChangeAspect="1"/>
            </p:cNvSpPr>
            <p:nvPr>
              <p:custDataLst>
                <p:tags r:id="rId7"/>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grpSp>
        <p:nvGrpSpPr>
          <p:cNvPr id="14" name="组合 13"/>
          <p:cNvGrpSpPr>
            <a:grpSpLocks noChangeAspect="1"/>
          </p:cNvGrpSpPr>
          <p:nvPr>
            <p:custDataLst>
              <p:tags r:id="rId8"/>
            </p:custDataLst>
          </p:nvPr>
        </p:nvGrpSpPr>
        <p:grpSpPr>
          <a:xfrm rot="10800000">
            <a:off x="10923371" y="5585925"/>
            <a:ext cx="829457" cy="723786"/>
            <a:chOff x="1168400" y="1347856"/>
            <a:chExt cx="723913" cy="631688"/>
          </a:xfrm>
          <a:solidFill>
            <a:srgbClr val="4700E4"/>
          </a:solidFill>
        </p:grpSpPr>
        <p:sp>
          <p:nvSpPr>
            <p:cNvPr id="15" name="任意多边形: 形状 14"/>
            <p:cNvSpPr>
              <a:spLocks noChangeAspect="1"/>
            </p:cNvSpPr>
            <p:nvPr>
              <p:custDataLst>
                <p:tags r:id="rId9"/>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6" name="任意多边形: 形状 15"/>
            <p:cNvSpPr>
              <a:spLocks noChangeAspect="1"/>
            </p:cNvSpPr>
            <p:nvPr>
              <p:custDataLst>
                <p:tags r:id="rId10"/>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sp>
        <p:nvSpPr>
          <p:cNvPr id="3" name="文本框 2"/>
          <p:cNvSpPr txBox="1"/>
          <p:nvPr>
            <p:custDataLst>
              <p:tags r:id="rId11"/>
            </p:custDataLst>
          </p:nvPr>
        </p:nvSpPr>
        <p:spPr>
          <a:xfrm>
            <a:off x="1727342" y="3495864"/>
            <a:ext cx="8185215" cy="2414081"/>
          </a:xfrm>
          <a:prstGeom prst="rect">
            <a:avLst/>
          </a:prstGeom>
          <a:noFill/>
        </p:spPr>
        <p:txBody>
          <a:bodyPr wrap="square" lIns="90000" tIns="46800" rIns="90000" bIns="46800" rtlCol="0">
            <a:noAutofit/>
          </a:bodyPr>
          <a:lstStyle>
            <a:defPPr>
              <a:defRPr lang="zh-CN"/>
            </a:defPPr>
            <a:lvl1pPr fontAlgn="auto">
              <a:lnSpc>
                <a:spcPct val="130000"/>
              </a:lnSpc>
              <a:spcAft>
                <a:spcPts val="1000"/>
              </a:spcAft>
              <a:defRPr sz="1600" spc="150"/>
            </a:lvl1pPr>
          </a:lstStyle>
          <a:p>
            <a:pPr indent="0" fontAlgn="ctr">
              <a:spcBef>
                <a:spcPts val="1000"/>
              </a:spcBef>
              <a:spcAft>
                <a:spcPts val="0"/>
              </a:spcAft>
              <a:buFont typeface="WPS-Numbers" pitchFamily="2" charset="0"/>
              <a:buNone/>
            </a:pPr>
            <a:endParaRPr lang="zh-CN" altLang="en-US" sz="1600" spc="150" dirty="0">
              <a:solidFill>
                <a:srgbClr val="000000">
                  <a:lumMod val="65000"/>
                  <a:lumOff val="35000"/>
                </a:srgbClr>
              </a:solidFill>
              <a:latin typeface="Arial" panose="020B0604020202020204" pitchFamily="34" charset="0"/>
              <a:ea typeface="微软雅黑" panose="020B0503020204020204" charset="-122"/>
            </a:endParaRPr>
          </a:p>
        </p:txBody>
      </p:sp>
      <p:sp>
        <p:nvSpPr>
          <p:cNvPr id="18" name="椭圆 17"/>
          <p:cNvSpPr/>
          <p:nvPr>
            <p:custDataLst>
              <p:tags r:id="rId12"/>
            </p:custDataLst>
          </p:nvPr>
        </p:nvSpPr>
        <p:spPr>
          <a:xfrm>
            <a:off x="10497185" y="1088390"/>
            <a:ext cx="266065" cy="266065"/>
          </a:xfrm>
          <a:prstGeom prst="ellipse">
            <a:avLst/>
          </a:prstGeom>
          <a:solidFill>
            <a:srgbClr val="FFBD00"/>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
        <p:nvSpPr>
          <p:cNvPr id="21" name="椭圆 20"/>
          <p:cNvSpPr/>
          <p:nvPr>
            <p:custDataLst>
              <p:tags r:id="rId13"/>
            </p:custDataLst>
          </p:nvPr>
        </p:nvSpPr>
        <p:spPr>
          <a:xfrm>
            <a:off x="11009630" y="701675"/>
            <a:ext cx="386715" cy="386715"/>
          </a:xfrm>
          <a:prstGeom prst="ellipse">
            <a:avLst/>
          </a:pr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
        <p:nvSpPr>
          <p:cNvPr id="11" name="椭圆 10"/>
          <p:cNvSpPr/>
          <p:nvPr/>
        </p:nvSpPr>
        <p:spPr>
          <a:xfrm>
            <a:off x="1299845" y="4995545"/>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A</a:t>
            </a:r>
            <a:endParaRPr lang="en-US" altLang="zh-CN"/>
          </a:p>
        </p:txBody>
      </p:sp>
      <p:sp>
        <p:nvSpPr>
          <p:cNvPr id="12" name="椭圆 11"/>
          <p:cNvSpPr/>
          <p:nvPr/>
        </p:nvSpPr>
        <p:spPr>
          <a:xfrm>
            <a:off x="2583180" y="2548255"/>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B</a:t>
            </a:r>
            <a:endParaRPr lang="en-US" altLang="zh-CN"/>
          </a:p>
        </p:txBody>
      </p:sp>
      <p:sp>
        <p:nvSpPr>
          <p:cNvPr id="13" name="椭圆 12"/>
          <p:cNvSpPr/>
          <p:nvPr/>
        </p:nvSpPr>
        <p:spPr>
          <a:xfrm>
            <a:off x="5362575" y="4212590"/>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C</a:t>
            </a:r>
            <a:endParaRPr lang="en-US" altLang="zh-CN"/>
          </a:p>
        </p:txBody>
      </p:sp>
      <p:sp>
        <p:nvSpPr>
          <p:cNvPr id="19" name="椭圆 18"/>
          <p:cNvSpPr/>
          <p:nvPr/>
        </p:nvSpPr>
        <p:spPr>
          <a:xfrm>
            <a:off x="3693160" y="5419725"/>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D</a:t>
            </a:r>
            <a:endParaRPr lang="en-US" altLang="zh-CN"/>
          </a:p>
        </p:txBody>
      </p:sp>
      <p:sp>
        <p:nvSpPr>
          <p:cNvPr id="20" name="椭圆 19"/>
          <p:cNvSpPr/>
          <p:nvPr/>
        </p:nvSpPr>
        <p:spPr>
          <a:xfrm>
            <a:off x="5553710" y="2548255"/>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E</a:t>
            </a:r>
            <a:endParaRPr lang="en-US" altLang="zh-CN"/>
          </a:p>
        </p:txBody>
      </p:sp>
      <p:cxnSp>
        <p:nvCxnSpPr>
          <p:cNvPr id="22" name="直接连接符 21"/>
          <p:cNvCxnSpPr/>
          <p:nvPr/>
        </p:nvCxnSpPr>
        <p:spPr>
          <a:xfrm>
            <a:off x="2080895" y="5129530"/>
            <a:ext cx="1612900" cy="747395"/>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直接连接符 22"/>
          <p:cNvCxnSpPr>
            <a:stCxn id="11" idx="7"/>
            <a:endCxn id="12" idx="3"/>
          </p:cNvCxnSpPr>
          <p:nvPr/>
        </p:nvCxnSpPr>
        <p:spPr>
          <a:xfrm flipV="1">
            <a:off x="2080260" y="3328670"/>
            <a:ext cx="636905" cy="180086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直接连接符 23"/>
          <p:cNvCxnSpPr>
            <a:stCxn id="12" idx="7"/>
            <a:endCxn id="20" idx="1"/>
          </p:cNvCxnSpPr>
          <p:nvPr/>
        </p:nvCxnSpPr>
        <p:spPr>
          <a:xfrm>
            <a:off x="3363595" y="2682240"/>
            <a:ext cx="23241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直接连接符 24"/>
          <p:cNvCxnSpPr>
            <a:stCxn id="13" idx="0"/>
            <a:endCxn id="20" idx="4"/>
          </p:cNvCxnSpPr>
          <p:nvPr/>
        </p:nvCxnSpPr>
        <p:spPr>
          <a:xfrm flipV="1">
            <a:off x="5819775" y="3462655"/>
            <a:ext cx="191135" cy="749935"/>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直接连接符 25"/>
          <p:cNvCxnSpPr>
            <a:endCxn id="13" idx="2"/>
          </p:cNvCxnSpPr>
          <p:nvPr/>
        </p:nvCxnSpPr>
        <p:spPr>
          <a:xfrm flipV="1">
            <a:off x="2080895" y="4669790"/>
            <a:ext cx="3281680" cy="447675"/>
          </a:xfrm>
          <a:prstGeom prst="line">
            <a:avLst/>
          </a:prstGeom>
        </p:spPr>
        <p:style>
          <a:lnRef idx="1">
            <a:schemeClr val="accent1"/>
          </a:lnRef>
          <a:fillRef idx="0">
            <a:schemeClr val="accent1"/>
          </a:fillRef>
          <a:effectRef idx="0">
            <a:schemeClr val="accent1"/>
          </a:effectRef>
          <a:fontRef idx="minor">
            <a:schemeClr val="tx1"/>
          </a:fontRef>
        </p:style>
      </p:cxnSp>
      <p:sp>
        <p:nvSpPr>
          <p:cNvPr id="27" name="文本框 26"/>
          <p:cNvSpPr txBox="1"/>
          <p:nvPr/>
        </p:nvSpPr>
        <p:spPr>
          <a:xfrm>
            <a:off x="2040255" y="3940810"/>
            <a:ext cx="294640" cy="368300"/>
          </a:xfrm>
          <a:prstGeom prst="rect">
            <a:avLst/>
          </a:prstGeom>
          <a:noFill/>
        </p:spPr>
        <p:txBody>
          <a:bodyPr wrap="square" rtlCol="0">
            <a:spAutoFit/>
          </a:bodyPr>
          <a:p>
            <a:r>
              <a:rPr lang="en-US" altLang="zh-CN"/>
              <a:t>5</a:t>
            </a:r>
            <a:endParaRPr lang="en-US" altLang="zh-CN"/>
          </a:p>
        </p:txBody>
      </p:sp>
      <p:sp>
        <p:nvSpPr>
          <p:cNvPr id="30" name="文本框 29"/>
          <p:cNvSpPr txBox="1"/>
          <p:nvPr/>
        </p:nvSpPr>
        <p:spPr>
          <a:xfrm>
            <a:off x="6148705" y="3738245"/>
            <a:ext cx="394970" cy="368300"/>
          </a:xfrm>
          <a:prstGeom prst="rect">
            <a:avLst/>
          </a:prstGeom>
          <a:noFill/>
        </p:spPr>
        <p:txBody>
          <a:bodyPr wrap="square" rtlCol="0">
            <a:spAutoFit/>
          </a:bodyPr>
          <a:p>
            <a:r>
              <a:rPr lang="en-US" altLang="zh-CN"/>
              <a:t>8</a:t>
            </a:r>
            <a:endParaRPr lang="en-US" altLang="zh-CN"/>
          </a:p>
        </p:txBody>
      </p:sp>
      <p:sp>
        <p:nvSpPr>
          <p:cNvPr id="31" name="文本框 30"/>
          <p:cNvSpPr txBox="1"/>
          <p:nvPr/>
        </p:nvSpPr>
        <p:spPr>
          <a:xfrm>
            <a:off x="2415540" y="5634990"/>
            <a:ext cx="527685" cy="368300"/>
          </a:xfrm>
          <a:prstGeom prst="rect">
            <a:avLst/>
          </a:prstGeom>
          <a:noFill/>
        </p:spPr>
        <p:txBody>
          <a:bodyPr wrap="square" rtlCol="0">
            <a:spAutoFit/>
          </a:bodyPr>
          <a:p>
            <a:r>
              <a:rPr lang="en-US" altLang="zh-CN"/>
              <a:t>7</a:t>
            </a:r>
            <a:endParaRPr lang="en-US" altLang="zh-CN"/>
          </a:p>
        </p:txBody>
      </p:sp>
      <p:sp>
        <p:nvSpPr>
          <p:cNvPr id="2" name="文本框 1"/>
          <p:cNvSpPr txBox="1"/>
          <p:nvPr/>
        </p:nvSpPr>
        <p:spPr>
          <a:xfrm>
            <a:off x="1391285" y="884555"/>
            <a:ext cx="3347085" cy="368300"/>
          </a:xfrm>
          <a:prstGeom prst="rect">
            <a:avLst/>
          </a:prstGeom>
          <a:noFill/>
        </p:spPr>
        <p:txBody>
          <a:bodyPr wrap="square" rtlCol="0">
            <a:spAutoFit/>
          </a:bodyPr>
          <a:p>
            <a:r>
              <a:rPr lang="zh-CN" altLang="en-US"/>
              <a:t>克鲁斯卡尔算法</a:t>
            </a:r>
            <a:r>
              <a:rPr lang="en-US" altLang="zh-CN"/>
              <a:t>(</a:t>
            </a:r>
            <a:r>
              <a:rPr lang="zh-CN" altLang="en-US"/>
              <a:t>加边法</a:t>
            </a:r>
            <a:r>
              <a:rPr lang="en-US" altLang="zh-CN"/>
              <a:t>)</a:t>
            </a:r>
            <a:endParaRPr lang="en-US" altLang="zh-CN"/>
          </a:p>
        </p:txBody>
      </p:sp>
      <p:sp>
        <p:nvSpPr>
          <p:cNvPr id="4" name="文本框 3"/>
          <p:cNvSpPr txBox="1"/>
          <p:nvPr/>
        </p:nvSpPr>
        <p:spPr>
          <a:xfrm>
            <a:off x="6848475" y="1252855"/>
            <a:ext cx="3813810" cy="1753235"/>
          </a:xfrm>
          <a:prstGeom prst="rect">
            <a:avLst/>
          </a:prstGeom>
          <a:noFill/>
        </p:spPr>
        <p:txBody>
          <a:bodyPr wrap="square" rtlCol="0">
            <a:spAutoFit/>
          </a:bodyPr>
          <a:p>
            <a:r>
              <a:rPr lang="zh-CN" altLang="en-US"/>
              <a:t>基本步骤：</a:t>
            </a:r>
            <a:endParaRPr lang="zh-CN" altLang="en-US"/>
          </a:p>
          <a:p>
            <a:r>
              <a:rPr lang="en-US" altLang="zh-CN"/>
              <a:t>1.</a:t>
            </a:r>
            <a:r>
              <a:rPr lang="zh-CN" altLang="en-US"/>
              <a:t>从最小权值的边连接</a:t>
            </a:r>
            <a:r>
              <a:rPr lang="zh-CN" altLang="en-US"/>
              <a:t>两边节点</a:t>
            </a:r>
            <a:endParaRPr lang="zh-CN" altLang="en-US"/>
          </a:p>
          <a:p>
            <a:r>
              <a:rPr lang="en-US" altLang="zh-CN"/>
              <a:t>2.</a:t>
            </a:r>
            <a:r>
              <a:rPr lang="zh-CN" altLang="en-US"/>
              <a:t>要保证连接的两个节点必须有一个是新节点或者是两个未连接的部落</a:t>
            </a:r>
            <a:r>
              <a:rPr lang="zh-CN" altLang="en-US"/>
              <a:t>连接</a:t>
            </a:r>
            <a:endParaRPr lang="zh-CN" altLang="en-US"/>
          </a:p>
          <a:p>
            <a:r>
              <a:rPr lang="en-US" altLang="zh-CN"/>
              <a:t>3.</a:t>
            </a:r>
            <a:r>
              <a:rPr lang="zh-CN" altLang="en-US"/>
              <a:t>重复</a:t>
            </a:r>
            <a:r>
              <a:rPr lang="en-US" altLang="zh-CN"/>
              <a:t> 1</a:t>
            </a:r>
            <a:r>
              <a:rPr lang="zh-CN" altLang="en-US"/>
              <a:t>，</a:t>
            </a:r>
            <a:r>
              <a:rPr lang="en-US" altLang="zh-CN"/>
              <a:t>2 </a:t>
            </a:r>
            <a:r>
              <a:rPr lang="zh-CN" altLang="en-US"/>
              <a:t>步骤</a:t>
            </a:r>
            <a:endParaRPr lang="zh-CN" altLang="en-US"/>
          </a:p>
        </p:txBody>
      </p:sp>
      <p:sp>
        <p:nvSpPr>
          <p:cNvPr id="28" name="文本框 27"/>
          <p:cNvSpPr txBox="1"/>
          <p:nvPr/>
        </p:nvSpPr>
        <p:spPr>
          <a:xfrm>
            <a:off x="3987800" y="2287270"/>
            <a:ext cx="537845" cy="368300"/>
          </a:xfrm>
          <a:prstGeom prst="rect">
            <a:avLst/>
          </a:prstGeom>
          <a:noFill/>
        </p:spPr>
        <p:txBody>
          <a:bodyPr wrap="square" rtlCol="0">
            <a:spAutoFit/>
          </a:bodyPr>
          <a:p>
            <a:r>
              <a:rPr lang="en-US" altLang="zh-CN"/>
              <a:t>8</a:t>
            </a:r>
            <a:endParaRPr lang="en-US" altLang="zh-CN"/>
          </a:p>
        </p:txBody>
      </p:sp>
      <p:sp>
        <p:nvSpPr>
          <p:cNvPr id="32" name="文本框 31"/>
          <p:cNvSpPr txBox="1"/>
          <p:nvPr/>
        </p:nvSpPr>
        <p:spPr>
          <a:xfrm>
            <a:off x="3876040" y="4387215"/>
            <a:ext cx="720725" cy="368300"/>
          </a:xfrm>
          <a:prstGeom prst="rect">
            <a:avLst/>
          </a:prstGeom>
          <a:noFill/>
        </p:spPr>
        <p:txBody>
          <a:bodyPr wrap="square" rtlCol="0">
            <a:spAutoFit/>
          </a:bodyPr>
          <a:p>
            <a:r>
              <a:rPr lang="en-US" altLang="zh-CN"/>
              <a:t>9</a:t>
            </a:r>
            <a:endParaRPr lang="en-US" altLang="zh-CN"/>
          </a:p>
        </p:txBody>
      </p:sp>
    </p:spTree>
    <p:custDataLst>
      <p:tags r:id="rId14"/>
    </p:custDataLst>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7" presetClass="emph" presetSubtype="2" fill="hold" nodeType="clickEffect">
                                  <p:stCondLst>
                                    <p:cond delay="0"/>
                                  </p:stCondLst>
                                  <p:childTnLst>
                                    <p:animClr clrSpc="rgb" dir="cw">
                                      <p:cBhvr>
                                        <p:cTn id="6" dur="2000" fill="hold"/>
                                        <p:tgtEl>
                                          <p:spTgt spid="23"/>
                                        </p:tgtEl>
                                        <p:attrNameLst>
                                          <p:attrName>stroke.color</p:attrName>
                                        </p:attrNameLst>
                                      </p:cBhvr>
                                      <p:to>
                                        <a:srgbClr val="f9ee43"/>
                                      </p:to>
                                    </p:animClr>
                                    <p:set>
                                      <p:cBhvr>
                                        <p:cTn id="7" dur="2000" fill="hold"/>
                                        <p:tgtEl>
                                          <p:spTgt spid="23"/>
                                        </p:tgtEl>
                                        <p:attrNameLst>
                                          <p:attrName>stroke.on</p:attrName>
                                        </p:attrNameLst>
                                      </p:cBhvr>
                                      <p:to>
                                        <p:strVal val="true"/>
                                      </p:to>
                                    </p:set>
                                  </p:childTnLst>
                                </p:cTn>
                              </p:par>
                              <p:par>
                                <p:cTn id="8" presetID="1" presetClass="emph" presetSubtype="2" fill="hold" nodeType="withEffect">
                                  <p:stCondLst>
                                    <p:cond delay="0"/>
                                  </p:stCondLst>
                                  <p:childTnLst>
                                    <p:animClr clrSpc="rgb" dir="cw">
                                      <p:cBhvr>
                                        <p:cTn id="9" dur="2000" fill="hold"/>
                                        <p:tgtEl>
                                          <p:spTgt spid="11"/>
                                        </p:tgtEl>
                                        <p:attrNameLst>
                                          <p:attrName>fillcolor</p:attrName>
                                        </p:attrNameLst>
                                      </p:cBhvr>
                                      <p:to>
                                        <a:srgbClr val="f9ee43"/>
                                      </p:to>
                                    </p:animClr>
                                    <p:set>
                                      <p:cBhvr>
                                        <p:cTn id="10" dur="2000" fill="hold"/>
                                        <p:tgtEl>
                                          <p:spTgt spid="11"/>
                                        </p:tgtEl>
                                        <p:attrNameLst>
                                          <p:attrName>fill.type</p:attrName>
                                        </p:attrNameLst>
                                      </p:cBhvr>
                                      <p:to>
                                        <p:strVal val="solid"/>
                                      </p:to>
                                    </p:set>
                                    <p:set>
                                      <p:cBhvr>
                                        <p:cTn id="11" dur="2000" fill="hold"/>
                                        <p:tgtEl>
                                          <p:spTgt spid="11"/>
                                        </p:tgtEl>
                                        <p:attrNameLst>
                                          <p:attrName>fill.on</p:attrName>
                                        </p:attrNameLst>
                                      </p:cBhvr>
                                      <p:to>
                                        <p:strVal val="true"/>
                                      </p:to>
                                    </p:set>
                                  </p:childTnLst>
                                </p:cTn>
                              </p:par>
                              <p:par>
                                <p:cTn id="12" presetID="1" presetClass="emph" presetSubtype="2" fill="hold" nodeType="withEffect">
                                  <p:stCondLst>
                                    <p:cond delay="0"/>
                                  </p:stCondLst>
                                  <p:childTnLst>
                                    <p:animClr clrSpc="rgb" dir="cw">
                                      <p:cBhvr>
                                        <p:cTn id="13" dur="2000" fill="hold"/>
                                        <p:tgtEl>
                                          <p:spTgt spid="12"/>
                                        </p:tgtEl>
                                        <p:attrNameLst>
                                          <p:attrName>fillcolor</p:attrName>
                                        </p:attrNameLst>
                                      </p:cBhvr>
                                      <p:to>
                                        <a:srgbClr val="f9ee43"/>
                                      </p:to>
                                    </p:animClr>
                                    <p:set>
                                      <p:cBhvr>
                                        <p:cTn id="14" dur="2000" fill="hold"/>
                                        <p:tgtEl>
                                          <p:spTgt spid="12"/>
                                        </p:tgtEl>
                                        <p:attrNameLst>
                                          <p:attrName>fill.type</p:attrName>
                                        </p:attrNameLst>
                                      </p:cBhvr>
                                      <p:to>
                                        <p:strVal val="solid"/>
                                      </p:to>
                                    </p:set>
                                    <p:set>
                                      <p:cBhvr>
                                        <p:cTn id="15" dur="2000" fill="hold"/>
                                        <p:tgtEl>
                                          <p:spTgt spid="12"/>
                                        </p:tgtEl>
                                        <p:attrNameLst>
                                          <p:attrName>fill.on</p:attrName>
                                        </p:attrNameLst>
                                      </p:cBhvr>
                                      <p:to>
                                        <p:strVal val="true"/>
                                      </p:to>
                                    </p:set>
                                  </p:childTnLst>
                                </p:cTn>
                              </p:par>
                            </p:childTnLst>
                          </p:cTn>
                        </p:par>
                      </p:childTnLst>
                    </p:cTn>
                  </p:par>
                  <p:par>
                    <p:cTn id="16" fill="hold">
                      <p:stCondLst>
                        <p:cond delay="indefinite"/>
                      </p:stCondLst>
                      <p:childTnLst>
                        <p:par>
                          <p:cTn id="17" fill="hold">
                            <p:stCondLst>
                              <p:cond delay="0"/>
                            </p:stCondLst>
                            <p:childTnLst>
                              <p:par>
                                <p:cTn id="18" presetID="7" presetClass="emph" presetSubtype="2" fill="hold" nodeType="clickEffect">
                                  <p:stCondLst>
                                    <p:cond delay="0"/>
                                  </p:stCondLst>
                                  <p:childTnLst>
                                    <p:animClr clrSpc="rgb" dir="cw">
                                      <p:cBhvr>
                                        <p:cTn id="19" dur="2000" fill="hold"/>
                                        <p:tgtEl>
                                          <p:spTgt spid="22"/>
                                        </p:tgtEl>
                                        <p:attrNameLst>
                                          <p:attrName>stroke.color</p:attrName>
                                        </p:attrNameLst>
                                      </p:cBhvr>
                                      <p:to>
                                        <a:srgbClr val="f9ee43"/>
                                      </p:to>
                                    </p:animClr>
                                    <p:set>
                                      <p:cBhvr>
                                        <p:cTn id="20" dur="2000" fill="hold"/>
                                        <p:tgtEl>
                                          <p:spTgt spid="22"/>
                                        </p:tgtEl>
                                        <p:attrNameLst>
                                          <p:attrName>stroke.on</p:attrName>
                                        </p:attrNameLst>
                                      </p:cBhvr>
                                      <p:to>
                                        <p:strVal val="true"/>
                                      </p:to>
                                    </p:set>
                                  </p:childTnLst>
                                </p:cTn>
                              </p:par>
                              <p:par>
                                <p:cTn id="21" presetID="1" presetClass="emph" presetSubtype="2" fill="hold" nodeType="withEffect">
                                  <p:stCondLst>
                                    <p:cond delay="0"/>
                                  </p:stCondLst>
                                  <p:childTnLst>
                                    <p:animClr clrSpc="rgb" dir="cw">
                                      <p:cBhvr>
                                        <p:cTn id="22" dur="2000" fill="hold"/>
                                        <p:tgtEl>
                                          <p:spTgt spid="19"/>
                                        </p:tgtEl>
                                        <p:attrNameLst>
                                          <p:attrName>fillcolor</p:attrName>
                                        </p:attrNameLst>
                                      </p:cBhvr>
                                      <p:to>
                                        <a:srgbClr val="f9ee43"/>
                                      </p:to>
                                    </p:animClr>
                                    <p:set>
                                      <p:cBhvr>
                                        <p:cTn id="23" dur="2000" fill="hold"/>
                                        <p:tgtEl>
                                          <p:spTgt spid="19"/>
                                        </p:tgtEl>
                                        <p:attrNameLst>
                                          <p:attrName>fill.type</p:attrName>
                                        </p:attrNameLst>
                                      </p:cBhvr>
                                      <p:to>
                                        <p:strVal val="solid"/>
                                      </p:to>
                                    </p:set>
                                    <p:set>
                                      <p:cBhvr>
                                        <p:cTn id="24" dur="2000" fill="hold"/>
                                        <p:tgtEl>
                                          <p:spTgt spid="19"/>
                                        </p:tgtEl>
                                        <p:attrNameLst>
                                          <p:attrName>fill.on</p:attrName>
                                        </p:attrNameLst>
                                      </p:cBhvr>
                                      <p:to>
                                        <p:strVal val="true"/>
                                      </p:to>
                                    </p:set>
                                  </p:childTnLst>
                                </p:cTn>
                              </p:par>
                            </p:childTnLst>
                          </p:cTn>
                        </p:par>
                      </p:childTnLst>
                    </p:cTn>
                  </p:par>
                  <p:par>
                    <p:cTn id="25" fill="hold">
                      <p:stCondLst>
                        <p:cond delay="indefinite"/>
                      </p:stCondLst>
                      <p:childTnLst>
                        <p:par>
                          <p:cTn id="26" fill="hold">
                            <p:stCondLst>
                              <p:cond delay="0"/>
                            </p:stCondLst>
                            <p:childTnLst>
                              <p:par>
                                <p:cTn id="27" presetID="7" presetClass="emph" presetSubtype="2" fill="hold" nodeType="clickEffect">
                                  <p:stCondLst>
                                    <p:cond delay="0"/>
                                  </p:stCondLst>
                                  <p:childTnLst>
                                    <p:animClr clrSpc="rgb" dir="cw">
                                      <p:cBhvr>
                                        <p:cTn id="28" dur="2000" fill="hold"/>
                                        <p:tgtEl>
                                          <p:spTgt spid="25"/>
                                        </p:tgtEl>
                                        <p:attrNameLst>
                                          <p:attrName>stroke.color</p:attrName>
                                        </p:attrNameLst>
                                      </p:cBhvr>
                                      <p:to>
                                        <a:srgbClr val="f9ee43"/>
                                      </p:to>
                                    </p:animClr>
                                    <p:set>
                                      <p:cBhvr>
                                        <p:cTn id="29" dur="2000" fill="hold"/>
                                        <p:tgtEl>
                                          <p:spTgt spid="25"/>
                                        </p:tgtEl>
                                        <p:attrNameLst>
                                          <p:attrName>stroke.on</p:attrName>
                                        </p:attrNameLst>
                                      </p:cBhvr>
                                      <p:to>
                                        <p:strVal val="true"/>
                                      </p:to>
                                    </p:set>
                                  </p:childTnLst>
                                </p:cTn>
                              </p:par>
                              <p:par>
                                <p:cTn id="30" presetID="1" presetClass="emph" presetSubtype="2" fill="hold" nodeType="withEffect">
                                  <p:stCondLst>
                                    <p:cond delay="0"/>
                                  </p:stCondLst>
                                  <p:childTnLst>
                                    <p:animClr clrSpc="rgb" dir="cw">
                                      <p:cBhvr>
                                        <p:cTn id="31" dur="2000" fill="hold"/>
                                        <p:tgtEl>
                                          <p:spTgt spid="20"/>
                                        </p:tgtEl>
                                        <p:attrNameLst>
                                          <p:attrName>fillcolor</p:attrName>
                                        </p:attrNameLst>
                                      </p:cBhvr>
                                      <p:to>
                                        <a:srgbClr val="f9ee43"/>
                                      </p:to>
                                    </p:animClr>
                                    <p:set>
                                      <p:cBhvr>
                                        <p:cTn id="32" dur="2000" fill="hold"/>
                                        <p:tgtEl>
                                          <p:spTgt spid="20"/>
                                        </p:tgtEl>
                                        <p:attrNameLst>
                                          <p:attrName>fill.type</p:attrName>
                                        </p:attrNameLst>
                                      </p:cBhvr>
                                      <p:to>
                                        <p:strVal val="solid"/>
                                      </p:to>
                                    </p:set>
                                    <p:set>
                                      <p:cBhvr>
                                        <p:cTn id="33" dur="2000" fill="hold"/>
                                        <p:tgtEl>
                                          <p:spTgt spid="20"/>
                                        </p:tgtEl>
                                        <p:attrNameLst>
                                          <p:attrName>fill.on</p:attrName>
                                        </p:attrNameLst>
                                      </p:cBhvr>
                                      <p:to>
                                        <p:strVal val="true"/>
                                      </p:to>
                                    </p:set>
                                  </p:childTnLst>
                                </p:cTn>
                              </p:par>
                              <p:par>
                                <p:cTn id="34" presetID="1" presetClass="emph" presetSubtype="2" fill="hold" nodeType="withEffect">
                                  <p:stCondLst>
                                    <p:cond delay="0"/>
                                  </p:stCondLst>
                                  <p:childTnLst>
                                    <p:animClr clrSpc="rgb" dir="cw">
                                      <p:cBhvr>
                                        <p:cTn id="35" dur="2000" fill="hold"/>
                                        <p:tgtEl>
                                          <p:spTgt spid="13"/>
                                        </p:tgtEl>
                                        <p:attrNameLst>
                                          <p:attrName>fillcolor</p:attrName>
                                        </p:attrNameLst>
                                      </p:cBhvr>
                                      <p:to>
                                        <a:srgbClr val="f9ee43"/>
                                      </p:to>
                                    </p:animClr>
                                    <p:set>
                                      <p:cBhvr>
                                        <p:cTn id="36" dur="2000" fill="hold"/>
                                        <p:tgtEl>
                                          <p:spTgt spid="13"/>
                                        </p:tgtEl>
                                        <p:attrNameLst>
                                          <p:attrName>fill.type</p:attrName>
                                        </p:attrNameLst>
                                      </p:cBhvr>
                                      <p:to>
                                        <p:strVal val="solid"/>
                                      </p:to>
                                    </p:set>
                                    <p:set>
                                      <p:cBhvr>
                                        <p:cTn id="37" dur="2000" fill="hold"/>
                                        <p:tgtEl>
                                          <p:spTgt spid="13"/>
                                        </p:tgtEl>
                                        <p:attrNameLst>
                                          <p:attrName>fill.on</p:attrName>
                                        </p:attrNameLst>
                                      </p:cBhvr>
                                      <p:to>
                                        <p:strVal val="true"/>
                                      </p:to>
                                    </p:set>
                                  </p:childTnLst>
                                </p:cTn>
                              </p:par>
                            </p:childTnLst>
                          </p:cTn>
                        </p:par>
                      </p:childTnLst>
                    </p:cTn>
                  </p:par>
                  <p:par>
                    <p:cTn id="38" fill="hold">
                      <p:stCondLst>
                        <p:cond delay="indefinite"/>
                      </p:stCondLst>
                      <p:childTnLst>
                        <p:par>
                          <p:cTn id="39" fill="hold">
                            <p:stCondLst>
                              <p:cond delay="0"/>
                            </p:stCondLst>
                            <p:childTnLst>
                              <p:par>
                                <p:cTn id="40" presetID="7" presetClass="emph" presetSubtype="2" fill="hold" nodeType="clickEffect">
                                  <p:stCondLst>
                                    <p:cond delay="0"/>
                                  </p:stCondLst>
                                  <p:childTnLst>
                                    <p:animClr clrSpc="rgb" dir="cw">
                                      <p:cBhvr>
                                        <p:cTn id="41" dur="2000" fill="hold"/>
                                        <p:tgtEl>
                                          <p:spTgt spid="24"/>
                                        </p:tgtEl>
                                        <p:attrNameLst>
                                          <p:attrName>stroke.color</p:attrName>
                                        </p:attrNameLst>
                                      </p:cBhvr>
                                      <p:to>
                                        <a:srgbClr val="f9ee43"/>
                                      </p:to>
                                    </p:animClr>
                                    <p:set>
                                      <p:cBhvr>
                                        <p:cTn id="42" dur="2000" fill="hold"/>
                                        <p:tgtEl>
                                          <p:spTgt spid="24"/>
                                        </p:tgtEl>
                                        <p:attrNameLst>
                                          <p:attrName>stroke.on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custDataLst>
              <p:tags r:id="rId1"/>
            </p:custDataLst>
          </p:nvPr>
        </p:nvSpPr>
        <p:spPr>
          <a:xfrm>
            <a:off x="549047" y="434723"/>
            <a:ext cx="11306816" cy="6163081"/>
          </a:xfrm>
          <a:prstGeom prst="rect">
            <a:avLst/>
          </a:prstGeom>
          <a:noFill/>
          <a:ln w="41275" cmpd="sng">
            <a:solidFill>
              <a:srgbClr val="FFBD00"/>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6" name="矩形 5"/>
          <p:cNvSpPr/>
          <p:nvPr>
            <p:custDataLst>
              <p:tags r:id="rId2"/>
            </p:custDataLst>
          </p:nvPr>
        </p:nvSpPr>
        <p:spPr>
          <a:xfrm>
            <a:off x="357458" y="347093"/>
            <a:ext cx="11306816" cy="6163081"/>
          </a:xfrm>
          <a:prstGeom prst="rect">
            <a:avLst/>
          </a:prstGeom>
          <a:noFill/>
          <a:ln w="12700">
            <a:solidFill>
              <a:srgbClr val="4700E4"/>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17" name="矩形 16"/>
          <p:cNvSpPr/>
          <p:nvPr>
            <p:custDataLst>
              <p:tags r:id="rId3"/>
            </p:custDataLst>
          </p:nvPr>
        </p:nvSpPr>
        <p:spPr>
          <a:xfrm rot="10800000">
            <a:off x="23720" y="0"/>
            <a:ext cx="1229850" cy="1156138"/>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7" name="矩形 6"/>
          <p:cNvSpPr/>
          <p:nvPr>
            <p:custDataLst>
              <p:tags r:id="rId4"/>
            </p:custDataLst>
          </p:nvPr>
        </p:nvSpPr>
        <p:spPr>
          <a:xfrm rot="10800000">
            <a:off x="10763238" y="5409617"/>
            <a:ext cx="1229850" cy="1330427"/>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grpSp>
        <p:nvGrpSpPr>
          <p:cNvPr id="8" name="组合 7"/>
          <p:cNvGrpSpPr>
            <a:grpSpLocks noChangeAspect="1"/>
          </p:cNvGrpSpPr>
          <p:nvPr>
            <p:custDataLst>
              <p:tags r:id="rId5"/>
            </p:custDataLst>
          </p:nvPr>
        </p:nvGrpSpPr>
        <p:grpSpPr>
          <a:xfrm>
            <a:off x="279056" y="195409"/>
            <a:ext cx="937883" cy="818399"/>
            <a:chOff x="1168400" y="1347856"/>
            <a:chExt cx="723913" cy="631688"/>
          </a:xfrm>
          <a:solidFill>
            <a:srgbClr val="FFBD00"/>
          </a:solidFill>
        </p:grpSpPr>
        <p:sp>
          <p:nvSpPr>
            <p:cNvPr id="9" name="任意多边形: 形状 8"/>
            <p:cNvSpPr>
              <a:spLocks noChangeAspect="1"/>
            </p:cNvSpPr>
            <p:nvPr>
              <p:custDataLst>
                <p:tags r:id="rId6"/>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0" name="任意多边形: 形状 9"/>
            <p:cNvSpPr>
              <a:spLocks noChangeAspect="1"/>
            </p:cNvSpPr>
            <p:nvPr>
              <p:custDataLst>
                <p:tags r:id="rId7"/>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grpSp>
        <p:nvGrpSpPr>
          <p:cNvPr id="14" name="组合 13"/>
          <p:cNvGrpSpPr>
            <a:grpSpLocks noChangeAspect="1"/>
          </p:cNvGrpSpPr>
          <p:nvPr>
            <p:custDataLst>
              <p:tags r:id="rId8"/>
            </p:custDataLst>
          </p:nvPr>
        </p:nvGrpSpPr>
        <p:grpSpPr>
          <a:xfrm rot="10800000">
            <a:off x="10923371" y="5585925"/>
            <a:ext cx="829457" cy="723786"/>
            <a:chOff x="1168400" y="1347856"/>
            <a:chExt cx="723913" cy="631688"/>
          </a:xfrm>
          <a:solidFill>
            <a:srgbClr val="4700E4"/>
          </a:solidFill>
        </p:grpSpPr>
        <p:sp>
          <p:nvSpPr>
            <p:cNvPr id="15" name="任意多边形: 形状 14"/>
            <p:cNvSpPr>
              <a:spLocks noChangeAspect="1"/>
            </p:cNvSpPr>
            <p:nvPr>
              <p:custDataLst>
                <p:tags r:id="rId9"/>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6" name="任意多边形: 形状 15"/>
            <p:cNvSpPr>
              <a:spLocks noChangeAspect="1"/>
            </p:cNvSpPr>
            <p:nvPr>
              <p:custDataLst>
                <p:tags r:id="rId10"/>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sp>
        <p:nvSpPr>
          <p:cNvPr id="3" name="文本框 2"/>
          <p:cNvSpPr txBox="1"/>
          <p:nvPr>
            <p:custDataLst>
              <p:tags r:id="rId11"/>
            </p:custDataLst>
          </p:nvPr>
        </p:nvSpPr>
        <p:spPr>
          <a:xfrm>
            <a:off x="1618122" y="3500309"/>
            <a:ext cx="8185215" cy="2414081"/>
          </a:xfrm>
          <a:prstGeom prst="rect">
            <a:avLst/>
          </a:prstGeom>
          <a:noFill/>
        </p:spPr>
        <p:txBody>
          <a:bodyPr wrap="square" lIns="90000" tIns="46800" rIns="90000" bIns="46800" rtlCol="0">
            <a:noAutofit/>
          </a:bodyPr>
          <a:lstStyle>
            <a:defPPr>
              <a:defRPr lang="zh-CN"/>
            </a:defPPr>
            <a:lvl1pPr fontAlgn="auto">
              <a:lnSpc>
                <a:spcPct val="130000"/>
              </a:lnSpc>
              <a:spcAft>
                <a:spcPts val="1000"/>
              </a:spcAft>
              <a:defRPr sz="1600" spc="150"/>
            </a:lvl1pPr>
          </a:lstStyle>
          <a:p>
            <a:pPr indent="0" fontAlgn="ctr">
              <a:spcBef>
                <a:spcPts val="1000"/>
              </a:spcBef>
              <a:spcAft>
                <a:spcPts val="0"/>
              </a:spcAft>
              <a:buFont typeface="WPS-Numbers" pitchFamily="2" charset="0"/>
              <a:buNone/>
            </a:pPr>
            <a:endParaRPr lang="zh-CN" altLang="en-US" sz="1600" spc="150" dirty="0">
              <a:solidFill>
                <a:srgbClr val="000000">
                  <a:lumMod val="65000"/>
                  <a:lumOff val="35000"/>
                </a:srgbClr>
              </a:solidFill>
              <a:latin typeface="Arial" panose="020B0604020202020204" pitchFamily="34" charset="0"/>
              <a:ea typeface="微软雅黑" panose="020B0503020204020204" charset="-122"/>
            </a:endParaRPr>
          </a:p>
        </p:txBody>
      </p:sp>
      <p:sp>
        <p:nvSpPr>
          <p:cNvPr id="18" name="椭圆 17"/>
          <p:cNvSpPr/>
          <p:nvPr>
            <p:custDataLst>
              <p:tags r:id="rId12"/>
            </p:custDataLst>
          </p:nvPr>
        </p:nvSpPr>
        <p:spPr>
          <a:xfrm>
            <a:off x="10497185" y="1088390"/>
            <a:ext cx="266065" cy="266065"/>
          </a:xfrm>
          <a:prstGeom prst="ellipse">
            <a:avLst/>
          </a:prstGeom>
          <a:solidFill>
            <a:srgbClr val="FFBD00"/>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
        <p:nvSpPr>
          <p:cNvPr id="21" name="椭圆 20"/>
          <p:cNvSpPr/>
          <p:nvPr>
            <p:custDataLst>
              <p:tags r:id="rId13"/>
            </p:custDataLst>
          </p:nvPr>
        </p:nvSpPr>
        <p:spPr>
          <a:xfrm>
            <a:off x="11009630" y="701675"/>
            <a:ext cx="386715" cy="386715"/>
          </a:xfrm>
          <a:prstGeom prst="ellipse">
            <a:avLst/>
          </a:pr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
        <p:nvSpPr>
          <p:cNvPr id="2" name="文本框 1"/>
          <p:cNvSpPr txBox="1"/>
          <p:nvPr/>
        </p:nvSpPr>
        <p:spPr>
          <a:xfrm>
            <a:off x="1378585" y="806450"/>
            <a:ext cx="8976995" cy="368300"/>
          </a:xfrm>
          <a:prstGeom prst="rect">
            <a:avLst/>
          </a:prstGeom>
          <a:noFill/>
        </p:spPr>
        <p:txBody>
          <a:bodyPr wrap="square" rtlCol="0">
            <a:spAutoFit/>
          </a:bodyPr>
          <a:p>
            <a:r>
              <a:rPr lang="zh-CN" altLang="en-US"/>
              <a:t>问题：有一万个数，编写一个方法判断一个数是否存在，要求性能</a:t>
            </a:r>
            <a:r>
              <a:rPr lang="zh-CN" altLang="en-US"/>
              <a:t>好</a:t>
            </a:r>
            <a:endParaRPr lang="zh-CN" altLang="en-US"/>
          </a:p>
        </p:txBody>
      </p:sp>
      <p:sp>
        <p:nvSpPr>
          <p:cNvPr id="4" name="文本框 3"/>
          <p:cNvSpPr txBox="1"/>
          <p:nvPr/>
        </p:nvSpPr>
        <p:spPr>
          <a:xfrm>
            <a:off x="682625" y="1499870"/>
            <a:ext cx="3976370" cy="2861310"/>
          </a:xfrm>
          <a:prstGeom prst="rect">
            <a:avLst/>
          </a:prstGeom>
          <a:noFill/>
        </p:spPr>
        <p:txBody>
          <a:bodyPr wrap="square" rtlCol="0">
            <a:spAutoFit/>
          </a:bodyPr>
          <a:p>
            <a:r>
              <a:rPr lang="zh-CN" altLang="en-US"/>
              <a:t>传统</a:t>
            </a:r>
            <a:r>
              <a:rPr lang="zh-CN" altLang="en-US"/>
              <a:t>方法：</a:t>
            </a:r>
            <a:endParaRPr lang="zh-CN" altLang="en-US"/>
          </a:p>
          <a:p>
            <a:r>
              <a:rPr lang="zh-CN" altLang="en-US"/>
              <a:t>循环一圈判断是否</a:t>
            </a:r>
            <a:r>
              <a:rPr lang="zh-CN" altLang="en-US"/>
              <a:t>相等，</a:t>
            </a:r>
            <a:endParaRPr lang="zh-CN" altLang="en-US"/>
          </a:p>
          <a:p>
            <a:r>
              <a:rPr lang="zh-CN" altLang="en-US"/>
              <a:t>但效率</a:t>
            </a:r>
            <a:r>
              <a:rPr lang="zh-CN" altLang="en-US"/>
              <a:t>极差</a:t>
            </a:r>
            <a:endParaRPr lang="zh-CN" altLang="en-US"/>
          </a:p>
          <a:p>
            <a:endParaRPr lang="zh-CN" altLang="en-US"/>
          </a:p>
          <a:p>
            <a:r>
              <a:rPr lang="zh-CN" altLang="en-US"/>
              <a:t>一般</a:t>
            </a:r>
            <a:r>
              <a:rPr lang="zh-CN" altLang="en-US"/>
              <a:t>原因：</a:t>
            </a:r>
            <a:endParaRPr lang="zh-CN" altLang="en-US"/>
          </a:p>
          <a:p>
            <a:r>
              <a:rPr lang="zh-CN" altLang="en-US"/>
              <a:t>算法问题</a:t>
            </a:r>
            <a:endParaRPr lang="zh-CN" altLang="en-US"/>
          </a:p>
          <a:p>
            <a:r>
              <a:rPr lang="zh-CN" altLang="en-US"/>
              <a:t>数据结构问题</a:t>
            </a:r>
            <a:endParaRPr lang="zh-CN" altLang="en-US"/>
          </a:p>
          <a:p>
            <a:endParaRPr lang="zh-CN" altLang="en-US"/>
          </a:p>
          <a:p>
            <a:r>
              <a:rPr lang="zh-CN" altLang="en-US"/>
              <a:t>算法正确无问题，而数据结构存在</a:t>
            </a:r>
            <a:r>
              <a:rPr lang="zh-CN" altLang="en-US"/>
              <a:t>问题</a:t>
            </a:r>
            <a:endParaRPr lang="zh-CN" altLang="en-US"/>
          </a:p>
        </p:txBody>
      </p:sp>
      <p:sp>
        <p:nvSpPr>
          <p:cNvPr id="11" name="文本框 10"/>
          <p:cNvSpPr txBox="1"/>
          <p:nvPr/>
        </p:nvSpPr>
        <p:spPr>
          <a:xfrm>
            <a:off x="5395595" y="1516380"/>
            <a:ext cx="5527675" cy="1476375"/>
          </a:xfrm>
          <a:prstGeom prst="rect">
            <a:avLst/>
          </a:prstGeom>
          <a:noFill/>
        </p:spPr>
        <p:txBody>
          <a:bodyPr wrap="square" rtlCol="0">
            <a:spAutoFit/>
          </a:bodyPr>
          <a:p>
            <a:r>
              <a:rPr lang="zh-CN" altLang="en-US"/>
              <a:t>二叉搜索树</a:t>
            </a:r>
            <a:r>
              <a:rPr lang="en-US" altLang="zh-CN"/>
              <a:t>(</a:t>
            </a:r>
            <a:r>
              <a:rPr lang="zh-CN" altLang="en-US"/>
              <a:t>二叉排序</a:t>
            </a:r>
            <a:r>
              <a:rPr lang="zh-CN" altLang="en-US"/>
              <a:t>树）</a:t>
            </a:r>
            <a:endParaRPr lang="zh-CN" altLang="en-US"/>
          </a:p>
          <a:p>
            <a:endParaRPr lang="zh-CN" altLang="en-US"/>
          </a:p>
          <a:p>
            <a:r>
              <a:rPr lang="zh-CN" altLang="en-US"/>
              <a:t>首先它是一颗</a:t>
            </a:r>
            <a:r>
              <a:rPr lang="zh-CN" altLang="en-US"/>
              <a:t>二叉树</a:t>
            </a:r>
            <a:endParaRPr lang="zh-CN" altLang="en-US"/>
          </a:p>
          <a:p>
            <a:r>
              <a:rPr lang="zh-CN" altLang="en-US"/>
              <a:t>其次具有排序功能</a:t>
            </a:r>
            <a:r>
              <a:rPr lang="en-US" altLang="zh-CN"/>
              <a:t>(</a:t>
            </a:r>
            <a:r>
              <a:rPr lang="zh-CN" altLang="en-US"/>
              <a:t>当值小于当前节点的值是充当左节点，当值大于当前节点的值时充当右节点</a:t>
            </a:r>
            <a:r>
              <a:rPr lang="en-US" altLang="zh-CN"/>
              <a:t>)</a:t>
            </a:r>
            <a:endParaRPr lang="en-US" altLang="zh-CN"/>
          </a:p>
        </p:txBody>
      </p:sp>
      <p:sp>
        <p:nvSpPr>
          <p:cNvPr id="12" name="椭圆 11"/>
          <p:cNvSpPr/>
          <p:nvPr/>
        </p:nvSpPr>
        <p:spPr>
          <a:xfrm>
            <a:off x="5709285" y="4544695"/>
            <a:ext cx="466090" cy="4813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1</a:t>
            </a:r>
            <a:endParaRPr lang="en-US" altLang="zh-CN"/>
          </a:p>
        </p:txBody>
      </p:sp>
      <p:sp>
        <p:nvSpPr>
          <p:cNvPr id="13" name="椭圆 12"/>
          <p:cNvSpPr/>
          <p:nvPr/>
        </p:nvSpPr>
        <p:spPr>
          <a:xfrm>
            <a:off x="6320790" y="3913505"/>
            <a:ext cx="466090" cy="4464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3</a:t>
            </a:r>
            <a:endParaRPr lang="en-US" altLang="zh-CN"/>
          </a:p>
        </p:txBody>
      </p:sp>
      <p:sp>
        <p:nvSpPr>
          <p:cNvPr id="19" name="椭圆 18"/>
          <p:cNvSpPr/>
          <p:nvPr/>
        </p:nvSpPr>
        <p:spPr>
          <a:xfrm>
            <a:off x="6898640" y="4572635"/>
            <a:ext cx="466090" cy="4254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4</a:t>
            </a:r>
            <a:endParaRPr lang="en-US" altLang="zh-CN"/>
          </a:p>
        </p:txBody>
      </p:sp>
      <p:sp>
        <p:nvSpPr>
          <p:cNvPr id="20" name="椭圆 19"/>
          <p:cNvSpPr/>
          <p:nvPr/>
        </p:nvSpPr>
        <p:spPr>
          <a:xfrm>
            <a:off x="7168515" y="3296920"/>
            <a:ext cx="466090" cy="4464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5</a:t>
            </a:r>
            <a:endParaRPr lang="en-US" altLang="zh-CN"/>
          </a:p>
        </p:txBody>
      </p:sp>
      <p:sp>
        <p:nvSpPr>
          <p:cNvPr id="22" name="椭圆 21"/>
          <p:cNvSpPr/>
          <p:nvPr/>
        </p:nvSpPr>
        <p:spPr>
          <a:xfrm>
            <a:off x="7605395" y="4551680"/>
            <a:ext cx="466090" cy="4464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6</a:t>
            </a:r>
            <a:endParaRPr lang="en-US" altLang="zh-CN"/>
          </a:p>
        </p:txBody>
      </p:sp>
      <p:sp>
        <p:nvSpPr>
          <p:cNvPr id="23" name="椭圆 22"/>
          <p:cNvSpPr/>
          <p:nvPr/>
        </p:nvSpPr>
        <p:spPr>
          <a:xfrm>
            <a:off x="7919720" y="3801745"/>
            <a:ext cx="466090" cy="4464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7</a:t>
            </a:r>
            <a:endParaRPr lang="en-US" altLang="zh-CN"/>
          </a:p>
        </p:txBody>
      </p:sp>
      <p:sp>
        <p:nvSpPr>
          <p:cNvPr id="24" name="椭圆 23"/>
          <p:cNvSpPr/>
          <p:nvPr/>
        </p:nvSpPr>
        <p:spPr>
          <a:xfrm>
            <a:off x="8910955" y="4551680"/>
            <a:ext cx="466090" cy="4464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8</a:t>
            </a:r>
            <a:endParaRPr lang="en-US" altLang="zh-CN"/>
          </a:p>
        </p:txBody>
      </p:sp>
      <p:sp>
        <p:nvSpPr>
          <p:cNvPr id="25" name="椭圆 24"/>
          <p:cNvSpPr/>
          <p:nvPr/>
        </p:nvSpPr>
        <p:spPr>
          <a:xfrm>
            <a:off x="9757410" y="5180965"/>
            <a:ext cx="466090" cy="4464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9</a:t>
            </a:r>
            <a:endParaRPr lang="en-US" altLang="zh-CN"/>
          </a:p>
        </p:txBody>
      </p:sp>
    </p:spTree>
    <p:custDataLst>
      <p:tags r:id="rId14"/>
    </p:custDataLst>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custDataLst>
              <p:tags r:id="rId1"/>
            </p:custDataLst>
          </p:nvPr>
        </p:nvSpPr>
        <p:spPr>
          <a:xfrm>
            <a:off x="549047" y="434723"/>
            <a:ext cx="11306816" cy="6163081"/>
          </a:xfrm>
          <a:prstGeom prst="rect">
            <a:avLst/>
          </a:prstGeom>
          <a:noFill/>
          <a:ln w="41275" cmpd="sng">
            <a:solidFill>
              <a:srgbClr val="FFBD00"/>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6" name="矩形 5"/>
          <p:cNvSpPr/>
          <p:nvPr>
            <p:custDataLst>
              <p:tags r:id="rId2"/>
            </p:custDataLst>
          </p:nvPr>
        </p:nvSpPr>
        <p:spPr>
          <a:xfrm>
            <a:off x="357458" y="282323"/>
            <a:ext cx="11306816" cy="6163081"/>
          </a:xfrm>
          <a:prstGeom prst="rect">
            <a:avLst/>
          </a:prstGeom>
          <a:noFill/>
          <a:ln w="12700">
            <a:solidFill>
              <a:srgbClr val="4700E4"/>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17" name="矩形 16"/>
          <p:cNvSpPr/>
          <p:nvPr>
            <p:custDataLst>
              <p:tags r:id="rId3"/>
            </p:custDataLst>
          </p:nvPr>
        </p:nvSpPr>
        <p:spPr>
          <a:xfrm rot="10800000">
            <a:off x="23720" y="0"/>
            <a:ext cx="1229850" cy="1156138"/>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7" name="矩形 6"/>
          <p:cNvSpPr/>
          <p:nvPr>
            <p:custDataLst>
              <p:tags r:id="rId4"/>
            </p:custDataLst>
          </p:nvPr>
        </p:nvSpPr>
        <p:spPr>
          <a:xfrm rot="10800000">
            <a:off x="10763238" y="5419777"/>
            <a:ext cx="1229850" cy="1330427"/>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grpSp>
        <p:nvGrpSpPr>
          <p:cNvPr id="8" name="组合 7"/>
          <p:cNvGrpSpPr>
            <a:grpSpLocks noChangeAspect="1"/>
          </p:cNvGrpSpPr>
          <p:nvPr>
            <p:custDataLst>
              <p:tags r:id="rId5"/>
            </p:custDataLst>
          </p:nvPr>
        </p:nvGrpSpPr>
        <p:grpSpPr>
          <a:xfrm>
            <a:off x="279056" y="195409"/>
            <a:ext cx="937883" cy="818399"/>
            <a:chOff x="1168400" y="1347856"/>
            <a:chExt cx="723913" cy="631688"/>
          </a:xfrm>
          <a:solidFill>
            <a:srgbClr val="FFBD00"/>
          </a:solidFill>
        </p:grpSpPr>
        <p:sp>
          <p:nvSpPr>
            <p:cNvPr id="9" name="任意多边形: 形状 8"/>
            <p:cNvSpPr>
              <a:spLocks noChangeAspect="1"/>
            </p:cNvSpPr>
            <p:nvPr>
              <p:custDataLst>
                <p:tags r:id="rId6"/>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0" name="任意多边形: 形状 9"/>
            <p:cNvSpPr>
              <a:spLocks noChangeAspect="1"/>
            </p:cNvSpPr>
            <p:nvPr>
              <p:custDataLst>
                <p:tags r:id="rId7"/>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grpSp>
        <p:nvGrpSpPr>
          <p:cNvPr id="14" name="组合 13"/>
          <p:cNvGrpSpPr>
            <a:grpSpLocks noChangeAspect="1"/>
          </p:cNvGrpSpPr>
          <p:nvPr>
            <p:custDataLst>
              <p:tags r:id="rId8"/>
            </p:custDataLst>
          </p:nvPr>
        </p:nvGrpSpPr>
        <p:grpSpPr>
          <a:xfrm rot="10800000">
            <a:off x="10923371" y="5585925"/>
            <a:ext cx="829457" cy="723786"/>
            <a:chOff x="1168400" y="1347856"/>
            <a:chExt cx="723913" cy="631688"/>
          </a:xfrm>
          <a:solidFill>
            <a:srgbClr val="4700E4"/>
          </a:solidFill>
        </p:grpSpPr>
        <p:sp>
          <p:nvSpPr>
            <p:cNvPr id="15" name="任意多边形: 形状 14"/>
            <p:cNvSpPr>
              <a:spLocks noChangeAspect="1"/>
            </p:cNvSpPr>
            <p:nvPr>
              <p:custDataLst>
                <p:tags r:id="rId9"/>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6" name="任意多边形: 形状 15"/>
            <p:cNvSpPr>
              <a:spLocks noChangeAspect="1"/>
            </p:cNvSpPr>
            <p:nvPr>
              <p:custDataLst>
                <p:tags r:id="rId10"/>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sp>
        <p:nvSpPr>
          <p:cNvPr id="3" name="文本框 2"/>
          <p:cNvSpPr txBox="1"/>
          <p:nvPr>
            <p:custDataLst>
              <p:tags r:id="rId11"/>
            </p:custDataLst>
          </p:nvPr>
        </p:nvSpPr>
        <p:spPr>
          <a:xfrm>
            <a:off x="1727342" y="3504119"/>
            <a:ext cx="8185215" cy="2414081"/>
          </a:xfrm>
          <a:prstGeom prst="rect">
            <a:avLst/>
          </a:prstGeom>
          <a:noFill/>
        </p:spPr>
        <p:txBody>
          <a:bodyPr wrap="square" lIns="90000" tIns="46800" rIns="90000" bIns="46800" rtlCol="0">
            <a:noAutofit/>
          </a:bodyPr>
          <a:lstStyle>
            <a:defPPr>
              <a:defRPr lang="zh-CN"/>
            </a:defPPr>
            <a:lvl1pPr fontAlgn="auto">
              <a:lnSpc>
                <a:spcPct val="130000"/>
              </a:lnSpc>
              <a:spcAft>
                <a:spcPts val="1000"/>
              </a:spcAft>
              <a:defRPr sz="1600" spc="150"/>
            </a:lvl1pPr>
          </a:lstStyle>
          <a:p>
            <a:pPr indent="0" fontAlgn="ctr">
              <a:spcBef>
                <a:spcPts val="1000"/>
              </a:spcBef>
              <a:spcAft>
                <a:spcPts val="0"/>
              </a:spcAft>
              <a:buFont typeface="WPS-Numbers" pitchFamily="2" charset="0"/>
              <a:buNone/>
            </a:pPr>
            <a:endParaRPr lang="zh-CN" altLang="en-US" sz="1600" spc="150" dirty="0">
              <a:solidFill>
                <a:srgbClr val="000000">
                  <a:lumMod val="65000"/>
                  <a:lumOff val="35000"/>
                </a:srgbClr>
              </a:solidFill>
              <a:latin typeface="Arial" panose="020B0604020202020204" pitchFamily="34" charset="0"/>
              <a:ea typeface="微软雅黑" panose="020B0503020204020204" charset="-122"/>
            </a:endParaRPr>
          </a:p>
        </p:txBody>
      </p:sp>
      <p:sp>
        <p:nvSpPr>
          <p:cNvPr id="18" name="椭圆 17"/>
          <p:cNvSpPr/>
          <p:nvPr>
            <p:custDataLst>
              <p:tags r:id="rId12"/>
            </p:custDataLst>
          </p:nvPr>
        </p:nvSpPr>
        <p:spPr>
          <a:xfrm>
            <a:off x="10497185" y="1088390"/>
            <a:ext cx="266065" cy="266065"/>
          </a:xfrm>
          <a:prstGeom prst="ellipse">
            <a:avLst/>
          </a:prstGeom>
          <a:solidFill>
            <a:srgbClr val="FFBD00"/>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
        <p:nvSpPr>
          <p:cNvPr id="21" name="椭圆 20"/>
          <p:cNvSpPr/>
          <p:nvPr>
            <p:custDataLst>
              <p:tags r:id="rId13"/>
            </p:custDataLst>
          </p:nvPr>
        </p:nvSpPr>
        <p:spPr>
          <a:xfrm>
            <a:off x="11009630" y="701675"/>
            <a:ext cx="386715" cy="386715"/>
          </a:xfrm>
          <a:prstGeom prst="ellipse">
            <a:avLst/>
          </a:pr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
        <p:nvSpPr>
          <p:cNvPr id="2" name="文本框 1"/>
          <p:cNvSpPr txBox="1"/>
          <p:nvPr/>
        </p:nvSpPr>
        <p:spPr>
          <a:xfrm>
            <a:off x="1358265" y="755650"/>
            <a:ext cx="6289040" cy="922020"/>
          </a:xfrm>
          <a:prstGeom prst="rect">
            <a:avLst/>
          </a:prstGeom>
          <a:noFill/>
        </p:spPr>
        <p:txBody>
          <a:bodyPr wrap="square" rtlCol="0">
            <a:spAutoFit/>
          </a:bodyPr>
          <a:p>
            <a:r>
              <a:rPr lang="zh-CN" altLang="en-US"/>
              <a:t>平衡</a:t>
            </a:r>
            <a:r>
              <a:rPr lang="zh-CN" altLang="en-US"/>
              <a:t>二叉树</a:t>
            </a:r>
            <a:endParaRPr lang="zh-CN" altLang="en-US"/>
          </a:p>
          <a:p>
            <a:r>
              <a:rPr lang="en-US" altLang="zh-CN"/>
              <a:t>1.</a:t>
            </a:r>
            <a:r>
              <a:rPr lang="zh-CN" altLang="en-US"/>
              <a:t>左子树的层数与右子树的层数相差不超过</a:t>
            </a:r>
            <a:r>
              <a:rPr lang="en-US" altLang="zh-CN"/>
              <a:t> 1</a:t>
            </a:r>
            <a:endParaRPr lang="en-US" altLang="zh-CN"/>
          </a:p>
          <a:p>
            <a:r>
              <a:rPr lang="en-US" altLang="zh-CN"/>
              <a:t>2.</a:t>
            </a:r>
            <a:r>
              <a:rPr lang="zh-CN" altLang="en-US"/>
              <a:t>其子树也满足</a:t>
            </a:r>
            <a:r>
              <a:rPr lang="en-US" altLang="zh-CN"/>
              <a:t> 1 </a:t>
            </a:r>
            <a:r>
              <a:rPr lang="zh-CN" altLang="en-US"/>
              <a:t>性质</a:t>
            </a:r>
            <a:endParaRPr lang="zh-CN" altLang="en-US"/>
          </a:p>
        </p:txBody>
      </p:sp>
      <p:sp>
        <p:nvSpPr>
          <p:cNvPr id="4" name="椭圆 3"/>
          <p:cNvSpPr/>
          <p:nvPr/>
        </p:nvSpPr>
        <p:spPr>
          <a:xfrm>
            <a:off x="7788910" y="1156335"/>
            <a:ext cx="516890" cy="5162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A</a:t>
            </a:r>
            <a:endParaRPr lang="en-US" altLang="zh-CN"/>
          </a:p>
        </p:txBody>
      </p:sp>
      <p:sp>
        <p:nvSpPr>
          <p:cNvPr id="11" name="椭圆 10"/>
          <p:cNvSpPr/>
          <p:nvPr/>
        </p:nvSpPr>
        <p:spPr>
          <a:xfrm>
            <a:off x="6009005" y="2987675"/>
            <a:ext cx="516890" cy="5162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D</a:t>
            </a:r>
            <a:endParaRPr lang="en-US" altLang="zh-CN"/>
          </a:p>
        </p:txBody>
      </p:sp>
      <p:sp>
        <p:nvSpPr>
          <p:cNvPr id="12" name="椭圆 11"/>
          <p:cNvSpPr/>
          <p:nvPr/>
        </p:nvSpPr>
        <p:spPr>
          <a:xfrm>
            <a:off x="6906895" y="1870710"/>
            <a:ext cx="516890" cy="5162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B</a:t>
            </a:r>
            <a:endParaRPr lang="en-US" altLang="zh-CN"/>
          </a:p>
        </p:txBody>
      </p:sp>
      <p:sp>
        <p:nvSpPr>
          <p:cNvPr id="13" name="椭圆 12"/>
          <p:cNvSpPr/>
          <p:nvPr/>
        </p:nvSpPr>
        <p:spPr>
          <a:xfrm>
            <a:off x="9041765" y="1870710"/>
            <a:ext cx="516890" cy="5162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C</a:t>
            </a:r>
            <a:endParaRPr lang="en-US" altLang="zh-CN"/>
          </a:p>
        </p:txBody>
      </p:sp>
      <p:sp>
        <p:nvSpPr>
          <p:cNvPr id="22" name="椭圆 21"/>
          <p:cNvSpPr/>
          <p:nvPr/>
        </p:nvSpPr>
        <p:spPr>
          <a:xfrm>
            <a:off x="9747885" y="2987675"/>
            <a:ext cx="516890" cy="5162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G</a:t>
            </a:r>
            <a:endParaRPr lang="en-US" altLang="zh-CN"/>
          </a:p>
        </p:txBody>
      </p:sp>
      <p:sp>
        <p:nvSpPr>
          <p:cNvPr id="23" name="椭圆 22"/>
          <p:cNvSpPr/>
          <p:nvPr/>
        </p:nvSpPr>
        <p:spPr>
          <a:xfrm>
            <a:off x="8596630" y="2987675"/>
            <a:ext cx="516890" cy="5162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F</a:t>
            </a:r>
            <a:endParaRPr lang="en-US" altLang="zh-CN"/>
          </a:p>
        </p:txBody>
      </p:sp>
      <p:sp>
        <p:nvSpPr>
          <p:cNvPr id="24" name="椭圆 23"/>
          <p:cNvSpPr/>
          <p:nvPr/>
        </p:nvSpPr>
        <p:spPr>
          <a:xfrm>
            <a:off x="8079740" y="4272280"/>
            <a:ext cx="516890" cy="5162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I</a:t>
            </a:r>
            <a:endParaRPr lang="en-US" altLang="zh-CN"/>
          </a:p>
        </p:txBody>
      </p:sp>
      <p:sp>
        <p:nvSpPr>
          <p:cNvPr id="25" name="椭圆 24"/>
          <p:cNvSpPr/>
          <p:nvPr/>
        </p:nvSpPr>
        <p:spPr>
          <a:xfrm>
            <a:off x="7445375" y="2987675"/>
            <a:ext cx="516890" cy="5162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E</a:t>
            </a:r>
            <a:endParaRPr lang="en-US" altLang="zh-CN"/>
          </a:p>
        </p:txBody>
      </p:sp>
      <p:sp>
        <p:nvSpPr>
          <p:cNvPr id="26" name="椭圆 25"/>
          <p:cNvSpPr/>
          <p:nvPr/>
        </p:nvSpPr>
        <p:spPr>
          <a:xfrm>
            <a:off x="6525895" y="4272280"/>
            <a:ext cx="516890" cy="5162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H</a:t>
            </a:r>
            <a:endParaRPr lang="en-US" altLang="zh-CN"/>
          </a:p>
        </p:txBody>
      </p:sp>
      <p:cxnSp>
        <p:nvCxnSpPr>
          <p:cNvPr id="27" name="直接连接符 26"/>
          <p:cNvCxnSpPr>
            <a:stCxn id="4" idx="3"/>
            <a:endCxn id="12" idx="7"/>
          </p:cNvCxnSpPr>
          <p:nvPr/>
        </p:nvCxnSpPr>
        <p:spPr>
          <a:xfrm flipH="1">
            <a:off x="7348220" y="1597025"/>
            <a:ext cx="516255" cy="34925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直接连接符 27"/>
          <p:cNvCxnSpPr>
            <a:stCxn id="11" idx="7"/>
            <a:endCxn id="12" idx="3"/>
          </p:cNvCxnSpPr>
          <p:nvPr/>
        </p:nvCxnSpPr>
        <p:spPr>
          <a:xfrm flipV="1">
            <a:off x="6450330" y="2311400"/>
            <a:ext cx="532130" cy="7518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直接连接符 28"/>
          <p:cNvCxnSpPr>
            <a:stCxn id="11" idx="5"/>
            <a:endCxn id="26" idx="0"/>
          </p:cNvCxnSpPr>
          <p:nvPr/>
        </p:nvCxnSpPr>
        <p:spPr>
          <a:xfrm>
            <a:off x="6450330" y="3428365"/>
            <a:ext cx="334010" cy="843915"/>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直接连接符 29"/>
          <p:cNvCxnSpPr>
            <a:stCxn id="25" idx="0"/>
            <a:endCxn id="12" idx="5"/>
          </p:cNvCxnSpPr>
          <p:nvPr/>
        </p:nvCxnSpPr>
        <p:spPr>
          <a:xfrm flipH="1" flipV="1">
            <a:off x="7348220" y="2311400"/>
            <a:ext cx="355600" cy="676275"/>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直接连接符 30"/>
          <p:cNvCxnSpPr>
            <a:stCxn id="22" idx="1"/>
            <a:endCxn id="13" idx="5"/>
          </p:cNvCxnSpPr>
          <p:nvPr/>
        </p:nvCxnSpPr>
        <p:spPr>
          <a:xfrm flipH="1" flipV="1">
            <a:off x="9483090" y="2311400"/>
            <a:ext cx="340360" cy="75184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直接连接符 31"/>
          <p:cNvCxnSpPr>
            <a:stCxn id="4" idx="5"/>
            <a:endCxn id="13" idx="2"/>
          </p:cNvCxnSpPr>
          <p:nvPr/>
        </p:nvCxnSpPr>
        <p:spPr>
          <a:xfrm>
            <a:off x="8230235" y="1597025"/>
            <a:ext cx="811530" cy="53213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接连接符 32"/>
          <p:cNvCxnSpPr>
            <a:stCxn id="13" idx="3"/>
            <a:endCxn id="23" idx="0"/>
          </p:cNvCxnSpPr>
          <p:nvPr/>
        </p:nvCxnSpPr>
        <p:spPr>
          <a:xfrm flipH="1">
            <a:off x="8855075" y="2311400"/>
            <a:ext cx="262255" cy="676275"/>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直接连接符 33"/>
          <p:cNvCxnSpPr>
            <a:stCxn id="25" idx="5"/>
            <a:endCxn id="24" idx="0"/>
          </p:cNvCxnSpPr>
          <p:nvPr/>
        </p:nvCxnSpPr>
        <p:spPr>
          <a:xfrm>
            <a:off x="7886700" y="3428365"/>
            <a:ext cx="451485" cy="843915"/>
          </a:xfrm>
          <a:prstGeom prst="line">
            <a:avLst/>
          </a:prstGeom>
        </p:spPr>
        <p:style>
          <a:lnRef idx="1">
            <a:schemeClr val="accent1"/>
          </a:lnRef>
          <a:fillRef idx="0">
            <a:schemeClr val="accent1"/>
          </a:fillRef>
          <a:effectRef idx="0">
            <a:schemeClr val="accent1"/>
          </a:effectRef>
          <a:fontRef idx="minor">
            <a:schemeClr val="tx1"/>
          </a:fontRef>
        </p:style>
      </p:cxnSp>
    </p:spTree>
    <p:custDataLst>
      <p:tags r:id="rId14"/>
    </p:custDataLst>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custDataLst>
              <p:tags r:id="rId1"/>
            </p:custDataLst>
          </p:nvPr>
        </p:nvSpPr>
        <p:spPr>
          <a:xfrm>
            <a:off x="549047" y="434723"/>
            <a:ext cx="11306816" cy="6163081"/>
          </a:xfrm>
          <a:prstGeom prst="rect">
            <a:avLst/>
          </a:prstGeom>
          <a:noFill/>
          <a:ln w="41275" cmpd="sng">
            <a:solidFill>
              <a:srgbClr val="FFBD00"/>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6" name="矩形 5"/>
          <p:cNvSpPr/>
          <p:nvPr>
            <p:custDataLst>
              <p:tags r:id="rId2"/>
            </p:custDataLst>
          </p:nvPr>
        </p:nvSpPr>
        <p:spPr>
          <a:xfrm>
            <a:off x="357458" y="282323"/>
            <a:ext cx="11306816" cy="6163081"/>
          </a:xfrm>
          <a:prstGeom prst="rect">
            <a:avLst/>
          </a:prstGeom>
          <a:noFill/>
          <a:ln w="12700">
            <a:solidFill>
              <a:srgbClr val="4700E4"/>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17" name="矩形 16"/>
          <p:cNvSpPr/>
          <p:nvPr>
            <p:custDataLst>
              <p:tags r:id="rId3"/>
            </p:custDataLst>
          </p:nvPr>
        </p:nvSpPr>
        <p:spPr>
          <a:xfrm rot="10800000">
            <a:off x="23720" y="0"/>
            <a:ext cx="1229850" cy="1156138"/>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7" name="矩形 6"/>
          <p:cNvSpPr/>
          <p:nvPr>
            <p:custDataLst>
              <p:tags r:id="rId4"/>
            </p:custDataLst>
          </p:nvPr>
        </p:nvSpPr>
        <p:spPr>
          <a:xfrm rot="10800000">
            <a:off x="10763238" y="5419777"/>
            <a:ext cx="1229850" cy="1330427"/>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grpSp>
        <p:nvGrpSpPr>
          <p:cNvPr id="8" name="组合 7"/>
          <p:cNvGrpSpPr>
            <a:grpSpLocks noChangeAspect="1"/>
          </p:cNvGrpSpPr>
          <p:nvPr>
            <p:custDataLst>
              <p:tags r:id="rId5"/>
            </p:custDataLst>
          </p:nvPr>
        </p:nvGrpSpPr>
        <p:grpSpPr>
          <a:xfrm>
            <a:off x="279056" y="195409"/>
            <a:ext cx="937883" cy="818399"/>
            <a:chOff x="1168400" y="1347856"/>
            <a:chExt cx="723913" cy="631688"/>
          </a:xfrm>
          <a:solidFill>
            <a:srgbClr val="FFBD00"/>
          </a:solidFill>
        </p:grpSpPr>
        <p:sp>
          <p:nvSpPr>
            <p:cNvPr id="9" name="任意多边形: 形状 8"/>
            <p:cNvSpPr>
              <a:spLocks noChangeAspect="1"/>
            </p:cNvSpPr>
            <p:nvPr>
              <p:custDataLst>
                <p:tags r:id="rId6"/>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0" name="任意多边形: 形状 9"/>
            <p:cNvSpPr>
              <a:spLocks noChangeAspect="1"/>
            </p:cNvSpPr>
            <p:nvPr>
              <p:custDataLst>
                <p:tags r:id="rId7"/>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grpSp>
        <p:nvGrpSpPr>
          <p:cNvPr id="14" name="组合 13"/>
          <p:cNvGrpSpPr>
            <a:grpSpLocks noChangeAspect="1"/>
          </p:cNvGrpSpPr>
          <p:nvPr>
            <p:custDataLst>
              <p:tags r:id="rId8"/>
            </p:custDataLst>
          </p:nvPr>
        </p:nvGrpSpPr>
        <p:grpSpPr>
          <a:xfrm rot="10800000">
            <a:off x="10923371" y="5585925"/>
            <a:ext cx="829457" cy="723786"/>
            <a:chOff x="1168400" y="1347856"/>
            <a:chExt cx="723913" cy="631688"/>
          </a:xfrm>
          <a:solidFill>
            <a:srgbClr val="4700E4"/>
          </a:solidFill>
        </p:grpSpPr>
        <p:sp>
          <p:nvSpPr>
            <p:cNvPr id="15" name="任意多边形: 形状 14"/>
            <p:cNvSpPr>
              <a:spLocks noChangeAspect="1"/>
            </p:cNvSpPr>
            <p:nvPr>
              <p:custDataLst>
                <p:tags r:id="rId9"/>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6" name="任意多边形: 形状 15"/>
            <p:cNvSpPr>
              <a:spLocks noChangeAspect="1"/>
            </p:cNvSpPr>
            <p:nvPr>
              <p:custDataLst>
                <p:tags r:id="rId10"/>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sp>
        <p:nvSpPr>
          <p:cNvPr id="3" name="文本框 2"/>
          <p:cNvSpPr txBox="1"/>
          <p:nvPr>
            <p:custDataLst>
              <p:tags r:id="rId11"/>
            </p:custDataLst>
          </p:nvPr>
        </p:nvSpPr>
        <p:spPr>
          <a:xfrm>
            <a:off x="1769252" y="3462844"/>
            <a:ext cx="8185215" cy="2414081"/>
          </a:xfrm>
          <a:prstGeom prst="rect">
            <a:avLst/>
          </a:prstGeom>
          <a:noFill/>
        </p:spPr>
        <p:txBody>
          <a:bodyPr wrap="square" lIns="90000" tIns="46800" rIns="90000" bIns="46800" rtlCol="0">
            <a:noAutofit/>
          </a:bodyPr>
          <a:lstStyle>
            <a:defPPr>
              <a:defRPr lang="zh-CN"/>
            </a:defPPr>
            <a:lvl1pPr fontAlgn="auto">
              <a:lnSpc>
                <a:spcPct val="130000"/>
              </a:lnSpc>
              <a:spcAft>
                <a:spcPts val="1000"/>
              </a:spcAft>
              <a:defRPr sz="1600" spc="150"/>
            </a:lvl1pPr>
          </a:lstStyle>
          <a:p>
            <a:pPr indent="0" fontAlgn="ctr">
              <a:spcBef>
                <a:spcPts val="1000"/>
              </a:spcBef>
              <a:spcAft>
                <a:spcPts val="0"/>
              </a:spcAft>
              <a:buFont typeface="WPS-Numbers" pitchFamily="2" charset="0"/>
              <a:buNone/>
            </a:pPr>
            <a:endParaRPr lang="zh-CN" altLang="en-US" sz="1600" spc="150" dirty="0">
              <a:solidFill>
                <a:srgbClr val="000000">
                  <a:lumMod val="65000"/>
                  <a:lumOff val="35000"/>
                </a:srgbClr>
              </a:solidFill>
              <a:latin typeface="Arial" panose="020B0604020202020204" pitchFamily="34" charset="0"/>
              <a:ea typeface="微软雅黑" panose="020B0503020204020204" charset="-122"/>
            </a:endParaRPr>
          </a:p>
        </p:txBody>
      </p:sp>
      <p:sp>
        <p:nvSpPr>
          <p:cNvPr id="18" name="椭圆 17"/>
          <p:cNvSpPr/>
          <p:nvPr>
            <p:custDataLst>
              <p:tags r:id="rId12"/>
            </p:custDataLst>
          </p:nvPr>
        </p:nvSpPr>
        <p:spPr>
          <a:xfrm>
            <a:off x="10497185" y="1088390"/>
            <a:ext cx="266065" cy="266065"/>
          </a:xfrm>
          <a:prstGeom prst="ellipse">
            <a:avLst/>
          </a:prstGeom>
          <a:solidFill>
            <a:srgbClr val="FFBD00"/>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
        <p:nvSpPr>
          <p:cNvPr id="21" name="椭圆 20"/>
          <p:cNvSpPr/>
          <p:nvPr>
            <p:custDataLst>
              <p:tags r:id="rId13"/>
            </p:custDataLst>
          </p:nvPr>
        </p:nvSpPr>
        <p:spPr>
          <a:xfrm>
            <a:off x="11009630" y="701675"/>
            <a:ext cx="386715" cy="386715"/>
          </a:xfrm>
          <a:prstGeom prst="ellipse">
            <a:avLst/>
          </a:pr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
        <p:nvSpPr>
          <p:cNvPr id="2" name="文本框 1"/>
          <p:cNvSpPr txBox="1"/>
          <p:nvPr/>
        </p:nvSpPr>
        <p:spPr>
          <a:xfrm>
            <a:off x="1348105" y="836930"/>
            <a:ext cx="9027795" cy="368300"/>
          </a:xfrm>
          <a:prstGeom prst="rect">
            <a:avLst/>
          </a:prstGeom>
          <a:noFill/>
        </p:spPr>
        <p:txBody>
          <a:bodyPr wrap="square" rtlCol="0">
            <a:spAutoFit/>
          </a:bodyPr>
          <a:p>
            <a:r>
              <a:rPr lang="zh-CN" altLang="en-US"/>
              <a:t>二叉树的单旋</a:t>
            </a:r>
            <a:r>
              <a:rPr lang="en-US" altLang="zh-CN"/>
              <a:t>(</a:t>
            </a:r>
            <a:r>
              <a:rPr lang="zh-CN" altLang="en-US"/>
              <a:t>左单旋，右单旋</a:t>
            </a:r>
            <a:r>
              <a:rPr lang="en-US" altLang="zh-CN"/>
              <a:t>)</a:t>
            </a:r>
            <a:endParaRPr lang="en-US" altLang="zh-CN"/>
          </a:p>
        </p:txBody>
      </p:sp>
      <p:sp>
        <p:nvSpPr>
          <p:cNvPr id="4" name="文本框 3"/>
          <p:cNvSpPr txBox="1"/>
          <p:nvPr/>
        </p:nvSpPr>
        <p:spPr>
          <a:xfrm>
            <a:off x="1645920" y="1821815"/>
            <a:ext cx="9053830" cy="2306955"/>
          </a:xfrm>
          <a:prstGeom prst="rect">
            <a:avLst/>
          </a:prstGeom>
          <a:noFill/>
        </p:spPr>
        <p:txBody>
          <a:bodyPr wrap="square" rtlCol="0">
            <a:spAutoFit/>
          </a:bodyPr>
          <a:p>
            <a:r>
              <a:rPr lang="zh-CN" altLang="en-US"/>
              <a:t>某一节点</a:t>
            </a:r>
            <a:r>
              <a:rPr lang="zh-CN" altLang="en-US"/>
              <a:t>不平衡：</a:t>
            </a:r>
            <a:endParaRPr lang="zh-CN" altLang="en-US"/>
          </a:p>
          <a:p>
            <a:r>
              <a:rPr lang="zh-CN" altLang="en-US"/>
              <a:t>如果左边深，右边浅，进行右单</a:t>
            </a:r>
            <a:r>
              <a:rPr lang="zh-CN" altLang="en-US"/>
              <a:t>旋</a:t>
            </a:r>
            <a:endParaRPr lang="zh-CN" altLang="en-US"/>
          </a:p>
          <a:p>
            <a:r>
              <a:rPr lang="zh-CN" altLang="en-US"/>
              <a:t>如果左边浅，右边深，进行左单</a:t>
            </a:r>
            <a:r>
              <a:rPr lang="zh-CN" altLang="en-US"/>
              <a:t>旋</a:t>
            </a:r>
            <a:endParaRPr lang="zh-CN" altLang="en-US"/>
          </a:p>
          <a:p>
            <a:endParaRPr lang="zh-CN" altLang="en-US"/>
          </a:p>
          <a:p>
            <a:r>
              <a:rPr lang="zh-CN" altLang="en-US"/>
              <a:t>旋转节点：</a:t>
            </a:r>
            <a:r>
              <a:rPr lang="en-US" altLang="zh-CN"/>
              <a:t> </a:t>
            </a:r>
            <a:r>
              <a:rPr lang="zh-CN" altLang="en-US"/>
              <a:t>不平衡的</a:t>
            </a:r>
            <a:r>
              <a:rPr lang="zh-CN" altLang="en-US"/>
              <a:t>节点</a:t>
            </a:r>
            <a:endParaRPr lang="zh-CN" altLang="en-US"/>
          </a:p>
          <a:p>
            <a:r>
              <a:rPr lang="zh-CN" altLang="en-US"/>
              <a:t>新根：旋转之后变为根节点的</a:t>
            </a:r>
            <a:r>
              <a:rPr lang="zh-CN" altLang="en-US"/>
              <a:t>节点</a:t>
            </a:r>
            <a:endParaRPr lang="zh-CN" altLang="en-US"/>
          </a:p>
          <a:p>
            <a:r>
              <a:rPr lang="zh-CN" altLang="en-US"/>
              <a:t>变化分支：父节点发生变化的</a:t>
            </a:r>
            <a:r>
              <a:rPr lang="zh-CN" altLang="en-US"/>
              <a:t>分支</a:t>
            </a:r>
            <a:endParaRPr lang="zh-CN" altLang="en-US"/>
          </a:p>
          <a:p>
            <a:r>
              <a:rPr lang="zh-CN" altLang="en-US"/>
              <a:t>不变分支：</a:t>
            </a:r>
            <a:r>
              <a:rPr lang="en-US" altLang="zh-CN"/>
              <a:t> </a:t>
            </a:r>
            <a:r>
              <a:rPr lang="zh-CN" altLang="en-US"/>
              <a:t>父节点不变的</a:t>
            </a:r>
            <a:r>
              <a:rPr lang="zh-CN" altLang="en-US"/>
              <a:t>分支</a:t>
            </a:r>
            <a:endParaRPr lang="zh-CN" altLang="en-US"/>
          </a:p>
        </p:txBody>
      </p:sp>
    </p:spTree>
    <p:custDataLst>
      <p:tags r:id="rId14"/>
    </p:custDataLst>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custDataLst>
              <p:tags r:id="rId1"/>
            </p:custDataLst>
          </p:nvPr>
        </p:nvSpPr>
        <p:spPr>
          <a:xfrm>
            <a:off x="549047" y="434723"/>
            <a:ext cx="11306816" cy="6163081"/>
          </a:xfrm>
          <a:prstGeom prst="rect">
            <a:avLst/>
          </a:prstGeom>
          <a:noFill/>
          <a:ln w="41275" cmpd="sng">
            <a:solidFill>
              <a:srgbClr val="FFBD00"/>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6" name="矩形 5"/>
          <p:cNvSpPr/>
          <p:nvPr>
            <p:custDataLst>
              <p:tags r:id="rId2"/>
            </p:custDataLst>
          </p:nvPr>
        </p:nvSpPr>
        <p:spPr>
          <a:xfrm>
            <a:off x="357458" y="282323"/>
            <a:ext cx="11306816" cy="6163081"/>
          </a:xfrm>
          <a:prstGeom prst="rect">
            <a:avLst/>
          </a:prstGeom>
          <a:noFill/>
          <a:ln w="12700">
            <a:solidFill>
              <a:srgbClr val="4700E4"/>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r>
              <a:rPr lang="en-US" altLang="zh-CN" sz="1600">
                <a:sym typeface="+mn-ea"/>
              </a:rPr>
              <a:t>A</a:t>
            </a:r>
            <a:endParaRPr lang="en-US" altLang="zh-CN" sz="1600"/>
          </a:p>
          <a:p>
            <a:pPr algn="ctr"/>
            <a:endParaRPr kumimoji="1" lang="en-US" altLang="zh-CN" sz="1600" b="1">
              <a:solidFill>
                <a:srgbClr val="FFFFFF"/>
              </a:solidFill>
              <a:latin typeface="+mn-ea"/>
            </a:endParaRPr>
          </a:p>
        </p:txBody>
      </p:sp>
      <p:sp>
        <p:nvSpPr>
          <p:cNvPr id="17" name="矩形 16"/>
          <p:cNvSpPr/>
          <p:nvPr>
            <p:custDataLst>
              <p:tags r:id="rId3"/>
            </p:custDataLst>
          </p:nvPr>
        </p:nvSpPr>
        <p:spPr>
          <a:xfrm rot="10800000">
            <a:off x="23720" y="0"/>
            <a:ext cx="1229850" cy="1156138"/>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7" name="矩形 6"/>
          <p:cNvSpPr/>
          <p:nvPr>
            <p:custDataLst>
              <p:tags r:id="rId4"/>
            </p:custDataLst>
          </p:nvPr>
        </p:nvSpPr>
        <p:spPr>
          <a:xfrm rot="10800000">
            <a:off x="10763238" y="5419777"/>
            <a:ext cx="1229850" cy="1330427"/>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grpSp>
        <p:nvGrpSpPr>
          <p:cNvPr id="8" name="组合 7"/>
          <p:cNvGrpSpPr>
            <a:grpSpLocks noChangeAspect="1"/>
          </p:cNvGrpSpPr>
          <p:nvPr>
            <p:custDataLst>
              <p:tags r:id="rId5"/>
            </p:custDataLst>
          </p:nvPr>
        </p:nvGrpSpPr>
        <p:grpSpPr>
          <a:xfrm>
            <a:off x="279056" y="195409"/>
            <a:ext cx="937883" cy="818399"/>
            <a:chOff x="1168400" y="1347856"/>
            <a:chExt cx="723913" cy="631688"/>
          </a:xfrm>
          <a:solidFill>
            <a:srgbClr val="FFBD00"/>
          </a:solidFill>
        </p:grpSpPr>
        <p:sp>
          <p:nvSpPr>
            <p:cNvPr id="9" name="任意多边形: 形状 8"/>
            <p:cNvSpPr>
              <a:spLocks noChangeAspect="1"/>
            </p:cNvSpPr>
            <p:nvPr>
              <p:custDataLst>
                <p:tags r:id="rId6"/>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0" name="任意多边形: 形状 9"/>
            <p:cNvSpPr>
              <a:spLocks noChangeAspect="1"/>
            </p:cNvSpPr>
            <p:nvPr>
              <p:custDataLst>
                <p:tags r:id="rId7"/>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grpSp>
        <p:nvGrpSpPr>
          <p:cNvPr id="14" name="组合 13"/>
          <p:cNvGrpSpPr>
            <a:grpSpLocks noChangeAspect="1"/>
          </p:cNvGrpSpPr>
          <p:nvPr>
            <p:custDataLst>
              <p:tags r:id="rId8"/>
            </p:custDataLst>
          </p:nvPr>
        </p:nvGrpSpPr>
        <p:grpSpPr>
          <a:xfrm rot="10800000">
            <a:off x="10923371" y="5585925"/>
            <a:ext cx="829457" cy="723786"/>
            <a:chOff x="1168400" y="1347856"/>
            <a:chExt cx="723913" cy="631688"/>
          </a:xfrm>
          <a:solidFill>
            <a:srgbClr val="4700E4"/>
          </a:solidFill>
        </p:grpSpPr>
        <p:sp>
          <p:nvSpPr>
            <p:cNvPr id="15" name="任意多边形: 形状 14"/>
            <p:cNvSpPr>
              <a:spLocks noChangeAspect="1"/>
            </p:cNvSpPr>
            <p:nvPr>
              <p:custDataLst>
                <p:tags r:id="rId9"/>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6" name="任意多边形: 形状 15"/>
            <p:cNvSpPr>
              <a:spLocks noChangeAspect="1"/>
            </p:cNvSpPr>
            <p:nvPr>
              <p:custDataLst>
                <p:tags r:id="rId10"/>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sp>
        <p:nvSpPr>
          <p:cNvPr id="18" name="椭圆 17"/>
          <p:cNvSpPr/>
          <p:nvPr>
            <p:custDataLst>
              <p:tags r:id="rId11"/>
            </p:custDataLst>
          </p:nvPr>
        </p:nvSpPr>
        <p:spPr>
          <a:xfrm>
            <a:off x="10497185" y="1088390"/>
            <a:ext cx="266065" cy="266065"/>
          </a:xfrm>
          <a:prstGeom prst="ellipse">
            <a:avLst/>
          </a:prstGeom>
          <a:solidFill>
            <a:srgbClr val="FFBD00"/>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
        <p:nvSpPr>
          <p:cNvPr id="21" name="椭圆 20"/>
          <p:cNvSpPr/>
          <p:nvPr>
            <p:custDataLst>
              <p:tags r:id="rId12"/>
            </p:custDataLst>
          </p:nvPr>
        </p:nvSpPr>
        <p:spPr>
          <a:xfrm>
            <a:off x="11009630" y="701675"/>
            <a:ext cx="386715" cy="386715"/>
          </a:xfrm>
          <a:prstGeom prst="ellipse">
            <a:avLst/>
          </a:pr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
        <p:nvSpPr>
          <p:cNvPr id="2" name="文本框 1"/>
          <p:cNvSpPr txBox="1"/>
          <p:nvPr/>
        </p:nvSpPr>
        <p:spPr>
          <a:xfrm>
            <a:off x="1470025" y="796290"/>
            <a:ext cx="1146175" cy="368300"/>
          </a:xfrm>
          <a:prstGeom prst="rect">
            <a:avLst/>
          </a:prstGeom>
          <a:noFill/>
        </p:spPr>
        <p:txBody>
          <a:bodyPr wrap="square" rtlCol="0">
            <a:spAutoFit/>
          </a:bodyPr>
          <a:p>
            <a:r>
              <a:rPr lang="zh-CN" altLang="en-US"/>
              <a:t>左单</a:t>
            </a:r>
            <a:r>
              <a:rPr lang="zh-CN" altLang="en-US"/>
              <a:t>旋</a:t>
            </a:r>
            <a:endParaRPr lang="zh-CN" altLang="en-US"/>
          </a:p>
        </p:txBody>
      </p:sp>
      <p:sp>
        <p:nvSpPr>
          <p:cNvPr id="4" name="椭圆 3"/>
          <p:cNvSpPr/>
          <p:nvPr/>
        </p:nvSpPr>
        <p:spPr>
          <a:xfrm>
            <a:off x="3458210" y="2406650"/>
            <a:ext cx="547370" cy="5372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5</a:t>
            </a:r>
            <a:endParaRPr lang="en-US" altLang="zh-CN"/>
          </a:p>
        </p:txBody>
      </p:sp>
      <p:sp>
        <p:nvSpPr>
          <p:cNvPr id="11" name="椭圆 10"/>
          <p:cNvSpPr/>
          <p:nvPr/>
        </p:nvSpPr>
        <p:spPr>
          <a:xfrm>
            <a:off x="2758440" y="3437890"/>
            <a:ext cx="547370" cy="5372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3</a:t>
            </a:r>
            <a:endParaRPr lang="en-US" altLang="zh-CN"/>
          </a:p>
        </p:txBody>
      </p:sp>
      <p:sp>
        <p:nvSpPr>
          <p:cNvPr id="20" name="椭圆 19"/>
          <p:cNvSpPr/>
          <p:nvPr/>
        </p:nvSpPr>
        <p:spPr>
          <a:xfrm>
            <a:off x="4519295" y="3437890"/>
            <a:ext cx="547370" cy="5372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6</a:t>
            </a:r>
            <a:endParaRPr lang="en-US" altLang="zh-CN"/>
          </a:p>
        </p:txBody>
      </p:sp>
      <p:sp>
        <p:nvSpPr>
          <p:cNvPr id="22" name="椭圆 21"/>
          <p:cNvSpPr/>
          <p:nvPr/>
        </p:nvSpPr>
        <p:spPr>
          <a:xfrm>
            <a:off x="2515235" y="1506855"/>
            <a:ext cx="547370" cy="5372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2</a:t>
            </a:r>
            <a:endParaRPr lang="en-US" altLang="zh-CN"/>
          </a:p>
        </p:txBody>
      </p:sp>
      <p:cxnSp>
        <p:nvCxnSpPr>
          <p:cNvPr id="23" name="直接连接符 22"/>
          <p:cNvCxnSpPr>
            <a:stCxn id="22" idx="5"/>
            <a:endCxn id="4" idx="1"/>
          </p:cNvCxnSpPr>
          <p:nvPr/>
        </p:nvCxnSpPr>
        <p:spPr>
          <a:xfrm>
            <a:off x="2982595" y="1965325"/>
            <a:ext cx="555625" cy="520065"/>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直接连接符 23"/>
          <p:cNvCxnSpPr>
            <a:stCxn id="4" idx="5"/>
            <a:endCxn id="20" idx="1"/>
          </p:cNvCxnSpPr>
          <p:nvPr/>
        </p:nvCxnSpPr>
        <p:spPr>
          <a:xfrm>
            <a:off x="3925570" y="2865120"/>
            <a:ext cx="673735" cy="65151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直接连接符 24"/>
          <p:cNvCxnSpPr>
            <a:stCxn id="4" idx="3"/>
            <a:endCxn id="11" idx="7"/>
          </p:cNvCxnSpPr>
          <p:nvPr/>
        </p:nvCxnSpPr>
        <p:spPr>
          <a:xfrm flipH="1">
            <a:off x="3225800" y="2865120"/>
            <a:ext cx="312420" cy="651510"/>
          </a:xfrm>
          <a:prstGeom prst="line">
            <a:avLst/>
          </a:prstGeom>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5636895" y="1859915"/>
            <a:ext cx="4860290" cy="3138170"/>
          </a:xfrm>
          <a:prstGeom prst="rect">
            <a:avLst/>
          </a:prstGeom>
          <a:noFill/>
        </p:spPr>
        <p:txBody>
          <a:bodyPr wrap="square" rtlCol="0">
            <a:spAutoFit/>
          </a:bodyPr>
          <a:p>
            <a:r>
              <a:rPr lang="zh-CN" altLang="en-US"/>
              <a:t>旋转节点：不平衡的</a:t>
            </a:r>
            <a:r>
              <a:rPr lang="zh-CN" altLang="en-US"/>
              <a:t>节点</a:t>
            </a:r>
            <a:endParaRPr lang="zh-CN" altLang="en-US"/>
          </a:p>
          <a:p>
            <a:r>
              <a:rPr lang="zh-CN" altLang="en-US"/>
              <a:t>新根：</a:t>
            </a:r>
            <a:r>
              <a:rPr lang="en-US" altLang="zh-CN"/>
              <a:t> </a:t>
            </a:r>
            <a:r>
              <a:rPr lang="zh-CN" altLang="en-US">
                <a:sym typeface="+mn-ea"/>
              </a:rPr>
              <a:t>右子树的根节点</a:t>
            </a:r>
            <a:endParaRPr lang="zh-CN" altLang="en-US"/>
          </a:p>
          <a:p>
            <a:r>
              <a:rPr lang="zh-CN" altLang="en-US"/>
              <a:t>变化分支：</a:t>
            </a:r>
            <a:r>
              <a:rPr lang="en-US" altLang="zh-CN"/>
              <a:t> </a:t>
            </a:r>
            <a:r>
              <a:rPr lang="zh-CN" altLang="en-US"/>
              <a:t>旋转节点的右子树的左</a:t>
            </a:r>
            <a:r>
              <a:rPr lang="zh-CN" altLang="en-US"/>
              <a:t>子树</a:t>
            </a:r>
            <a:endParaRPr lang="zh-CN" altLang="en-US"/>
          </a:p>
          <a:p>
            <a:r>
              <a:rPr lang="zh-CN" altLang="en-US"/>
              <a:t>不变分支：</a:t>
            </a:r>
            <a:r>
              <a:rPr lang="en-US" altLang="zh-CN"/>
              <a:t> </a:t>
            </a:r>
            <a:r>
              <a:rPr lang="zh-CN" altLang="en-US"/>
              <a:t>旋转节点的左子树的</a:t>
            </a:r>
            <a:r>
              <a:rPr lang="zh-CN" altLang="en-US"/>
              <a:t>左子树</a:t>
            </a:r>
            <a:endParaRPr lang="zh-CN" altLang="en-US"/>
          </a:p>
          <a:p>
            <a:endParaRPr lang="zh-CN" altLang="en-US"/>
          </a:p>
          <a:p>
            <a:r>
              <a:rPr lang="zh-CN" altLang="en-US"/>
              <a:t>变化</a:t>
            </a:r>
            <a:r>
              <a:rPr lang="zh-CN" altLang="en-US"/>
              <a:t>步骤：</a:t>
            </a:r>
            <a:endParaRPr lang="zh-CN" altLang="en-US"/>
          </a:p>
          <a:p>
            <a:r>
              <a:rPr lang="en-US" altLang="zh-CN"/>
              <a:t>1.</a:t>
            </a:r>
            <a:r>
              <a:rPr lang="zh-CN" altLang="en-US"/>
              <a:t>找到</a:t>
            </a:r>
            <a:r>
              <a:rPr lang="zh-CN" altLang="en-US"/>
              <a:t>新根</a:t>
            </a:r>
            <a:endParaRPr lang="zh-CN" altLang="en-US"/>
          </a:p>
          <a:p>
            <a:r>
              <a:rPr lang="en-US" altLang="zh-CN"/>
              <a:t>2.</a:t>
            </a:r>
            <a:r>
              <a:rPr lang="zh-CN" altLang="en-US"/>
              <a:t>找到</a:t>
            </a:r>
            <a:r>
              <a:rPr lang="zh-CN" altLang="en-US"/>
              <a:t>变化分支</a:t>
            </a:r>
            <a:endParaRPr lang="zh-CN" altLang="en-US"/>
          </a:p>
          <a:p>
            <a:r>
              <a:rPr lang="en-US" altLang="zh-CN"/>
              <a:t>3.</a:t>
            </a:r>
            <a:r>
              <a:rPr lang="zh-CN" altLang="en-US"/>
              <a:t>改变旋转节点的右</a:t>
            </a:r>
            <a:r>
              <a:rPr lang="zh-CN" altLang="en-US"/>
              <a:t>孩子为变化</a:t>
            </a:r>
            <a:r>
              <a:rPr lang="zh-CN" altLang="en-US"/>
              <a:t>分支</a:t>
            </a:r>
            <a:endParaRPr lang="zh-CN" altLang="en-US"/>
          </a:p>
          <a:p>
            <a:r>
              <a:rPr lang="en-US" altLang="zh-CN"/>
              <a:t>4.</a:t>
            </a:r>
            <a:r>
              <a:rPr lang="zh-CN" altLang="en-US"/>
              <a:t>新根的左孩子为旋转</a:t>
            </a:r>
            <a:r>
              <a:rPr lang="zh-CN" altLang="en-US"/>
              <a:t>节点</a:t>
            </a:r>
            <a:endParaRPr lang="zh-CN" altLang="en-US"/>
          </a:p>
          <a:p>
            <a:r>
              <a:rPr lang="en-US" altLang="zh-CN"/>
              <a:t>5.</a:t>
            </a:r>
            <a:r>
              <a:rPr lang="zh-CN" altLang="en-US"/>
              <a:t>返回</a:t>
            </a:r>
            <a:r>
              <a:rPr lang="zh-CN" altLang="en-US"/>
              <a:t>新根</a:t>
            </a:r>
            <a:endParaRPr lang="zh-CN" altLang="en-US"/>
          </a:p>
        </p:txBody>
      </p:sp>
      <p:sp>
        <p:nvSpPr>
          <p:cNvPr id="27" name="椭圆 26"/>
          <p:cNvSpPr/>
          <p:nvPr/>
        </p:nvSpPr>
        <p:spPr>
          <a:xfrm>
            <a:off x="1851025" y="2586990"/>
            <a:ext cx="547370" cy="5372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2</a:t>
            </a:r>
            <a:endParaRPr lang="en-US" altLang="zh-CN"/>
          </a:p>
        </p:txBody>
      </p:sp>
      <p:cxnSp>
        <p:nvCxnSpPr>
          <p:cNvPr id="28" name="直接连接符 27"/>
          <p:cNvCxnSpPr/>
          <p:nvPr/>
        </p:nvCxnSpPr>
        <p:spPr>
          <a:xfrm>
            <a:off x="2318385" y="3045460"/>
            <a:ext cx="520065" cy="471170"/>
          </a:xfrm>
          <a:prstGeom prst="line">
            <a:avLst/>
          </a:prstGeom>
        </p:spPr>
        <p:style>
          <a:lnRef idx="1">
            <a:schemeClr val="accent1"/>
          </a:lnRef>
          <a:fillRef idx="0">
            <a:schemeClr val="accent1"/>
          </a:fillRef>
          <a:effectRef idx="0">
            <a:schemeClr val="accent1"/>
          </a:effectRef>
          <a:fontRef idx="minor">
            <a:schemeClr val="tx1"/>
          </a:fontRef>
        </p:style>
      </p:cxnSp>
      <p:sp>
        <p:nvSpPr>
          <p:cNvPr id="29" name="椭圆 28"/>
          <p:cNvSpPr/>
          <p:nvPr/>
        </p:nvSpPr>
        <p:spPr>
          <a:xfrm>
            <a:off x="2515235" y="1506855"/>
            <a:ext cx="547370" cy="5372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5</a:t>
            </a:r>
            <a:endParaRPr lang="en-US" altLang="zh-CN"/>
          </a:p>
        </p:txBody>
      </p:sp>
      <p:sp>
        <p:nvSpPr>
          <p:cNvPr id="30" name="椭圆 29"/>
          <p:cNvSpPr/>
          <p:nvPr/>
        </p:nvSpPr>
        <p:spPr>
          <a:xfrm>
            <a:off x="3458210" y="2406650"/>
            <a:ext cx="547370" cy="5372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6</a:t>
            </a:r>
            <a:endParaRPr lang="en-US" altLang="zh-CN"/>
          </a:p>
        </p:txBody>
      </p:sp>
      <p:cxnSp>
        <p:nvCxnSpPr>
          <p:cNvPr id="32" name="直接连接符 31"/>
          <p:cNvCxnSpPr/>
          <p:nvPr/>
        </p:nvCxnSpPr>
        <p:spPr>
          <a:xfrm>
            <a:off x="2982595" y="1965325"/>
            <a:ext cx="555625" cy="520065"/>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接连接符 32"/>
          <p:cNvCxnSpPr>
            <a:stCxn id="27" idx="7"/>
            <a:endCxn id="29" idx="3"/>
          </p:cNvCxnSpPr>
          <p:nvPr/>
        </p:nvCxnSpPr>
        <p:spPr>
          <a:xfrm flipV="1">
            <a:off x="2318385" y="1965325"/>
            <a:ext cx="276860" cy="700405"/>
          </a:xfrm>
          <a:prstGeom prst="line">
            <a:avLst/>
          </a:prstGeom>
        </p:spPr>
        <p:style>
          <a:lnRef idx="1">
            <a:schemeClr val="accent1"/>
          </a:lnRef>
          <a:fillRef idx="0">
            <a:schemeClr val="accent1"/>
          </a:fillRef>
          <a:effectRef idx="0">
            <a:schemeClr val="accent1"/>
          </a:effectRef>
          <a:fontRef idx="minor">
            <a:schemeClr val="tx1"/>
          </a:fontRef>
        </p:style>
      </p:cxnSp>
    </p:spTree>
    <p:custDataLst>
      <p:tags r:id="rId13"/>
    </p:custDataLst>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27"/>
                                        </p:tgtEl>
                                        <p:attrNameLst>
                                          <p:attrName>style.visibility</p:attrName>
                                        </p:attrNameLst>
                                      </p:cBhvr>
                                      <p:to>
                                        <p:strVal val="visible"/>
                                      </p:to>
                                    </p:set>
                                  </p:childTnLst>
                                </p:cTn>
                              </p:par>
                              <p:par>
                                <p:cTn id="9" presetID="1" presetClass="exit" presetSubtype="0" fill="hold" nodeType="withEffect">
                                  <p:stCondLst>
                                    <p:cond delay="0"/>
                                  </p:stCondLst>
                                  <p:childTnLst>
                                    <p:set>
                                      <p:cBhvr>
                                        <p:cTn id="10" dur="1" fill="hold">
                                          <p:stCondLst>
                                            <p:cond delay="0"/>
                                          </p:stCondLst>
                                        </p:cTn>
                                        <p:tgtEl>
                                          <p:spTgt spid="23"/>
                                        </p:tgtEl>
                                        <p:attrNameLst>
                                          <p:attrName>style.visibility</p:attrName>
                                        </p:attrNameLst>
                                      </p:cBhvr>
                                      <p:to>
                                        <p:strVal val="hidden"/>
                                      </p:to>
                                    </p:set>
                                  </p:childTnLst>
                                </p:cTn>
                              </p:par>
                              <p:par>
                                <p:cTn id="11" presetID="1" presetClass="entr" presetSubtype="0" fill="hold" nodeType="withEffect">
                                  <p:stCondLst>
                                    <p:cond delay="0"/>
                                  </p:stCondLst>
                                  <p:childTnLst>
                                    <p:set>
                                      <p:cBhvr>
                                        <p:cTn id="12" dur="1" fill="hold">
                                          <p:stCondLst>
                                            <p:cond delay="0"/>
                                          </p:stCondLst>
                                        </p:cTn>
                                        <p:tgtEl>
                                          <p:spTgt spid="28"/>
                                        </p:tgtEl>
                                        <p:attrNameLst>
                                          <p:attrName>style.visibility</p:attrName>
                                        </p:attrNameLst>
                                      </p:cBhvr>
                                      <p:to>
                                        <p:strVal val="visible"/>
                                      </p:to>
                                    </p:set>
                                  </p:childTnLst>
                                </p:cTn>
                              </p:par>
                              <p:par>
                                <p:cTn id="13" presetID="1" presetClass="exit" presetSubtype="0" fill="hold" nodeType="withEffect">
                                  <p:stCondLst>
                                    <p:cond delay="0"/>
                                  </p:stCondLst>
                                  <p:childTnLst>
                                    <p:set>
                                      <p:cBhvr>
                                        <p:cTn id="14" dur="1" fill="hold">
                                          <p:stCondLst>
                                            <p:cond delay="0"/>
                                          </p:stCondLst>
                                        </p:cTn>
                                        <p:tgtEl>
                                          <p:spTgt spid="32"/>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24"/>
                                        </p:tgtEl>
                                        <p:attrNameLst>
                                          <p:attrName>style.visibility</p:attrName>
                                        </p:attrNameLst>
                                      </p:cBhvr>
                                      <p:to>
                                        <p:strVal val="hidden"/>
                                      </p:to>
                                    </p:set>
                                  </p:childTnLst>
                                </p:cTn>
                              </p:par>
                              <p:par>
                                <p:cTn id="21" presetID="1" presetClass="exit" presetSubtype="0" fill="hold" nodeType="withEffect">
                                  <p:stCondLst>
                                    <p:cond delay="0"/>
                                  </p:stCondLst>
                                  <p:childTnLst>
                                    <p:set>
                                      <p:cBhvr>
                                        <p:cTn id="22" dur="1" fill="hold">
                                          <p:stCondLst>
                                            <p:cond delay="0"/>
                                          </p:stCondLst>
                                        </p:cTn>
                                        <p:tgtEl>
                                          <p:spTgt spid="25"/>
                                        </p:tgtEl>
                                        <p:attrNameLst>
                                          <p:attrName>style.visibility</p:attrName>
                                        </p:attrNameLst>
                                      </p:cBhvr>
                                      <p:to>
                                        <p:strVal val="hidden"/>
                                      </p:to>
                                    </p:set>
                                  </p:childTnLst>
                                </p:cTn>
                              </p:par>
                              <p:par>
                                <p:cTn id="23" presetID="1" presetClass="exit" presetSubtype="0" fill="hold" nodeType="withEffect">
                                  <p:stCondLst>
                                    <p:cond delay="0"/>
                                  </p:stCondLst>
                                  <p:childTnLst>
                                    <p:set>
                                      <p:cBhvr>
                                        <p:cTn id="24" dur="1" fill="hold">
                                          <p:stCondLst>
                                            <p:cond delay="0"/>
                                          </p:stCondLst>
                                        </p:cTn>
                                        <p:tgtEl>
                                          <p:spTgt spid="24"/>
                                        </p:tgtEl>
                                        <p:attrNameLst>
                                          <p:attrName>style.visibility</p:attrName>
                                        </p:attrNameLst>
                                      </p:cBhvr>
                                      <p:to>
                                        <p:strVal val="hidden"/>
                                      </p:to>
                                    </p:set>
                                  </p:childTnLst>
                                </p:cTn>
                              </p:par>
                              <p:par>
                                <p:cTn id="25" presetID="1" presetClass="exit" presetSubtype="0" fill="hold" grpId="0" nodeType="withEffect">
                                  <p:stCondLst>
                                    <p:cond delay="0"/>
                                  </p:stCondLst>
                                  <p:childTnLst>
                                    <p:set>
                                      <p:cBhvr>
                                        <p:cTn id="26" dur="1" fill="hold">
                                          <p:stCondLst>
                                            <p:cond delay="0"/>
                                          </p:stCondLst>
                                        </p:cTn>
                                        <p:tgtEl>
                                          <p:spTgt spid="20"/>
                                        </p:tgtEl>
                                        <p:attrNameLst>
                                          <p:attrName>style.visibility</p:attrName>
                                        </p:attrNameLst>
                                      </p:cBhvr>
                                      <p:to>
                                        <p:strVal val="hidden"/>
                                      </p:to>
                                    </p:set>
                                  </p:childTnLst>
                                </p:cTn>
                              </p:par>
                              <p:par>
                                <p:cTn id="27" presetID="1" presetClass="entr" presetSubtype="0" fill="hold" grpId="0" nodeType="withEffect">
                                  <p:stCondLst>
                                    <p:cond delay="0"/>
                                  </p:stCondLst>
                                  <p:childTnLst>
                                    <p:set>
                                      <p:cBhvr>
                                        <p:cTn id="28" dur="1" fill="hold">
                                          <p:stCondLst>
                                            <p:cond delay="0"/>
                                          </p:stCondLst>
                                        </p:cTn>
                                        <p:tgtEl>
                                          <p:spTgt spid="29"/>
                                        </p:tgtEl>
                                        <p:attrNameLst>
                                          <p:attrName>style.visibility</p:attrName>
                                        </p:attrNameLst>
                                      </p:cBhvr>
                                      <p:to>
                                        <p:strVal val="visible"/>
                                      </p:to>
                                    </p:set>
                                  </p:childTnLst>
                                </p:cTn>
                              </p:par>
                              <p:par>
                                <p:cTn id="29" presetID="1" presetClass="exit" presetSubtype="0" fill="hold" nodeType="withEffect">
                                  <p:stCondLst>
                                    <p:cond delay="0"/>
                                  </p:stCondLst>
                                  <p:childTnLst>
                                    <p:set>
                                      <p:cBhvr>
                                        <p:cTn id="30" dur="1" fill="hold">
                                          <p:stCondLst>
                                            <p:cond delay="0"/>
                                          </p:stCondLst>
                                        </p:cTn>
                                        <p:tgtEl>
                                          <p:spTgt spid="32"/>
                                        </p:tgtEl>
                                        <p:attrNameLst>
                                          <p:attrName>style.visibility</p:attrName>
                                        </p:attrNameLst>
                                      </p:cBhvr>
                                      <p:to>
                                        <p:strVal val="hidden"/>
                                      </p:to>
                                    </p:set>
                                  </p:childTnLst>
                                </p:cTn>
                              </p:par>
                              <p:par>
                                <p:cTn id="31" presetID="1" presetClass="entr" presetSubtype="0" fill="hold" nodeType="withEffect">
                                  <p:stCondLst>
                                    <p:cond delay="0"/>
                                  </p:stCondLst>
                                  <p:childTnLst>
                                    <p:set>
                                      <p:cBhvr>
                                        <p:cTn id="32" dur="1" fill="hold">
                                          <p:stCondLst>
                                            <p:cond delay="0"/>
                                          </p:stCondLst>
                                        </p:cTn>
                                        <p:tgtEl>
                                          <p:spTgt spid="3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bldLvl="0" animBg="1"/>
      <p:bldP spid="27" grpId="0" animBg="1"/>
      <p:bldP spid="4" grpId="0" animBg="1"/>
      <p:bldP spid="20" grpId="0" animBg="1"/>
      <p:bldP spid="29" grpId="0" animBg="1"/>
      <p:bldP spid="30" grpId="0" bldLvl="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custDataLst>
              <p:tags r:id="rId1"/>
            </p:custDataLst>
          </p:nvPr>
        </p:nvSpPr>
        <p:spPr>
          <a:xfrm>
            <a:off x="549047" y="434723"/>
            <a:ext cx="11306816" cy="6163081"/>
          </a:xfrm>
          <a:prstGeom prst="rect">
            <a:avLst/>
          </a:prstGeom>
          <a:noFill/>
          <a:ln w="41275" cmpd="sng">
            <a:solidFill>
              <a:srgbClr val="FFBD00"/>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6" name="矩形 5"/>
          <p:cNvSpPr/>
          <p:nvPr>
            <p:custDataLst>
              <p:tags r:id="rId2"/>
            </p:custDataLst>
          </p:nvPr>
        </p:nvSpPr>
        <p:spPr>
          <a:xfrm>
            <a:off x="357458" y="282323"/>
            <a:ext cx="11306816" cy="6163081"/>
          </a:xfrm>
          <a:prstGeom prst="rect">
            <a:avLst/>
          </a:prstGeom>
          <a:noFill/>
          <a:ln w="12700">
            <a:solidFill>
              <a:srgbClr val="4700E4"/>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17" name="矩形 16"/>
          <p:cNvSpPr/>
          <p:nvPr>
            <p:custDataLst>
              <p:tags r:id="rId3"/>
            </p:custDataLst>
          </p:nvPr>
        </p:nvSpPr>
        <p:spPr>
          <a:xfrm rot="10800000">
            <a:off x="23720" y="0"/>
            <a:ext cx="1229850" cy="1156138"/>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7" name="矩形 6"/>
          <p:cNvSpPr/>
          <p:nvPr>
            <p:custDataLst>
              <p:tags r:id="rId4"/>
            </p:custDataLst>
          </p:nvPr>
        </p:nvSpPr>
        <p:spPr>
          <a:xfrm rot="10800000">
            <a:off x="10763238" y="5419777"/>
            <a:ext cx="1229850" cy="1330427"/>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grpSp>
        <p:nvGrpSpPr>
          <p:cNvPr id="8" name="组合 7"/>
          <p:cNvGrpSpPr>
            <a:grpSpLocks noChangeAspect="1"/>
          </p:cNvGrpSpPr>
          <p:nvPr>
            <p:custDataLst>
              <p:tags r:id="rId5"/>
            </p:custDataLst>
          </p:nvPr>
        </p:nvGrpSpPr>
        <p:grpSpPr>
          <a:xfrm>
            <a:off x="279056" y="195409"/>
            <a:ext cx="937883" cy="818399"/>
            <a:chOff x="1168400" y="1347856"/>
            <a:chExt cx="723913" cy="631688"/>
          </a:xfrm>
          <a:solidFill>
            <a:srgbClr val="FFBD00"/>
          </a:solidFill>
        </p:grpSpPr>
        <p:sp>
          <p:nvSpPr>
            <p:cNvPr id="9" name="任意多边形: 形状 8"/>
            <p:cNvSpPr>
              <a:spLocks noChangeAspect="1"/>
            </p:cNvSpPr>
            <p:nvPr>
              <p:custDataLst>
                <p:tags r:id="rId6"/>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0" name="任意多边形: 形状 9"/>
            <p:cNvSpPr>
              <a:spLocks noChangeAspect="1"/>
            </p:cNvSpPr>
            <p:nvPr>
              <p:custDataLst>
                <p:tags r:id="rId7"/>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grpSp>
        <p:nvGrpSpPr>
          <p:cNvPr id="14" name="组合 13"/>
          <p:cNvGrpSpPr>
            <a:grpSpLocks noChangeAspect="1"/>
          </p:cNvGrpSpPr>
          <p:nvPr>
            <p:custDataLst>
              <p:tags r:id="rId8"/>
            </p:custDataLst>
          </p:nvPr>
        </p:nvGrpSpPr>
        <p:grpSpPr>
          <a:xfrm rot="10800000">
            <a:off x="10923371" y="5585925"/>
            <a:ext cx="829457" cy="723786"/>
            <a:chOff x="1168400" y="1347856"/>
            <a:chExt cx="723913" cy="631688"/>
          </a:xfrm>
          <a:solidFill>
            <a:srgbClr val="4700E4"/>
          </a:solidFill>
        </p:grpSpPr>
        <p:sp>
          <p:nvSpPr>
            <p:cNvPr id="15" name="任意多边形: 形状 14"/>
            <p:cNvSpPr>
              <a:spLocks noChangeAspect="1"/>
            </p:cNvSpPr>
            <p:nvPr>
              <p:custDataLst>
                <p:tags r:id="rId9"/>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6" name="任意多边形: 形状 15"/>
            <p:cNvSpPr>
              <a:spLocks noChangeAspect="1"/>
            </p:cNvSpPr>
            <p:nvPr>
              <p:custDataLst>
                <p:tags r:id="rId10"/>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sp>
        <p:nvSpPr>
          <p:cNvPr id="18" name="椭圆 17"/>
          <p:cNvSpPr/>
          <p:nvPr>
            <p:custDataLst>
              <p:tags r:id="rId11"/>
            </p:custDataLst>
          </p:nvPr>
        </p:nvSpPr>
        <p:spPr>
          <a:xfrm>
            <a:off x="10497185" y="1088390"/>
            <a:ext cx="266065" cy="266065"/>
          </a:xfrm>
          <a:prstGeom prst="ellipse">
            <a:avLst/>
          </a:prstGeom>
          <a:solidFill>
            <a:srgbClr val="FFBD00"/>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
        <p:nvSpPr>
          <p:cNvPr id="21" name="椭圆 20"/>
          <p:cNvSpPr/>
          <p:nvPr>
            <p:custDataLst>
              <p:tags r:id="rId12"/>
            </p:custDataLst>
          </p:nvPr>
        </p:nvSpPr>
        <p:spPr>
          <a:xfrm>
            <a:off x="11009630" y="701675"/>
            <a:ext cx="386715" cy="386715"/>
          </a:xfrm>
          <a:prstGeom prst="ellipse">
            <a:avLst/>
          </a:pr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
        <p:nvSpPr>
          <p:cNvPr id="2" name="文本框 1"/>
          <p:cNvSpPr txBox="1"/>
          <p:nvPr/>
        </p:nvSpPr>
        <p:spPr>
          <a:xfrm>
            <a:off x="1388745" y="725805"/>
            <a:ext cx="1288415" cy="368300"/>
          </a:xfrm>
          <a:prstGeom prst="rect">
            <a:avLst/>
          </a:prstGeom>
          <a:noFill/>
        </p:spPr>
        <p:txBody>
          <a:bodyPr wrap="square" rtlCol="0">
            <a:spAutoFit/>
          </a:bodyPr>
          <a:p>
            <a:r>
              <a:rPr lang="zh-CN" altLang="en-US"/>
              <a:t>右单</a:t>
            </a:r>
            <a:r>
              <a:rPr lang="zh-CN" altLang="en-US"/>
              <a:t>旋</a:t>
            </a:r>
            <a:endParaRPr lang="zh-CN" altLang="en-US"/>
          </a:p>
        </p:txBody>
      </p:sp>
      <p:sp>
        <p:nvSpPr>
          <p:cNvPr id="4" name="椭圆 3"/>
          <p:cNvSpPr/>
          <p:nvPr/>
        </p:nvSpPr>
        <p:spPr>
          <a:xfrm>
            <a:off x="2496820" y="2345055"/>
            <a:ext cx="476250" cy="4762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8</a:t>
            </a:r>
            <a:endParaRPr lang="en-US" altLang="zh-CN"/>
          </a:p>
        </p:txBody>
      </p:sp>
      <p:sp>
        <p:nvSpPr>
          <p:cNvPr id="11" name="椭圆 10"/>
          <p:cNvSpPr/>
          <p:nvPr/>
        </p:nvSpPr>
        <p:spPr>
          <a:xfrm>
            <a:off x="871855" y="4431665"/>
            <a:ext cx="496570" cy="4762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2</a:t>
            </a:r>
            <a:endParaRPr lang="en-US" altLang="zh-CN"/>
          </a:p>
        </p:txBody>
      </p:sp>
      <p:sp>
        <p:nvSpPr>
          <p:cNvPr id="12" name="椭圆 11"/>
          <p:cNvSpPr/>
          <p:nvPr/>
        </p:nvSpPr>
        <p:spPr>
          <a:xfrm>
            <a:off x="1427480" y="3321050"/>
            <a:ext cx="464820" cy="4762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4</a:t>
            </a:r>
            <a:endParaRPr lang="en-US" altLang="zh-CN"/>
          </a:p>
        </p:txBody>
      </p:sp>
      <p:sp>
        <p:nvSpPr>
          <p:cNvPr id="13" name="椭圆 12"/>
          <p:cNvSpPr/>
          <p:nvPr/>
        </p:nvSpPr>
        <p:spPr>
          <a:xfrm>
            <a:off x="2200910" y="4431665"/>
            <a:ext cx="476250" cy="4762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6</a:t>
            </a:r>
            <a:endParaRPr lang="en-US" altLang="zh-CN"/>
          </a:p>
        </p:txBody>
      </p:sp>
      <p:cxnSp>
        <p:nvCxnSpPr>
          <p:cNvPr id="19" name="直接连接符 18"/>
          <p:cNvCxnSpPr>
            <a:stCxn id="12" idx="0"/>
            <a:endCxn id="4" idx="3"/>
          </p:cNvCxnSpPr>
          <p:nvPr/>
        </p:nvCxnSpPr>
        <p:spPr>
          <a:xfrm flipV="1">
            <a:off x="1659890" y="2751455"/>
            <a:ext cx="906780" cy="569595"/>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直接连接符 19"/>
          <p:cNvCxnSpPr>
            <a:stCxn id="13" idx="1"/>
            <a:endCxn id="12" idx="5"/>
          </p:cNvCxnSpPr>
          <p:nvPr/>
        </p:nvCxnSpPr>
        <p:spPr>
          <a:xfrm flipH="1" flipV="1">
            <a:off x="1824355" y="3727450"/>
            <a:ext cx="446405" cy="774065"/>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直接连接符 21"/>
          <p:cNvCxnSpPr>
            <a:stCxn id="11" idx="0"/>
            <a:endCxn id="12" idx="3"/>
          </p:cNvCxnSpPr>
          <p:nvPr/>
        </p:nvCxnSpPr>
        <p:spPr>
          <a:xfrm flipV="1">
            <a:off x="1120140" y="3727450"/>
            <a:ext cx="375285" cy="704215"/>
          </a:xfrm>
          <a:prstGeom prst="line">
            <a:avLst/>
          </a:prstGeom>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5993765" y="1014095"/>
            <a:ext cx="4382135" cy="3138170"/>
          </a:xfrm>
          <a:prstGeom prst="rect">
            <a:avLst/>
          </a:prstGeom>
          <a:noFill/>
        </p:spPr>
        <p:txBody>
          <a:bodyPr wrap="square" rtlCol="0">
            <a:spAutoFit/>
          </a:bodyPr>
          <a:p>
            <a:r>
              <a:rPr lang="zh-CN" altLang="en-US"/>
              <a:t>旋转节点：不平衡的</a:t>
            </a:r>
            <a:r>
              <a:rPr lang="zh-CN" altLang="en-US"/>
              <a:t>节点</a:t>
            </a:r>
            <a:endParaRPr lang="zh-CN" altLang="en-US"/>
          </a:p>
          <a:p>
            <a:r>
              <a:rPr lang="zh-CN" altLang="en-US"/>
              <a:t>新根：</a:t>
            </a:r>
            <a:r>
              <a:rPr lang="en-US" altLang="zh-CN"/>
              <a:t> </a:t>
            </a:r>
            <a:r>
              <a:rPr lang="zh-CN" altLang="en-US"/>
              <a:t>左子树的</a:t>
            </a:r>
            <a:r>
              <a:rPr lang="zh-CN" altLang="en-US"/>
              <a:t>根节点</a:t>
            </a:r>
            <a:endParaRPr lang="zh-CN" altLang="en-US"/>
          </a:p>
          <a:p>
            <a:r>
              <a:rPr lang="zh-CN" altLang="en-US"/>
              <a:t>变化分支：</a:t>
            </a:r>
            <a:r>
              <a:rPr lang="en-US" altLang="zh-CN"/>
              <a:t> </a:t>
            </a:r>
            <a:r>
              <a:rPr lang="zh-CN" altLang="en-US"/>
              <a:t>旋转节点的左子树的</a:t>
            </a:r>
            <a:r>
              <a:rPr lang="zh-CN" altLang="en-US"/>
              <a:t>右子树</a:t>
            </a:r>
            <a:endParaRPr lang="zh-CN" altLang="en-US"/>
          </a:p>
          <a:p>
            <a:r>
              <a:rPr lang="zh-CN" altLang="en-US"/>
              <a:t>不变分支：</a:t>
            </a:r>
            <a:r>
              <a:rPr lang="en-US" altLang="zh-CN"/>
              <a:t> </a:t>
            </a:r>
            <a:r>
              <a:rPr lang="zh-CN" altLang="en-US"/>
              <a:t>旋转节点的左子树的</a:t>
            </a:r>
            <a:r>
              <a:rPr lang="zh-CN" altLang="en-US"/>
              <a:t>左子树</a:t>
            </a:r>
            <a:endParaRPr lang="zh-CN" altLang="en-US"/>
          </a:p>
          <a:p>
            <a:endParaRPr lang="zh-CN" altLang="en-US"/>
          </a:p>
          <a:p>
            <a:r>
              <a:rPr lang="zh-CN" altLang="en-US"/>
              <a:t>步骤：</a:t>
            </a:r>
            <a:endParaRPr lang="zh-CN" altLang="en-US"/>
          </a:p>
          <a:p>
            <a:r>
              <a:rPr lang="en-US" altLang="zh-CN"/>
              <a:t>1.</a:t>
            </a:r>
            <a:r>
              <a:rPr lang="zh-CN" altLang="en-US"/>
              <a:t>找到</a:t>
            </a:r>
            <a:r>
              <a:rPr lang="zh-CN" altLang="en-US"/>
              <a:t>新根</a:t>
            </a:r>
            <a:endParaRPr lang="zh-CN" altLang="en-US"/>
          </a:p>
          <a:p>
            <a:r>
              <a:rPr lang="en-US" altLang="zh-CN"/>
              <a:t>2.</a:t>
            </a:r>
            <a:r>
              <a:rPr lang="zh-CN" altLang="en-US"/>
              <a:t>找到变化</a:t>
            </a:r>
            <a:r>
              <a:rPr lang="zh-CN" altLang="en-US"/>
              <a:t>分支</a:t>
            </a:r>
            <a:endParaRPr lang="zh-CN" altLang="en-US"/>
          </a:p>
          <a:p>
            <a:r>
              <a:rPr lang="en-US" altLang="zh-CN"/>
              <a:t>3.</a:t>
            </a:r>
            <a:r>
              <a:rPr lang="zh-CN" altLang="en-US"/>
              <a:t>旋转节点的左孩子为</a:t>
            </a:r>
            <a:r>
              <a:rPr lang="zh-CN" altLang="en-US"/>
              <a:t>变化分支</a:t>
            </a:r>
            <a:endParaRPr lang="zh-CN" altLang="en-US"/>
          </a:p>
          <a:p>
            <a:r>
              <a:rPr lang="en-US" altLang="zh-CN"/>
              <a:t>4.</a:t>
            </a:r>
            <a:r>
              <a:rPr lang="zh-CN" altLang="en-US"/>
              <a:t>新根的右孩子为旋转</a:t>
            </a:r>
            <a:r>
              <a:rPr lang="zh-CN" altLang="en-US"/>
              <a:t>节点</a:t>
            </a:r>
            <a:endParaRPr lang="zh-CN" altLang="en-US"/>
          </a:p>
          <a:p>
            <a:r>
              <a:rPr lang="en-US" altLang="zh-CN"/>
              <a:t>5.</a:t>
            </a:r>
            <a:r>
              <a:rPr lang="zh-CN" altLang="en-US"/>
              <a:t>返回</a:t>
            </a:r>
            <a:r>
              <a:rPr lang="zh-CN" altLang="en-US"/>
              <a:t>新根</a:t>
            </a:r>
            <a:endParaRPr lang="zh-CN" altLang="en-US"/>
          </a:p>
        </p:txBody>
      </p:sp>
      <p:sp>
        <p:nvSpPr>
          <p:cNvPr id="25" name="椭圆 24"/>
          <p:cNvSpPr/>
          <p:nvPr/>
        </p:nvSpPr>
        <p:spPr>
          <a:xfrm>
            <a:off x="2828925" y="3321050"/>
            <a:ext cx="476250" cy="4762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8</a:t>
            </a:r>
            <a:endParaRPr lang="en-US" altLang="zh-CN"/>
          </a:p>
        </p:txBody>
      </p:sp>
      <p:cxnSp>
        <p:nvCxnSpPr>
          <p:cNvPr id="26" name="直接连接符 25"/>
          <p:cNvCxnSpPr>
            <a:stCxn id="13" idx="7"/>
            <a:endCxn id="25" idx="3"/>
          </p:cNvCxnSpPr>
          <p:nvPr/>
        </p:nvCxnSpPr>
        <p:spPr>
          <a:xfrm flipV="1">
            <a:off x="2607310" y="3727450"/>
            <a:ext cx="291465" cy="774065"/>
          </a:xfrm>
          <a:prstGeom prst="line">
            <a:avLst/>
          </a:prstGeom>
        </p:spPr>
        <p:style>
          <a:lnRef idx="1">
            <a:schemeClr val="accent1"/>
          </a:lnRef>
          <a:fillRef idx="0">
            <a:schemeClr val="accent1"/>
          </a:fillRef>
          <a:effectRef idx="0">
            <a:schemeClr val="accent1"/>
          </a:effectRef>
          <a:fontRef idx="minor">
            <a:schemeClr val="tx1"/>
          </a:fontRef>
        </p:style>
      </p:cxnSp>
      <p:sp>
        <p:nvSpPr>
          <p:cNvPr id="31" name="椭圆 30"/>
          <p:cNvSpPr/>
          <p:nvPr/>
        </p:nvSpPr>
        <p:spPr>
          <a:xfrm>
            <a:off x="1451610" y="3321050"/>
            <a:ext cx="496570" cy="4762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2</a:t>
            </a:r>
            <a:endParaRPr lang="en-US" altLang="zh-CN"/>
          </a:p>
        </p:txBody>
      </p:sp>
      <p:sp>
        <p:nvSpPr>
          <p:cNvPr id="32" name="椭圆 31"/>
          <p:cNvSpPr/>
          <p:nvPr/>
        </p:nvSpPr>
        <p:spPr>
          <a:xfrm>
            <a:off x="1948180" y="2345055"/>
            <a:ext cx="464820" cy="4762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4</a:t>
            </a:r>
            <a:endParaRPr lang="en-US" altLang="zh-CN"/>
          </a:p>
        </p:txBody>
      </p:sp>
      <p:cxnSp>
        <p:nvCxnSpPr>
          <p:cNvPr id="33" name="直接连接符 32"/>
          <p:cNvCxnSpPr>
            <a:stCxn id="25" idx="1"/>
            <a:endCxn id="32" idx="5"/>
          </p:cNvCxnSpPr>
          <p:nvPr/>
        </p:nvCxnSpPr>
        <p:spPr>
          <a:xfrm flipH="1" flipV="1">
            <a:off x="2345055" y="2751455"/>
            <a:ext cx="553720" cy="639445"/>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直接连接符 33"/>
          <p:cNvCxnSpPr>
            <a:stCxn id="31" idx="0"/>
            <a:endCxn id="32" idx="3"/>
          </p:cNvCxnSpPr>
          <p:nvPr/>
        </p:nvCxnSpPr>
        <p:spPr>
          <a:xfrm flipV="1">
            <a:off x="1699895" y="2751455"/>
            <a:ext cx="316230" cy="569595"/>
          </a:xfrm>
          <a:prstGeom prst="line">
            <a:avLst/>
          </a:prstGeom>
        </p:spPr>
        <p:style>
          <a:lnRef idx="1">
            <a:schemeClr val="accent1"/>
          </a:lnRef>
          <a:fillRef idx="0">
            <a:schemeClr val="accent1"/>
          </a:fillRef>
          <a:effectRef idx="0">
            <a:schemeClr val="accent1"/>
          </a:effectRef>
          <a:fontRef idx="minor">
            <a:schemeClr val="tx1"/>
          </a:fontRef>
        </p:style>
      </p:cxnSp>
    </p:spTree>
    <p:custDataLst>
      <p:tags r:id="rId13"/>
    </p:custDataLst>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19"/>
                                        </p:tgtEl>
                                        <p:attrNameLst>
                                          <p:attrName>style.visibility</p:attrName>
                                        </p:attrNameLst>
                                      </p:cBhvr>
                                      <p:to>
                                        <p:strVal val="hidden"/>
                                      </p:to>
                                    </p:set>
                                  </p:childTnLst>
                                </p:cTn>
                              </p:par>
                              <p:par>
                                <p:cTn id="9" presetID="1" presetClass="entr" presetSubtype="0" fill="hold" grpId="0" nodeType="with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hidden"/>
                                      </p:to>
                                    </p:set>
                                  </p:childTnLst>
                                </p:cTn>
                              </p:par>
                              <p:par>
                                <p:cTn id="17" presetID="1" presetClass="exit"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20"/>
                                        </p:tgtEl>
                                        <p:attrNameLst>
                                          <p:attrName>style.visibility</p:attrName>
                                        </p:attrNameLst>
                                      </p:cBhvr>
                                      <p:to>
                                        <p:strVal val="hidden"/>
                                      </p:to>
                                    </p:set>
                                  </p:childTnLst>
                                </p:cTn>
                              </p:par>
                              <p:par>
                                <p:cTn id="21" presetID="1" presetClass="exit" presetSubtype="0" fill="hold" nodeType="withEffect">
                                  <p:stCondLst>
                                    <p:cond delay="0"/>
                                  </p:stCondLst>
                                  <p:childTnLst>
                                    <p:set>
                                      <p:cBhvr>
                                        <p:cTn id="22" dur="1" fill="hold">
                                          <p:stCondLst>
                                            <p:cond delay="0"/>
                                          </p:stCondLst>
                                        </p:cTn>
                                        <p:tgtEl>
                                          <p:spTgt spid="22"/>
                                        </p:tgtEl>
                                        <p:attrNameLst>
                                          <p:attrName>style.visibility</p:attrName>
                                        </p:attrNameLst>
                                      </p:cBhvr>
                                      <p:to>
                                        <p:strVal val="hidden"/>
                                      </p:to>
                                    </p:set>
                                  </p:childTnLst>
                                </p:cTn>
                              </p:par>
                              <p:par>
                                <p:cTn id="23" presetID="1" presetClass="entr" presetSubtype="0" fill="hold" grpId="0" nodeType="withEffect">
                                  <p:stCondLst>
                                    <p:cond delay="0"/>
                                  </p:stCondLst>
                                  <p:childTnLst>
                                    <p:set>
                                      <p:cBhvr>
                                        <p:cTn id="24" dur="1" fill="hold">
                                          <p:stCondLst>
                                            <p:cond delay="0"/>
                                          </p:stCondLst>
                                        </p:cTn>
                                        <p:tgtEl>
                                          <p:spTgt spid="3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2"/>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25" grpId="0" animBg="1"/>
      <p:bldP spid="11" grpId="0" animBg="1"/>
      <p:bldP spid="12" grpId="0" animBg="1"/>
      <p:bldP spid="31" grpId="0" bldLvl="0" animBg="1"/>
      <p:bldP spid="32" grpId="0" bldLvl="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custDataLst>
              <p:tags r:id="rId1"/>
            </p:custDataLst>
          </p:nvPr>
        </p:nvSpPr>
        <p:spPr>
          <a:xfrm>
            <a:off x="549047" y="434723"/>
            <a:ext cx="11306816" cy="6163081"/>
          </a:xfrm>
          <a:prstGeom prst="rect">
            <a:avLst/>
          </a:prstGeom>
          <a:noFill/>
          <a:ln w="41275" cmpd="sng">
            <a:solidFill>
              <a:srgbClr val="FFBD00"/>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6" name="矩形 5"/>
          <p:cNvSpPr/>
          <p:nvPr>
            <p:custDataLst>
              <p:tags r:id="rId2"/>
            </p:custDataLst>
          </p:nvPr>
        </p:nvSpPr>
        <p:spPr>
          <a:xfrm>
            <a:off x="357458" y="282323"/>
            <a:ext cx="11306816" cy="6163081"/>
          </a:xfrm>
          <a:prstGeom prst="rect">
            <a:avLst/>
          </a:prstGeom>
          <a:noFill/>
          <a:ln w="12700">
            <a:solidFill>
              <a:srgbClr val="4700E4"/>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17" name="矩形 16"/>
          <p:cNvSpPr/>
          <p:nvPr>
            <p:custDataLst>
              <p:tags r:id="rId3"/>
            </p:custDataLst>
          </p:nvPr>
        </p:nvSpPr>
        <p:spPr>
          <a:xfrm rot="10800000">
            <a:off x="23720" y="0"/>
            <a:ext cx="1229850" cy="1156138"/>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7" name="矩形 6"/>
          <p:cNvSpPr/>
          <p:nvPr>
            <p:custDataLst>
              <p:tags r:id="rId4"/>
            </p:custDataLst>
          </p:nvPr>
        </p:nvSpPr>
        <p:spPr>
          <a:xfrm rot="10800000">
            <a:off x="10763238" y="5419777"/>
            <a:ext cx="1229850" cy="1330427"/>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grpSp>
        <p:nvGrpSpPr>
          <p:cNvPr id="8" name="组合 7"/>
          <p:cNvGrpSpPr>
            <a:grpSpLocks noChangeAspect="1"/>
          </p:cNvGrpSpPr>
          <p:nvPr>
            <p:custDataLst>
              <p:tags r:id="rId5"/>
            </p:custDataLst>
          </p:nvPr>
        </p:nvGrpSpPr>
        <p:grpSpPr>
          <a:xfrm>
            <a:off x="279056" y="195409"/>
            <a:ext cx="937883" cy="818399"/>
            <a:chOff x="1168400" y="1347856"/>
            <a:chExt cx="723913" cy="631688"/>
          </a:xfrm>
          <a:solidFill>
            <a:srgbClr val="FFBD00"/>
          </a:solidFill>
        </p:grpSpPr>
        <p:sp>
          <p:nvSpPr>
            <p:cNvPr id="9" name="任意多边形: 形状 8"/>
            <p:cNvSpPr>
              <a:spLocks noChangeAspect="1"/>
            </p:cNvSpPr>
            <p:nvPr>
              <p:custDataLst>
                <p:tags r:id="rId6"/>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0" name="任意多边形: 形状 9"/>
            <p:cNvSpPr>
              <a:spLocks noChangeAspect="1"/>
            </p:cNvSpPr>
            <p:nvPr>
              <p:custDataLst>
                <p:tags r:id="rId7"/>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grpSp>
        <p:nvGrpSpPr>
          <p:cNvPr id="14" name="组合 13"/>
          <p:cNvGrpSpPr>
            <a:grpSpLocks noChangeAspect="1"/>
          </p:cNvGrpSpPr>
          <p:nvPr>
            <p:custDataLst>
              <p:tags r:id="rId8"/>
            </p:custDataLst>
          </p:nvPr>
        </p:nvGrpSpPr>
        <p:grpSpPr>
          <a:xfrm rot="10800000">
            <a:off x="10923371" y="5585925"/>
            <a:ext cx="829457" cy="723786"/>
            <a:chOff x="1168400" y="1347856"/>
            <a:chExt cx="723913" cy="631688"/>
          </a:xfrm>
          <a:solidFill>
            <a:srgbClr val="4700E4"/>
          </a:solidFill>
        </p:grpSpPr>
        <p:sp>
          <p:nvSpPr>
            <p:cNvPr id="15" name="任意多边形: 形状 14"/>
            <p:cNvSpPr>
              <a:spLocks noChangeAspect="1"/>
            </p:cNvSpPr>
            <p:nvPr>
              <p:custDataLst>
                <p:tags r:id="rId9"/>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6" name="任意多边形: 形状 15"/>
            <p:cNvSpPr>
              <a:spLocks noChangeAspect="1"/>
            </p:cNvSpPr>
            <p:nvPr>
              <p:custDataLst>
                <p:tags r:id="rId10"/>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sp>
        <p:nvSpPr>
          <p:cNvPr id="21" name="椭圆 20"/>
          <p:cNvSpPr/>
          <p:nvPr>
            <p:custDataLst>
              <p:tags r:id="rId11"/>
            </p:custDataLst>
          </p:nvPr>
        </p:nvSpPr>
        <p:spPr>
          <a:xfrm>
            <a:off x="11009630" y="701675"/>
            <a:ext cx="386715" cy="386715"/>
          </a:xfrm>
          <a:prstGeom prst="ellipse">
            <a:avLst/>
          </a:pr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
        <p:nvSpPr>
          <p:cNvPr id="2" name="文本框 1"/>
          <p:cNvSpPr txBox="1"/>
          <p:nvPr/>
        </p:nvSpPr>
        <p:spPr>
          <a:xfrm>
            <a:off x="1419225" y="775970"/>
            <a:ext cx="3905250" cy="368300"/>
          </a:xfrm>
          <a:prstGeom prst="rect">
            <a:avLst/>
          </a:prstGeom>
          <a:noFill/>
        </p:spPr>
        <p:txBody>
          <a:bodyPr wrap="square" rtlCol="0">
            <a:spAutoFit/>
          </a:bodyPr>
          <a:p>
            <a:r>
              <a:rPr lang="zh-CN" altLang="en-US"/>
              <a:t>二叉树的双旋</a:t>
            </a:r>
            <a:r>
              <a:rPr lang="en-US" altLang="zh-CN"/>
              <a:t>(</a:t>
            </a:r>
            <a:r>
              <a:rPr lang="zh-CN" altLang="en-US"/>
              <a:t>左右双旋</a:t>
            </a:r>
            <a:r>
              <a:rPr lang="en-US" altLang="zh-CN"/>
              <a:t>, </a:t>
            </a:r>
            <a:r>
              <a:rPr lang="zh-CN" altLang="en-US"/>
              <a:t>右左双旋</a:t>
            </a:r>
            <a:r>
              <a:rPr lang="en-US" altLang="zh-CN"/>
              <a:t>)</a:t>
            </a:r>
            <a:endParaRPr lang="en-US" altLang="zh-CN"/>
          </a:p>
        </p:txBody>
      </p:sp>
      <p:sp>
        <p:nvSpPr>
          <p:cNvPr id="4" name="文本框 3"/>
          <p:cNvSpPr txBox="1"/>
          <p:nvPr/>
        </p:nvSpPr>
        <p:spPr>
          <a:xfrm>
            <a:off x="950595" y="1156335"/>
            <a:ext cx="7953375" cy="368300"/>
          </a:xfrm>
          <a:prstGeom prst="rect">
            <a:avLst/>
          </a:prstGeom>
          <a:noFill/>
        </p:spPr>
        <p:txBody>
          <a:bodyPr wrap="square" rtlCol="0">
            <a:spAutoFit/>
          </a:bodyPr>
          <a:p>
            <a:r>
              <a:rPr lang="zh-CN" altLang="en-US"/>
              <a:t>单旋解决不了的问题</a:t>
            </a:r>
            <a:r>
              <a:rPr lang="en-US" altLang="zh-CN"/>
              <a:t>(</a:t>
            </a:r>
            <a:r>
              <a:rPr lang="zh-CN" altLang="en-US"/>
              <a:t>即当变化分支是唯一的最深分支时</a:t>
            </a:r>
            <a:r>
              <a:rPr lang="en-US" altLang="zh-CN"/>
              <a:t>)</a:t>
            </a:r>
            <a:endParaRPr lang="en-US" altLang="zh-CN"/>
          </a:p>
        </p:txBody>
      </p:sp>
      <p:sp>
        <p:nvSpPr>
          <p:cNvPr id="11" name="椭圆 10"/>
          <p:cNvSpPr/>
          <p:nvPr/>
        </p:nvSpPr>
        <p:spPr>
          <a:xfrm>
            <a:off x="768985" y="4145915"/>
            <a:ext cx="436245" cy="4464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2</a:t>
            </a:r>
            <a:endParaRPr lang="en-US" altLang="zh-CN"/>
          </a:p>
        </p:txBody>
      </p:sp>
      <p:sp>
        <p:nvSpPr>
          <p:cNvPr id="12" name="椭圆 11"/>
          <p:cNvSpPr/>
          <p:nvPr/>
        </p:nvSpPr>
        <p:spPr>
          <a:xfrm>
            <a:off x="1205230" y="3637915"/>
            <a:ext cx="436245" cy="4464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4</a:t>
            </a:r>
            <a:endParaRPr lang="en-US" altLang="zh-CN"/>
          </a:p>
        </p:txBody>
      </p:sp>
      <p:sp>
        <p:nvSpPr>
          <p:cNvPr id="13" name="椭圆 12"/>
          <p:cNvSpPr/>
          <p:nvPr/>
        </p:nvSpPr>
        <p:spPr>
          <a:xfrm>
            <a:off x="1705610" y="3079115"/>
            <a:ext cx="436245" cy="4464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5</a:t>
            </a:r>
            <a:endParaRPr lang="en-US" altLang="zh-CN"/>
          </a:p>
        </p:txBody>
      </p:sp>
      <p:sp>
        <p:nvSpPr>
          <p:cNvPr id="19" name="椭圆 18"/>
          <p:cNvSpPr/>
          <p:nvPr/>
        </p:nvSpPr>
        <p:spPr>
          <a:xfrm>
            <a:off x="2077720" y="2601595"/>
            <a:ext cx="436245" cy="4464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7</a:t>
            </a:r>
            <a:endParaRPr lang="en-US" altLang="zh-CN"/>
          </a:p>
        </p:txBody>
      </p:sp>
      <p:sp>
        <p:nvSpPr>
          <p:cNvPr id="20" name="椭圆 19"/>
          <p:cNvSpPr/>
          <p:nvPr/>
        </p:nvSpPr>
        <p:spPr>
          <a:xfrm>
            <a:off x="2578100" y="2063115"/>
            <a:ext cx="436245" cy="4464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8</a:t>
            </a:r>
            <a:endParaRPr lang="en-US" altLang="zh-CN"/>
          </a:p>
        </p:txBody>
      </p:sp>
      <p:cxnSp>
        <p:nvCxnSpPr>
          <p:cNvPr id="39" name="直接连接符 38"/>
          <p:cNvCxnSpPr>
            <a:stCxn id="11" idx="7"/>
            <a:endCxn id="12" idx="3"/>
          </p:cNvCxnSpPr>
          <p:nvPr/>
        </p:nvCxnSpPr>
        <p:spPr>
          <a:xfrm flipV="1">
            <a:off x="1141095" y="4018915"/>
            <a:ext cx="128270" cy="192405"/>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直接连接符 39"/>
          <p:cNvCxnSpPr>
            <a:stCxn id="12" idx="7"/>
            <a:endCxn id="13" idx="3"/>
          </p:cNvCxnSpPr>
          <p:nvPr/>
        </p:nvCxnSpPr>
        <p:spPr>
          <a:xfrm flipV="1">
            <a:off x="1577340" y="3460115"/>
            <a:ext cx="192405" cy="243205"/>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直接连接符 40"/>
          <p:cNvCxnSpPr>
            <a:endCxn id="19" idx="3"/>
          </p:cNvCxnSpPr>
          <p:nvPr/>
        </p:nvCxnSpPr>
        <p:spPr>
          <a:xfrm flipV="1">
            <a:off x="1985010" y="2982595"/>
            <a:ext cx="156845" cy="167005"/>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直接连接符 41"/>
          <p:cNvCxnSpPr>
            <a:stCxn id="19" idx="7"/>
            <a:endCxn id="20" idx="3"/>
          </p:cNvCxnSpPr>
          <p:nvPr/>
        </p:nvCxnSpPr>
        <p:spPr>
          <a:xfrm flipV="1">
            <a:off x="2449830" y="2444115"/>
            <a:ext cx="192405" cy="222885"/>
          </a:xfrm>
          <a:prstGeom prst="line">
            <a:avLst/>
          </a:prstGeom>
        </p:spPr>
        <p:style>
          <a:lnRef idx="1">
            <a:schemeClr val="accent1"/>
          </a:lnRef>
          <a:fillRef idx="0">
            <a:schemeClr val="accent1"/>
          </a:fillRef>
          <a:effectRef idx="0">
            <a:schemeClr val="accent1"/>
          </a:effectRef>
          <a:fontRef idx="minor">
            <a:schemeClr val="tx1"/>
          </a:fontRef>
        </p:style>
      </p:cxnSp>
      <p:sp>
        <p:nvSpPr>
          <p:cNvPr id="43" name="椭圆 42"/>
          <p:cNvSpPr/>
          <p:nvPr/>
        </p:nvSpPr>
        <p:spPr>
          <a:xfrm>
            <a:off x="2870835" y="4033520"/>
            <a:ext cx="436245" cy="4464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2</a:t>
            </a:r>
            <a:endParaRPr lang="en-US" altLang="zh-CN"/>
          </a:p>
        </p:txBody>
      </p:sp>
      <p:sp>
        <p:nvSpPr>
          <p:cNvPr id="44" name="椭圆 43"/>
          <p:cNvSpPr/>
          <p:nvPr/>
        </p:nvSpPr>
        <p:spPr>
          <a:xfrm>
            <a:off x="3371215" y="3465195"/>
            <a:ext cx="436245" cy="4464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4</a:t>
            </a:r>
            <a:endParaRPr lang="en-US" altLang="zh-CN"/>
          </a:p>
        </p:txBody>
      </p:sp>
      <p:sp>
        <p:nvSpPr>
          <p:cNvPr id="45" name="椭圆 44"/>
          <p:cNvSpPr/>
          <p:nvPr/>
        </p:nvSpPr>
        <p:spPr>
          <a:xfrm>
            <a:off x="3871595" y="4033520"/>
            <a:ext cx="436245" cy="4464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5</a:t>
            </a:r>
            <a:endParaRPr lang="en-US" altLang="zh-CN"/>
          </a:p>
        </p:txBody>
      </p:sp>
      <p:sp>
        <p:nvSpPr>
          <p:cNvPr id="46" name="椭圆 45"/>
          <p:cNvSpPr/>
          <p:nvPr/>
        </p:nvSpPr>
        <p:spPr>
          <a:xfrm>
            <a:off x="3807460" y="2917190"/>
            <a:ext cx="436245" cy="4464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7</a:t>
            </a:r>
            <a:endParaRPr lang="en-US" altLang="zh-CN"/>
          </a:p>
        </p:txBody>
      </p:sp>
      <p:sp>
        <p:nvSpPr>
          <p:cNvPr id="47" name="椭圆 46"/>
          <p:cNvSpPr/>
          <p:nvPr/>
        </p:nvSpPr>
        <p:spPr>
          <a:xfrm>
            <a:off x="4307840" y="2378710"/>
            <a:ext cx="436245" cy="4464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8</a:t>
            </a:r>
            <a:endParaRPr lang="en-US" altLang="zh-CN"/>
          </a:p>
        </p:txBody>
      </p:sp>
      <p:cxnSp>
        <p:nvCxnSpPr>
          <p:cNvPr id="48" name="直接连接符 47"/>
          <p:cNvCxnSpPr>
            <a:stCxn id="43" idx="7"/>
            <a:endCxn id="44" idx="3"/>
          </p:cNvCxnSpPr>
          <p:nvPr/>
        </p:nvCxnSpPr>
        <p:spPr>
          <a:xfrm flipV="1">
            <a:off x="3242945" y="3846195"/>
            <a:ext cx="192405" cy="25273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直接连接符 48"/>
          <p:cNvCxnSpPr>
            <a:stCxn id="44" idx="5"/>
            <a:endCxn id="45" idx="1"/>
          </p:cNvCxnSpPr>
          <p:nvPr/>
        </p:nvCxnSpPr>
        <p:spPr>
          <a:xfrm>
            <a:off x="3743325" y="3846195"/>
            <a:ext cx="192405" cy="252730"/>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直接连接符 49"/>
          <p:cNvCxnSpPr>
            <a:endCxn id="46" idx="3"/>
          </p:cNvCxnSpPr>
          <p:nvPr/>
        </p:nvCxnSpPr>
        <p:spPr>
          <a:xfrm flipV="1">
            <a:off x="3714750" y="3298190"/>
            <a:ext cx="156845" cy="167005"/>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直接连接符 50"/>
          <p:cNvCxnSpPr>
            <a:stCxn id="46" idx="7"/>
            <a:endCxn id="47" idx="3"/>
          </p:cNvCxnSpPr>
          <p:nvPr/>
        </p:nvCxnSpPr>
        <p:spPr>
          <a:xfrm flipV="1">
            <a:off x="4179570" y="2759710"/>
            <a:ext cx="192405" cy="222885"/>
          </a:xfrm>
          <a:prstGeom prst="line">
            <a:avLst/>
          </a:prstGeom>
        </p:spPr>
        <p:style>
          <a:lnRef idx="1">
            <a:schemeClr val="accent1"/>
          </a:lnRef>
          <a:fillRef idx="0">
            <a:schemeClr val="accent1"/>
          </a:fillRef>
          <a:effectRef idx="0">
            <a:schemeClr val="accent1"/>
          </a:effectRef>
          <a:fontRef idx="minor">
            <a:schemeClr val="tx1"/>
          </a:fontRef>
        </p:style>
      </p:cxnSp>
      <p:sp>
        <p:nvSpPr>
          <p:cNvPr id="52" name="椭圆 51"/>
          <p:cNvSpPr/>
          <p:nvPr/>
        </p:nvSpPr>
        <p:spPr>
          <a:xfrm>
            <a:off x="5271770" y="3460115"/>
            <a:ext cx="436245" cy="4464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2</a:t>
            </a:r>
            <a:endParaRPr lang="en-US" altLang="zh-CN"/>
          </a:p>
        </p:txBody>
      </p:sp>
      <p:sp>
        <p:nvSpPr>
          <p:cNvPr id="53" name="椭圆 52"/>
          <p:cNvSpPr/>
          <p:nvPr/>
        </p:nvSpPr>
        <p:spPr>
          <a:xfrm>
            <a:off x="5740400" y="2917190"/>
            <a:ext cx="436245" cy="4464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4</a:t>
            </a:r>
            <a:endParaRPr lang="en-US" altLang="zh-CN"/>
          </a:p>
        </p:txBody>
      </p:sp>
      <p:sp>
        <p:nvSpPr>
          <p:cNvPr id="54" name="椭圆 53"/>
          <p:cNvSpPr/>
          <p:nvPr/>
        </p:nvSpPr>
        <p:spPr>
          <a:xfrm>
            <a:off x="5932805" y="4003675"/>
            <a:ext cx="436245" cy="4464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5</a:t>
            </a:r>
            <a:endParaRPr lang="en-US" altLang="zh-CN"/>
          </a:p>
        </p:txBody>
      </p:sp>
      <p:sp>
        <p:nvSpPr>
          <p:cNvPr id="55" name="椭圆 54"/>
          <p:cNvSpPr/>
          <p:nvPr/>
        </p:nvSpPr>
        <p:spPr>
          <a:xfrm>
            <a:off x="6369050" y="3465195"/>
            <a:ext cx="436245" cy="4464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7</a:t>
            </a:r>
            <a:endParaRPr lang="en-US" altLang="zh-CN"/>
          </a:p>
        </p:txBody>
      </p:sp>
      <p:sp>
        <p:nvSpPr>
          <p:cNvPr id="56" name="椭圆 55"/>
          <p:cNvSpPr/>
          <p:nvPr/>
        </p:nvSpPr>
        <p:spPr>
          <a:xfrm>
            <a:off x="6602095" y="1932305"/>
            <a:ext cx="436245" cy="4464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8</a:t>
            </a:r>
            <a:endParaRPr lang="en-US" altLang="zh-CN"/>
          </a:p>
        </p:txBody>
      </p:sp>
      <p:cxnSp>
        <p:nvCxnSpPr>
          <p:cNvPr id="57" name="直接连接符 56"/>
          <p:cNvCxnSpPr>
            <a:stCxn id="52" idx="7"/>
            <a:endCxn id="53" idx="3"/>
          </p:cNvCxnSpPr>
          <p:nvPr/>
        </p:nvCxnSpPr>
        <p:spPr>
          <a:xfrm flipV="1">
            <a:off x="5643880" y="3298190"/>
            <a:ext cx="160655" cy="227330"/>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直接连接符 57"/>
          <p:cNvCxnSpPr>
            <a:stCxn id="53" idx="5"/>
            <a:endCxn id="55" idx="1"/>
          </p:cNvCxnSpPr>
          <p:nvPr/>
        </p:nvCxnSpPr>
        <p:spPr>
          <a:xfrm>
            <a:off x="6112510" y="3298190"/>
            <a:ext cx="320675" cy="232410"/>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直接连接符 58"/>
          <p:cNvCxnSpPr>
            <a:stCxn id="54" idx="7"/>
            <a:endCxn id="55" idx="3"/>
          </p:cNvCxnSpPr>
          <p:nvPr/>
        </p:nvCxnSpPr>
        <p:spPr>
          <a:xfrm flipV="1">
            <a:off x="6304915" y="3846195"/>
            <a:ext cx="128270" cy="222885"/>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直接连接符 59"/>
          <p:cNvCxnSpPr>
            <a:stCxn id="53" idx="7"/>
            <a:endCxn id="56" idx="3"/>
          </p:cNvCxnSpPr>
          <p:nvPr/>
        </p:nvCxnSpPr>
        <p:spPr>
          <a:xfrm flipV="1">
            <a:off x="6112510" y="2313305"/>
            <a:ext cx="553720" cy="669290"/>
          </a:xfrm>
          <a:prstGeom prst="line">
            <a:avLst/>
          </a:prstGeom>
        </p:spPr>
        <p:style>
          <a:lnRef idx="1">
            <a:schemeClr val="accent1"/>
          </a:lnRef>
          <a:fillRef idx="0">
            <a:schemeClr val="accent1"/>
          </a:fillRef>
          <a:effectRef idx="0">
            <a:schemeClr val="accent1"/>
          </a:effectRef>
          <a:fontRef idx="minor">
            <a:schemeClr val="tx1"/>
          </a:fontRef>
        </p:style>
      </p:cxnSp>
      <p:sp>
        <p:nvSpPr>
          <p:cNvPr id="61" name="椭圆 60"/>
          <p:cNvSpPr/>
          <p:nvPr/>
        </p:nvSpPr>
        <p:spPr>
          <a:xfrm>
            <a:off x="8025130" y="2917190"/>
            <a:ext cx="436245" cy="4464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2</a:t>
            </a:r>
            <a:endParaRPr lang="en-US" altLang="zh-CN"/>
          </a:p>
        </p:txBody>
      </p:sp>
      <p:sp>
        <p:nvSpPr>
          <p:cNvPr id="62" name="椭圆 61"/>
          <p:cNvSpPr/>
          <p:nvPr/>
        </p:nvSpPr>
        <p:spPr>
          <a:xfrm>
            <a:off x="8562340" y="1932305"/>
            <a:ext cx="436245" cy="4464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4</a:t>
            </a:r>
            <a:endParaRPr lang="en-US" altLang="zh-CN"/>
          </a:p>
        </p:txBody>
      </p:sp>
      <p:sp>
        <p:nvSpPr>
          <p:cNvPr id="63" name="椭圆 62"/>
          <p:cNvSpPr/>
          <p:nvPr/>
        </p:nvSpPr>
        <p:spPr>
          <a:xfrm>
            <a:off x="8903970" y="4098925"/>
            <a:ext cx="436245" cy="4464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5</a:t>
            </a:r>
            <a:endParaRPr lang="en-US" altLang="zh-CN"/>
          </a:p>
        </p:txBody>
      </p:sp>
      <p:sp>
        <p:nvSpPr>
          <p:cNvPr id="64" name="椭圆 63"/>
          <p:cNvSpPr/>
          <p:nvPr/>
        </p:nvSpPr>
        <p:spPr>
          <a:xfrm>
            <a:off x="9277350" y="3465195"/>
            <a:ext cx="436245" cy="4781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7</a:t>
            </a:r>
            <a:endParaRPr lang="en-US" altLang="zh-CN"/>
          </a:p>
        </p:txBody>
      </p:sp>
      <p:sp>
        <p:nvSpPr>
          <p:cNvPr id="65" name="椭圆 64"/>
          <p:cNvSpPr/>
          <p:nvPr/>
        </p:nvSpPr>
        <p:spPr>
          <a:xfrm>
            <a:off x="9649460" y="2917190"/>
            <a:ext cx="436245" cy="4464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8</a:t>
            </a:r>
            <a:endParaRPr lang="en-US" altLang="zh-CN"/>
          </a:p>
        </p:txBody>
      </p:sp>
      <p:cxnSp>
        <p:nvCxnSpPr>
          <p:cNvPr id="66" name="直接连接符 65"/>
          <p:cNvCxnSpPr>
            <a:stCxn id="61" idx="0"/>
            <a:endCxn id="62" idx="3"/>
          </p:cNvCxnSpPr>
          <p:nvPr/>
        </p:nvCxnSpPr>
        <p:spPr>
          <a:xfrm flipV="1">
            <a:off x="8243570" y="2313305"/>
            <a:ext cx="382905" cy="603885"/>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直接连接符 66"/>
          <p:cNvCxnSpPr>
            <a:stCxn id="65" idx="3"/>
            <a:endCxn id="64" idx="7"/>
          </p:cNvCxnSpPr>
          <p:nvPr/>
        </p:nvCxnSpPr>
        <p:spPr>
          <a:xfrm flipH="1">
            <a:off x="9649460" y="3298190"/>
            <a:ext cx="64135" cy="236855"/>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直接连接符 67"/>
          <p:cNvCxnSpPr>
            <a:stCxn id="63" idx="0"/>
            <a:endCxn id="64" idx="3"/>
          </p:cNvCxnSpPr>
          <p:nvPr/>
        </p:nvCxnSpPr>
        <p:spPr>
          <a:xfrm flipV="1">
            <a:off x="9122410" y="3873500"/>
            <a:ext cx="219075" cy="225425"/>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直接连接符 68"/>
          <p:cNvCxnSpPr>
            <a:stCxn id="62" idx="5"/>
            <a:endCxn id="65" idx="1"/>
          </p:cNvCxnSpPr>
          <p:nvPr/>
        </p:nvCxnSpPr>
        <p:spPr>
          <a:xfrm>
            <a:off x="8934450" y="2313305"/>
            <a:ext cx="779145" cy="669290"/>
          </a:xfrm>
          <a:prstGeom prst="line">
            <a:avLst/>
          </a:prstGeom>
        </p:spPr>
        <p:style>
          <a:lnRef idx="1">
            <a:schemeClr val="accent1"/>
          </a:lnRef>
          <a:fillRef idx="0">
            <a:schemeClr val="accent1"/>
          </a:fillRef>
          <a:effectRef idx="0">
            <a:schemeClr val="accent1"/>
          </a:effectRef>
          <a:fontRef idx="minor">
            <a:schemeClr val="tx1"/>
          </a:fontRef>
        </p:style>
      </p:cxnSp>
      <p:sp>
        <p:nvSpPr>
          <p:cNvPr id="70" name="文本框 69"/>
          <p:cNvSpPr txBox="1"/>
          <p:nvPr/>
        </p:nvSpPr>
        <p:spPr>
          <a:xfrm>
            <a:off x="7392670" y="4660900"/>
            <a:ext cx="3376295" cy="368300"/>
          </a:xfrm>
          <a:prstGeom prst="rect">
            <a:avLst/>
          </a:prstGeom>
          <a:noFill/>
        </p:spPr>
        <p:txBody>
          <a:bodyPr wrap="square" rtlCol="0">
            <a:spAutoFit/>
          </a:bodyPr>
          <a:p>
            <a:r>
              <a:rPr lang="zh-CN" altLang="en-US"/>
              <a:t>此时任然不是一个平衡</a:t>
            </a:r>
            <a:r>
              <a:rPr lang="zh-CN" altLang="en-US"/>
              <a:t>二叉树</a:t>
            </a:r>
            <a:endParaRPr lang="zh-CN" altLang="en-US"/>
          </a:p>
        </p:txBody>
      </p:sp>
    </p:spTree>
    <p:custDataLst>
      <p:tags r:id="rId12"/>
    </p:custDataLst>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5" name="矩形 4"/>
          <p:cNvSpPr/>
          <p:nvPr>
            <p:custDataLst>
              <p:tags r:id="rId1"/>
            </p:custDataLst>
          </p:nvPr>
        </p:nvSpPr>
        <p:spPr>
          <a:xfrm>
            <a:off x="549047" y="434723"/>
            <a:ext cx="11306816" cy="6163081"/>
          </a:xfrm>
          <a:prstGeom prst="rect">
            <a:avLst/>
          </a:prstGeom>
          <a:noFill/>
          <a:ln w="41275" cmpd="sng">
            <a:solidFill>
              <a:srgbClr val="FFBD00"/>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6" name="矩形 5"/>
          <p:cNvSpPr/>
          <p:nvPr>
            <p:custDataLst>
              <p:tags r:id="rId2"/>
            </p:custDataLst>
          </p:nvPr>
        </p:nvSpPr>
        <p:spPr>
          <a:xfrm>
            <a:off x="357458" y="282323"/>
            <a:ext cx="11306816" cy="6163081"/>
          </a:xfrm>
          <a:prstGeom prst="rect">
            <a:avLst/>
          </a:prstGeom>
          <a:noFill/>
          <a:ln w="12700">
            <a:solidFill>
              <a:srgbClr val="4700E4"/>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17" name="矩形 16"/>
          <p:cNvSpPr/>
          <p:nvPr>
            <p:custDataLst>
              <p:tags r:id="rId3"/>
            </p:custDataLst>
          </p:nvPr>
        </p:nvSpPr>
        <p:spPr>
          <a:xfrm rot="10800000">
            <a:off x="23720" y="0"/>
            <a:ext cx="1229850" cy="1156138"/>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7" name="矩形 6"/>
          <p:cNvSpPr/>
          <p:nvPr>
            <p:custDataLst>
              <p:tags r:id="rId4"/>
            </p:custDataLst>
          </p:nvPr>
        </p:nvSpPr>
        <p:spPr>
          <a:xfrm rot="10800000">
            <a:off x="10763238" y="5419777"/>
            <a:ext cx="1229850" cy="1330427"/>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grpSp>
        <p:nvGrpSpPr>
          <p:cNvPr id="8" name="组合 7"/>
          <p:cNvGrpSpPr>
            <a:grpSpLocks noChangeAspect="1"/>
          </p:cNvGrpSpPr>
          <p:nvPr>
            <p:custDataLst>
              <p:tags r:id="rId5"/>
            </p:custDataLst>
          </p:nvPr>
        </p:nvGrpSpPr>
        <p:grpSpPr>
          <a:xfrm>
            <a:off x="279056" y="195409"/>
            <a:ext cx="937883" cy="818399"/>
            <a:chOff x="1168400" y="1347856"/>
            <a:chExt cx="723913" cy="631688"/>
          </a:xfrm>
          <a:solidFill>
            <a:srgbClr val="FFBD00"/>
          </a:solidFill>
        </p:grpSpPr>
        <p:sp>
          <p:nvSpPr>
            <p:cNvPr id="9" name="任意多边形: 形状 8"/>
            <p:cNvSpPr>
              <a:spLocks noChangeAspect="1"/>
            </p:cNvSpPr>
            <p:nvPr>
              <p:custDataLst>
                <p:tags r:id="rId6"/>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0" name="任意多边形: 形状 9"/>
            <p:cNvSpPr>
              <a:spLocks noChangeAspect="1"/>
            </p:cNvSpPr>
            <p:nvPr>
              <p:custDataLst>
                <p:tags r:id="rId7"/>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grpSp>
        <p:nvGrpSpPr>
          <p:cNvPr id="14" name="组合 13"/>
          <p:cNvGrpSpPr>
            <a:grpSpLocks noChangeAspect="1"/>
          </p:cNvGrpSpPr>
          <p:nvPr>
            <p:custDataLst>
              <p:tags r:id="rId8"/>
            </p:custDataLst>
          </p:nvPr>
        </p:nvGrpSpPr>
        <p:grpSpPr>
          <a:xfrm rot="10800000">
            <a:off x="10923371" y="5585925"/>
            <a:ext cx="829457" cy="723786"/>
            <a:chOff x="1168400" y="1347856"/>
            <a:chExt cx="723913" cy="631688"/>
          </a:xfrm>
          <a:solidFill>
            <a:srgbClr val="4700E4"/>
          </a:solidFill>
        </p:grpSpPr>
        <p:sp>
          <p:nvSpPr>
            <p:cNvPr id="15" name="任意多边形: 形状 14"/>
            <p:cNvSpPr>
              <a:spLocks noChangeAspect="1"/>
            </p:cNvSpPr>
            <p:nvPr>
              <p:custDataLst>
                <p:tags r:id="rId9"/>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6" name="任意多边形: 形状 15"/>
            <p:cNvSpPr>
              <a:spLocks noChangeAspect="1"/>
            </p:cNvSpPr>
            <p:nvPr>
              <p:custDataLst>
                <p:tags r:id="rId10"/>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sp>
        <p:nvSpPr>
          <p:cNvPr id="18" name="椭圆 17"/>
          <p:cNvSpPr/>
          <p:nvPr>
            <p:custDataLst>
              <p:tags r:id="rId11"/>
            </p:custDataLst>
          </p:nvPr>
        </p:nvSpPr>
        <p:spPr>
          <a:xfrm>
            <a:off x="10497185" y="1088390"/>
            <a:ext cx="266065" cy="266065"/>
          </a:xfrm>
          <a:prstGeom prst="ellipse">
            <a:avLst/>
          </a:prstGeom>
          <a:solidFill>
            <a:srgbClr val="FFBD00"/>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
        <p:nvSpPr>
          <p:cNvPr id="21" name="椭圆 20"/>
          <p:cNvSpPr/>
          <p:nvPr>
            <p:custDataLst>
              <p:tags r:id="rId12"/>
            </p:custDataLst>
          </p:nvPr>
        </p:nvSpPr>
        <p:spPr>
          <a:xfrm>
            <a:off x="11009630" y="701675"/>
            <a:ext cx="386715" cy="386715"/>
          </a:xfrm>
          <a:prstGeom prst="ellipse">
            <a:avLst/>
          </a:pr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
        <p:nvSpPr>
          <p:cNvPr id="52" name="椭圆 51"/>
          <p:cNvSpPr/>
          <p:nvPr/>
        </p:nvSpPr>
        <p:spPr>
          <a:xfrm>
            <a:off x="970280" y="3754120"/>
            <a:ext cx="436245" cy="446405"/>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2</a:t>
            </a:r>
            <a:endParaRPr lang="en-US" altLang="zh-CN"/>
          </a:p>
        </p:txBody>
      </p:sp>
      <p:sp>
        <p:nvSpPr>
          <p:cNvPr id="53" name="椭圆 52"/>
          <p:cNvSpPr/>
          <p:nvPr/>
        </p:nvSpPr>
        <p:spPr>
          <a:xfrm>
            <a:off x="1438910" y="3211195"/>
            <a:ext cx="436245" cy="446405"/>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4</a:t>
            </a:r>
            <a:endParaRPr lang="en-US" altLang="zh-CN"/>
          </a:p>
        </p:txBody>
      </p:sp>
      <p:sp>
        <p:nvSpPr>
          <p:cNvPr id="54" name="椭圆 53"/>
          <p:cNvSpPr/>
          <p:nvPr/>
        </p:nvSpPr>
        <p:spPr>
          <a:xfrm>
            <a:off x="1631315" y="4297680"/>
            <a:ext cx="436245" cy="446405"/>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5</a:t>
            </a:r>
            <a:endParaRPr lang="en-US" altLang="zh-CN"/>
          </a:p>
        </p:txBody>
      </p:sp>
      <p:sp>
        <p:nvSpPr>
          <p:cNvPr id="55" name="椭圆 54"/>
          <p:cNvSpPr/>
          <p:nvPr/>
        </p:nvSpPr>
        <p:spPr>
          <a:xfrm>
            <a:off x="2067560" y="3754120"/>
            <a:ext cx="436245" cy="446405"/>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7</a:t>
            </a:r>
            <a:endParaRPr lang="en-US" altLang="zh-CN"/>
          </a:p>
        </p:txBody>
      </p:sp>
      <p:sp>
        <p:nvSpPr>
          <p:cNvPr id="56" name="椭圆 55"/>
          <p:cNvSpPr/>
          <p:nvPr/>
        </p:nvSpPr>
        <p:spPr>
          <a:xfrm>
            <a:off x="2300605" y="2226310"/>
            <a:ext cx="436245" cy="446405"/>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8</a:t>
            </a:r>
            <a:endParaRPr lang="en-US" altLang="zh-CN"/>
          </a:p>
        </p:txBody>
      </p:sp>
      <p:cxnSp>
        <p:nvCxnSpPr>
          <p:cNvPr id="57" name="直接连接符 56"/>
          <p:cNvCxnSpPr>
            <a:stCxn id="52" idx="7"/>
            <a:endCxn id="53" idx="3"/>
          </p:cNvCxnSpPr>
          <p:nvPr/>
        </p:nvCxnSpPr>
        <p:spPr>
          <a:xfrm flipV="1">
            <a:off x="1342390" y="3592195"/>
            <a:ext cx="160655" cy="227330"/>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直接连接符 57"/>
          <p:cNvCxnSpPr>
            <a:stCxn id="53" idx="5"/>
            <a:endCxn id="55" idx="1"/>
          </p:cNvCxnSpPr>
          <p:nvPr/>
        </p:nvCxnSpPr>
        <p:spPr>
          <a:xfrm>
            <a:off x="1811020" y="3592195"/>
            <a:ext cx="320675" cy="227330"/>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直接连接符 58"/>
          <p:cNvCxnSpPr>
            <a:stCxn id="54" idx="7"/>
            <a:endCxn id="55" idx="3"/>
          </p:cNvCxnSpPr>
          <p:nvPr/>
        </p:nvCxnSpPr>
        <p:spPr>
          <a:xfrm flipV="1">
            <a:off x="2003425" y="4135120"/>
            <a:ext cx="128270" cy="227965"/>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直接连接符 59"/>
          <p:cNvCxnSpPr>
            <a:stCxn id="53" idx="7"/>
            <a:endCxn id="56" idx="3"/>
          </p:cNvCxnSpPr>
          <p:nvPr/>
        </p:nvCxnSpPr>
        <p:spPr>
          <a:xfrm flipV="1">
            <a:off x="1811020" y="2607310"/>
            <a:ext cx="553720" cy="669290"/>
          </a:xfrm>
          <a:prstGeom prst="line">
            <a:avLst/>
          </a:prstGeom>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1406525" y="685165"/>
            <a:ext cx="3653790" cy="368300"/>
          </a:xfrm>
          <a:prstGeom prst="rect">
            <a:avLst/>
          </a:prstGeom>
          <a:noFill/>
        </p:spPr>
        <p:txBody>
          <a:bodyPr wrap="square" rtlCol="0">
            <a:spAutoFit/>
          </a:bodyPr>
          <a:p>
            <a:r>
              <a:rPr lang="zh-CN" altLang="en-US">
                <a:sym typeface="+mn-ea"/>
              </a:rPr>
              <a:t>二叉树的双旋</a:t>
            </a:r>
            <a:r>
              <a:rPr lang="en-US" altLang="zh-CN">
                <a:sym typeface="+mn-ea"/>
              </a:rPr>
              <a:t>(</a:t>
            </a:r>
            <a:r>
              <a:rPr lang="zh-CN" altLang="en-US">
                <a:sym typeface="+mn-ea"/>
              </a:rPr>
              <a:t>左右双旋</a:t>
            </a:r>
            <a:r>
              <a:rPr lang="en-US" altLang="zh-CN">
                <a:sym typeface="+mn-ea"/>
              </a:rPr>
              <a:t>, </a:t>
            </a:r>
            <a:r>
              <a:rPr lang="zh-CN" altLang="en-US">
                <a:sym typeface="+mn-ea"/>
              </a:rPr>
              <a:t>右左双旋</a:t>
            </a:r>
            <a:r>
              <a:rPr lang="en-US" altLang="zh-CN">
                <a:sym typeface="+mn-ea"/>
              </a:rPr>
              <a:t>)</a:t>
            </a:r>
            <a:endParaRPr lang="zh-CN" altLang="en-US"/>
          </a:p>
        </p:txBody>
      </p:sp>
      <p:sp>
        <p:nvSpPr>
          <p:cNvPr id="61" name="椭圆 60"/>
          <p:cNvSpPr/>
          <p:nvPr/>
        </p:nvSpPr>
        <p:spPr>
          <a:xfrm>
            <a:off x="3694430" y="3211195"/>
            <a:ext cx="436245" cy="446405"/>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2</a:t>
            </a:r>
            <a:endParaRPr lang="en-US" altLang="zh-CN"/>
          </a:p>
        </p:txBody>
      </p:sp>
      <p:sp>
        <p:nvSpPr>
          <p:cNvPr id="62" name="椭圆 61"/>
          <p:cNvSpPr/>
          <p:nvPr/>
        </p:nvSpPr>
        <p:spPr>
          <a:xfrm>
            <a:off x="4231640" y="2226310"/>
            <a:ext cx="436245" cy="446405"/>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4</a:t>
            </a:r>
            <a:endParaRPr lang="en-US" altLang="zh-CN"/>
          </a:p>
        </p:txBody>
      </p:sp>
      <p:sp>
        <p:nvSpPr>
          <p:cNvPr id="63" name="椭圆 62"/>
          <p:cNvSpPr/>
          <p:nvPr/>
        </p:nvSpPr>
        <p:spPr>
          <a:xfrm>
            <a:off x="4573270" y="4392930"/>
            <a:ext cx="436245" cy="446405"/>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5</a:t>
            </a:r>
            <a:endParaRPr lang="en-US" altLang="zh-CN"/>
          </a:p>
        </p:txBody>
      </p:sp>
      <p:sp>
        <p:nvSpPr>
          <p:cNvPr id="64" name="椭圆 63"/>
          <p:cNvSpPr/>
          <p:nvPr/>
        </p:nvSpPr>
        <p:spPr>
          <a:xfrm>
            <a:off x="4946650" y="3759200"/>
            <a:ext cx="436245" cy="478155"/>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7</a:t>
            </a:r>
            <a:endParaRPr lang="en-US" altLang="zh-CN"/>
          </a:p>
        </p:txBody>
      </p:sp>
      <p:sp>
        <p:nvSpPr>
          <p:cNvPr id="65" name="椭圆 64"/>
          <p:cNvSpPr/>
          <p:nvPr/>
        </p:nvSpPr>
        <p:spPr>
          <a:xfrm>
            <a:off x="5318760" y="3211195"/>
            <a:ext cx="436245" cy="446405"/>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8</a:t>
            </a:r>
            <a:endParaRPr lang="en-US" altLang="zh-CN"/>
          </a:p>
        </p:txBody>
      </p:sp>
      <p:cxnSp>
        <p:nvCxnSpPr>
          <p:cNvPr id="66" name="直接连接符 65"/>
          <p:cNvCxnSpPr>
            <a:stCxn id="61" idx="0"/>
            <a:endCxn id="62" idx="3"/>
          </p:cNvCxnSpPr>
          <p:nvPr/>
        </p:nvCxnSpPr>
        <p:spPr>
          <a:xfrm flipV="1">
            <a:off x="3912870" y="2607310"/>
            <a:ext cx="382905" cy="603885"/>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直接连接符 66"/>
          <p:cNvCxnSpPr>
            <a:stCxn id="65" idx="3"/>
            <a:endCxn id="64" idx="7"/>
          </p:cNvCxnSpPr>
          <p:nvPr/>
        </p:nvCxnSpPr>
        <p:spPr>
          <a:xfrm flipH="1">
            <a:off x="5318760" y="3592195"/>
            <a:ext cx="64135" cy="236855"/>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直接连接符 67"/>
          <p:cNvCxnSpPr>
            <a:stCxn id="63" idx="0"/>
            <a:endCxn id="64" idx="3"/>
          </p:cNvCxnSpPr>
          <p:nvPr/>
        </p:nvCxnSpPr>
        <p:spPr>
          <a:xfrm flipV="1">
            <a:off x="4791710" y="4167505"/>
            <a:ext cx="219075" cy="225425"/>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直接连接符 68"/>
          <p:cNvCxnSpPr>
            <a:stCxn id="62" idx="5"/>
            <a:endCxn id="65" idx="1"/>
          </p:cNvCxnSpPr>
          <p:nvPr/>
        </p:nvCxnSpPr>
        <p:spPr>
          <a:xfrm>
            <a:off x="4603750" y="2607310"/>
            <a:ext cx="779145" cy="669290"/>
          </a:xfrm>
          <a:prstGeom prst="line">
            <a:avLst/>
          </a:prstGeom>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899795" y="4965065"/>
            <a:ext cx="5294630" cy="922020"/>
          </a:xfrm>
          <a:prstGeom prst="rect">
            <a:avLst/>
          </a:prstGeom>
          <a:noFill/>
        </p:spPr>
        <p:txBody>
          <a:bodyPr wrap="square" rtlCol="0">
            <a:spAutoFit/>
          </a:bodyPr>
          <a:p>
            <a:r>
              <a:rPr lang="zh-CN" altLang="en-US"/>
              <a:t>变化分支成为了唯一的最深分支，无法通过单旋来</a:t>
            </a:r>
            <a:r>
              <a:rPr lang="zh-CN" altLang="en-US"/>
              <a:t>解决</a:t>
            </a:r>
            <a:endParaRPr lang="zh-CN" altLang="en-US"/>
          </a:p>
          <a:p>
            <a:r>
              <a:rPr lang="zh-CN" altLang="en-US"/>
              <a:t>只有先反向旋转，先解决掉这种特殊的变化</a:t>
            </a:r>
            <a:r>
              <a:rPr lang="zh-CN" altLang="en-US"/>
              <a:t>分支</a:t>
            </a:r>
            <a:endParaRPr lang="zh-CN" altLang="en-US"/>
          </a:p>
        </p:txBody>
      </p:sp>
      <p:sp>
        <p:nvSpPr>
          <p:cNvPr id="11" name="椭圆 10"/>
          <p:cNvSpPr/>
          <p:nvPr/>
        </p:nvSpPr>
        <p:spPr>
          <a:xfrm>
            <a:off x="6638925" y="4392930"/>
            <a:ext cx="436245" cy="446405"/>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2</a:t>
            </a:r>
            <a:endParaRPr lang="en-US" altLang="zh-CN"/>
          </a:p>
        </p:txBody>
      </p:sp>
      <p:sp>
        <p:nvSpPr>
          <p:cNvPr id="12" name="椭圆 11"/>
          <p:cNvSpPr/>
          <p:nvPr/>
        </p:nvSpPr>
        <p:spPr>
          <a:xfrm>
            <a:off x="7011035" y="3790950"/>
            <a:ext cx="436245" cy="446405"/>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4</a:t>
            </a:r>
            <a:endParaRPr lang="en-US" altLang="zh-CN"/>
          </a:p>
        </p:txBody>
      </p:sp>
      <p:sp>
        <p:nvSpPr>
          <p:cNvPr id="13" name="椭圆 12"/>
          <p:cNvSpPr/>
          <p:nvPr/>
        </p:nvSpPr>
        <p:spPr>
          <a:xfrm>
            <a:off x="7442200" y="4392930"/>
            <a:ext cx="436245" cy="446405"/>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5</a:t>
            </a:r>
            <a:endParaRPr lang="en-US" altLang="zh-CN"/>
          </a:p>
        </p:txBody>
      </p:sp>
      <p:sp>
        <p:nvSpPr>
          <p:cNvPr id="19" name="椭圆 18"/>
          <p:cNvSpPr/>
          <p:nvPr/>
        </p:nvSpPr>
        <p:spPr>
          <a:xfrm>
            <a:off x="7506335" y="3196590"/>
            <a:ext cx="436245" cy="446405"/>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7</a:t>
            </a:r>
            <a:endParaRPr lang="en-US" altLang="zh-CN"/>
          </a:p>
        </p:txBody>
      </p:sp>
      <p:sp>
        <p:nvSpPr>
          <p:cNvPr id="20" name="椭圆 19"/>
          <p:cNvSpPr/>
          <p:nvPr/>
        </p:nvSpPr>
        <p:spPr>
          <a:xfrm>
            <a:off x="8111490" y="2226310"/>
            <a:ext cx="436245" cy="446405"/>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8</a:t>
            </a:r>
            <a:endParaRPr lang="en-US" altLang="zh-CN"/>
          </a:p>
        </p:txBody>
      </p:sp>
      <p:cxnSp>
        <p:nvCxnSpPr>
          <p:cNvPr id="22" name="直接连接符 21"/>
          <p:cNvCxnSpPr>
            <a:stCxn id="11" idx="0"/>
            <a:endCxn id="12" idx="3"/>
          </p:cNvCxnSpPr>
          <p:nvPr/>
        </p:nvCxnSpPr>
        <p:spPr>
          <a:xfrm flipV="1">
            <a:off x="6857365" y="4171950"/>
            <a:ext cx="217805" cy="22098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直接连接符 22"/>
          <p:cNvCxnSpPr>
            <a:stCxn id="12" idx="7"/>
            <a:endCxn id="19" idx="3"/>
          </p:cNvCxnSpPr>
          <p:nvPr/>
        </p:nvCxnSpPr>
        <p:spPr>
          <a:xfrm flipV="1">
            <a:off x="7383145" y="3577590"/>
            <a:ext cx="187325" cy="278765"/>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直接连接符 23"/>
          <p:cNvCxnSpPr>
            <a:stCxn id="13" idx="1"/>
            <a:endCxn id="12" idx="5"/>
          </p:cNvCxnSpPr>
          <p:nvPr/>
        </p:nvCxnSpPr>
        <p:spPr>
          <a:xfrm flipH="1" flipV="1">
            <a:off x="7383145" y="4171950"/>
            <a:ext cx="123190" cy="286385"/>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直接连接符 24"/>
          <p:cNvCxnSpPr>
            <a:stCxn id="19" idx="0"/>
          </p:cNvCxnSpPr>
          <p:nvPr/>
        </p:nvCxnSpPr>
        <p:spPr>
          <a:xfrm flipV="1">
            <a:off x="7724775" y="2607310"/>
            <a:ext cx="450850" cy="589280"/>
          </a:xfrm>
          <a:prstGeom prst="line">
            <a:avLst/>
          </a:prstGeom>
        </p:spPr>
        <p:style>
          <a:lnRef idx="1">
            <a:schemeClr val="accent1"/>
          </a:lnRef>
          <a:fillRef idx="0">
            <a:schemeClr val="accent1"/>
          </a:fillRef>
          <a:effectRef idx="0">
            <a:schemeClr val="accent1"/>
          </a:effectRef>
          <a:fontRef idx="minor">
            <a:schemeClr val="tx1"/>
          </a:fontRef>
        </p:style>
      </p:cxnSp>
      <p:sp>
        <p:nvSpPr>
          <p:cNvPr id="27" name="文本框 26"/>
          <p:cNvSpPr txBox="1"/>
          <p:nvPr/>
        </p:nvSpPr>
        <p:spPr>
          <a:xfrm>
            <a:off x="6863715" y="4904740"/>
            <a:ext cx="1014730" cy="368300"/>
          </a:xfrm>
          <a:prstGeom prst="rect">
            <a:avLst/>
          </a:prstGeom>
          <a:noFill/>
        </p:spPr>
        <p:txBody>
          <a:bodyPr wrap="square" rtlCol="0">
            <a:spAutoFit/>
          </a:bodyPr>
          <a:p>
            <a:r>
              <a:rPr lang="zh-CN" altLang="en-US"/>
              <a:t>先</a:t>
            </a:r>
            <a:r>
              <a:rPr lang="zh-CN" altLang="en-US"/>
              <a:t>左旋</a:t>
            </a:r>
            <a:endParaRPr lang="zh-CN" altLang="en-US"/>
          </a:p>
        </p:txBody>
      </p:sp>
      <p:sp>
        <p:nvSpPr>
          <p:cNvPr id="28" name="椭圆 27"/>
          <p:cNvSpPr/>
          <p:nvPr/>
        </p:nvSpPr>
        <p:spPr>
          <a:xfrm>
            <a:off x="9089390" y="3856355"/>
            <a:ext cx="436245" cy="446405"/>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2</a:t>
            </a:r>
            <a:endParaRPr lang="en-US" altLang="zh-CN"/>
          </a:p>
        </p:txBody>
      </p:sp>
      <p:sp>
        <p:nvSpPr>
          <p:cNvPr id="29" name="椭圆 28"/>
          <p:cNvSpPr/>
          <p:nvPr/>
        </p:nvSpPr>
        <p:spPr>
          <a:xfrm>
            <a:off x="9538335" y="3211195"/>
            <a:ext cx="436245" cy="446405"/>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4</a:t>
            </a:r>
            <a:endParaRPr lang="en-US" altLang="zh-CN"/>
          </a:p>
        </p:txBody>
      </p:sp>
      <p:sp>
        <p:nvSpPr>
          <p:cNvPr id="30" name="椭圆 29"/>
          <p:cNvSpPr/>
          <p:nvPr/>
        </p:nvSpPr>
        <p:spPr>
          <a:xfrm>
            <a:off x="9910445" y="3856355"/>
            <a:ext cx="436245" cy="446405"/>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5</a:t>
            </a:r>
            <a:endParaRPr lang="en-US" altLang="zh-CN"/>
          </a:p>
        </p:txBody>
      </p:sp>
      <p:sp>
        <p:nvSpPr>
          <p:cNvPr id="31" name="椭圆 30"/>
          <p:cNvSpPr/>
          <p:nvPr/>
        </p:nvSpPr>
        <p:spPr>
          <a:xfrm>
            <a:off x="10148570" y="2226310"/>
            <a:ext cx="436245" cy="446405"/>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7</a:t>
            </a:r>
            <a:endParaRPr lang="en-US" altLang="zh-CN"/>
          </a:p>
        </p:txBody>
      </p:sp>
      <p:sp>
        <p:nvSpPr>
          <p:cNvPr id="32" name="椭圆 31"/>
          <p:cNvSpPr/>
          <p:nvPr/>
        </p:nvSpPr>
        <p:spPr>
          <a:xfrm>
            <a:off x="10763250" y="3196590"/>
            <a:ext cx="436245" cy="446405"/>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8</a:t>
            </a:r>
            <a:endParaRPr lang="en-US" altLang="zh-CN"/>
          </a:p>
        </p:txBody>
      </p:sp>
      <p:cxnSp>
        <p:nvCxnSpPr>
          <p:cNvPr id="33" name="直接连接符 32"/>
          <p:cNvCxnSpPr>
            <a:stCxn id="28" idx="0"/>
            <a:endCxn id="29" idx="3"/>
          </p:cNvCxnSpPr>
          <p:nvPr/>
        </p:nvCxnSpPr>
        <p:spPr>
          <a:xfrm flipV="1">
            <a:off x="9307830" y="3592195"/>
            <a:ext cx="294640" cy="26416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直接连接符 33"/>
          <p:cNvCxnSpPr>
            <a:stCxn id="29" idx="7"/>
            <a:endCxn id="31" idx="3"/>
          </p:cNvCxnSpPr>
          <p:nvPr/>
        </p:nvCxnSpPr>
        <p:spPr>
          <a:xfrm flipV="1">
            <a:off x="9910445" y="2607310"/>
            <a:ext cx="302260" cy="669290"/>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直接连接符 34"/>
          <p:cNvCxnSpPr>
            <a:stCxn id="30" idx="0"/>
            <a:endCxn id="29" idx="5"/>
          </p:cNvCxnSpPr>
          <p:nvPr/>
        </p:nvCxnSpPr>
        <p:spPr>
          <a:xfrm flipH="1" flipV="1">
            <a:off x="9910445" y="3592195"/>
            <a:ext cx="218440" cy="26416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直接连接符 35"/>
          <p:cNvCxnSpPr>
            <a:stCxn id="31" idx="5"/>
            <a:endCxn id="32" idx="1"/>
          </p:cNvCxnSpPr>
          <p:nvPr/>
        </p:nvCxnSpPr>
        <p:spPr>
          <a:xfrm>
            <a:off x="10520680" y="2607310"/>
            <a:ext cx="306705" cy="654685"/>
          </a:xfrm>
          <a:prstGeom prst="line">
            <a:avLst/>
          </a:prstGeom>
        </p:spPr>
        <p:style>
          <a:lnRef idx="1">
            <a:schemeClr val="accent1"/>
          </a:lnRef>
          <a:fillRef idx="0">
            <a:schemeClr val="accent1"/>
          </a:fillRef>
          <a:effectRef idx="0">
            <a:schemeClr val="accent1"/>
          </a:effectRef>
          <a:fontRef idx="minor">
            <a:schemeClr val="tx1"/>
          </a:fontRef>
        </p:style>
      </p:cxnSp>
      <p:sp>
        <p:nvSpPr>
          <p:cNvPr id="37" name="文本框 36"/>
          <p:cNvSpPr txBox="1"/>
          <p:nvPr/>
        </p:nvSpPr>
        <p:spPr>
          <a:xfrm>
            <a:off x="9166225" y="4874260"/>
            <a:ext cx="2109470" cy="368300"/>
          </a:xfrm>
          <a:prstGeom prst="rect">
            <a:avLst/>
          </a:prstGeom>
          <a:noFill/>
        </p:spPr>
        <p:txBody>
          <a:bodyPr wrap="square" rtlCol="0">
            <a:spAutoFit/>
          </a:bodyPr>
          <a:p>
            <a:r>
              <a:rPr lang="zh-CN" altLang="en-US"/>
              <a:t>此时已经</a:t>
            </a:r>
            <a:r>
              <a:rPr lang="zh-CN" altLang="en-US"/>
              <a:t>平衡</a:t>
            </a:r>
            <a:endParaRPr lang="zh-CN" altLang="en-US"/>
          </a:p>
        </p:txBody>
      </p:sp>
      <p:sp>
        <p:nvSpPr>
          <p:cNvPr id="39" name="文本框 38"/>
          <p:cNvSpPr txBox="1"/>
          <p:nvPr/>
        </p:nvSpPr>
        <p:spPr>
          <a:xfrm>
            <a:off x="686435" y="1121410"/>
            <a:ext cx="9615805" cy="1198880"/>
          </a:xfrm>
          <a:prstGeom prst="rect">
            <a:avLst/>
          </a:prstGeom>
          <a:noFill/>
        </p:spPr>
        <p:txBody>
          <a:bodyPr wrap="square" rtlCol="0">
            <a:spAutoFit/>
          </a:bodyPr>
          <a:p>
            <a:r>
              <a:rPr lang="zh-CN" altLang="en-US">
                <a:sym typeface="+mn-ea"/>
              </a:rPr>
              <a:t>当要对分支进行左旋时，变化分支为唯一的最深分支，必须先对新根进行右旋，这种旋转叫做左右双旋</a:t>
            </a:r>
            <a:endParaRPr lang="zh-CN" altLang="en-US"/>
          </a:p>
          <a:p>
            <a:r>
              <a:rPr lang="zh-CN" altLang="en-US">
                <a:sym typeface="+mn-ea"/>
              </a:rPr>
              <a:t>当要对分支进行右旋时，变化分支为唯一的最深分支，必须先对新根进行左旋，这种旋转叫做右</a:t>
            </a:r>
            <a:r>
              <a:rPr lang="zh-CN" altLang="en-US">
                <a:sym typeface="+mn-ea"/>
              </a:rPr>
              <a:t>左双旋</a:t>
            </a:r>
            <a:endParaRPr lang="zh-CN" altLang="en-US"/>
          </a:p>
        </p:txBody>
      </p:sp>
    </p:spTree>
    <p:custDataLst>
      <p:tags r:id="rId13"/>
    </p:custDataLst>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custDataLst>
              <p:tags r:id="rId1"/>
            </p:custDataLst>
          </p:nvPr>
        </p:nvSpPr>
        <p:spPr>
          <a:xfrm>
            <a:off x="549047" y="434723"/>
            <a:ext cx="11306816" cy="6163081"/>
          </a:xfrm>
          <a:prstGeom prst="rect">
            <a:avLst/>
          </a:prstGeom>
          <a:noFill/>
          <a:ln w="41275" cmpd="sng">
            <a:solidFill>
              <a:srgbClr val="FFBD00"/>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6" name="矩形 5"/>
          <p:cNvSpPr/>
          <p:nvPr>
            <p:custDataLst>
              <p:tags r:id="rId2"/>
            </p:custDataLst>
          </p:nvPr>
        </p:nvSpPr>
        <p:spPr>
          <a:xfrm>
            <a:off x="357458" y="282323"/>
            <a:ext cx="11306816" cy="6163081"/>
          </a:xfrm>
          <a:prstGeom prst="rect">
            <a:avLst/>
          </a:prstGeom>
          <a:noFill/>
          <a:ln w="12700">
            <a:solidFill>
              <a:srgbClr val="4700E4"/>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17" name="矩形 16"/>
          <p:cNvSpPr/>
          <p:nvPr>
            <p:custDataLst>
              <p:tags r:id="rId3"/>
            </p:custDataLst>
          </p:nvPr>
        </p:nvSpPr>
        <p:spPr>
          <a:xfrm rot="10800000">
            <a:off x="23720" y="0"/>
            <a:ext cx="1229850" cy="1156138"/>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7" name="矩形 6"/>
          <p:cNvSpPr/>
          <p:nvPr>
            <p:custDataLst>
              <p:tags r:id="rId4"/>
            </p:custDataLst>
          </p:nvPr>
        </p:nvSpPr>
        <p:spPr>
          <a:xfrm rot="10800000">
            <a:off x="10763238" y="5419777"/>
            <a:ext cx="1229850" cy="1330427"/>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grpSp>
        <p:nvGrpSpPr>
          <p:cNvPr id="8" name="组合 7"/>
          <p:cNvGrpSpPr>
            <a:grpSpLocks noChangeAspect="1"/>
          </p:cNvGrpSpPr>
          <p:nvPr>
            <p:custDataLst>
              <p:tags r:id="rId5"/>
            </p:custDataLst>
          </p:nvPr>
        </p:nvGrpSpPr>
        <p:grpSpPr>
          <a:xfrm>
            <a:off x="279056" y="195409"/>
            <a:ext cx="937883" cy="818399"/>
            <a:chOff x="1168400" y="1347856"/>
            <a:chExt cx="723913" cy="631688"/>
          </a:xfrm>
          <a:solidFill>
            <a:srgbClr val="FFBD00"/>
          </a:solidFill>
        </p:grpSpPr>
        <p:sp>
          <p:nvSpPr>
            <p:cNvPr id="9" name="任意多边形: 形状 8"/>
            <p:cNvSpPr>
              <a:spLocks noChangeAspect="1"/>
            </p:cNvSpPr>
            <p:nvPr>
              <p:custDataLst>
                <p:tags r:id="rId6"/>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0" name="任意多边形: 形状 9"/>
            <p:cNvSpPr>
              <a:spLocks noChangeAspect="1"/>
            </p:cNvSpPr>
            <p:nvPr>
              <p:custDataLst>
                <p:tags r:id="rId7"/>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grpSp>
        <p:nvGrpSpPr>
          <p:cNvPr id="14" name="组合 13"/>
          <p:cNvGrpSpPr>
            <a:grpSpLocks noChangeAspect="1"/>
          </p:cNvGrpSpPr>
          <p:nvPr>
            <p:custDataLst>
              <p:tags r:id="rId8"/>
            </p:custDataLst>
          </p:nvPr>
        </p:nvGrpSpPr>
        <p:grpSpPr>
          <a:xfrm rot="10800000">
            <a:off x="10923371" y="5585925"/>
            <a:ext cx="829457" cy="723786"/>
            <a:chOff x="1168400" y="1347856"/>
            <a:chExt cx="723913" cy="631688"/>
          </a:xfrm>
          <a:solidFill>
            <a:srgbClr val="4700E4"/>
          </a:solidFill>
        </p:grpSpPr>
        <p:sp>
          <p:nvSpPr>
            <p:cNvPr id="15" name="任意多边形: 形状 14"/>
            <p:cNvSpPr>
              <a:spLocks noChangeAspect="1"/>
            </p:cNvSpPr>
            <p:nvPr>
              <p:custDataLst>
                <p:tags r:id="rId9"/>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6" name="任意多边形: 形状 15"/>
            <p:cNvSpPr>
              <a:spLocks noChangeAspect="1"/>
            </p:cNvSpPr>
            <p:nvPr>
              <p:custDataLst>
                <p:tags r:id="rId10"/>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sp>
        <p:nvSpPr>
          <p:cNvPr id="18" name="椭圆 17"/>
          <p:cNvSpPr/>
          <p:nvPr>
            <p:custDataLst>
              <p:tags r:id="rId11"/>
            </p:custDataLst>
          </p:nvPr>
        </p:nvSpPr>
        <p:spPr>
          <a:xfrm>
            <a:off x="10497185" y="1088390"/>
            <a:ext cx="266065" cy="266065"/>
          </a:xfrm>
          <a:prstGeom prst="ellipse">
            <a:avLst/>
          </a:prstGeom>
          <a:solidFill>
            <a:srgbClr val="FFBD00"/>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
        <p:nvSpPr>
          <p:cNvPr id="21" name="椭圆 20"/>
          <p:cNvSpPr/>
          <p:nvPr>
            <p:custDataLst>
              <p:tags r:id="rId12"/>
            </p:custDataLst>
          </p:nvPr>
        </p:nvSpPr>
        <p:spPr>
          <a:xfrm>
            <a:off x="11009630" y="701675"/>
            <a:ext cx="386715" cy="386715"/>
          </a:xfrm>
          <a:prstGeom prst="ellipse">
            <a:avLst/>
          </a:pr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
        <p:nvSpPr>
          <p:cNvPr id="2" name="文本框 1"/>
          <p:cNvSpPr txBox="1"/>
          <p:nvPr/>
        </p:nvSpPr>
        <p:spPr>
          <a:xfrm>
            <a:off x="1490980" y="701675"/>
            <a:ext cx="4209415" cy="368300"/>
          </a:xfrm>
          <a:prstGeom prst="rect">
            <a:avLst/>
          </a:prstGeom>
          <a:noFill/>
        </p:spPr>
        <p:txBody>
          <a:bodyPr wrap="square" rtlCol="0">
            <a:spAutoFit/>
          </a:bodyPr>
          <a:p>
            <a:r>
              <a:rPr lang="zh-CN" altLang="en-US"/>
              <a:t>二叉树的双旋</a:t>
            </a:r>
            <a:r>
              <a:rPr lang="en-US" altLang="zh-CN"/>
              <a:t>(</a:t>
            </a:r>
            <a:r>
              <a:rPr lang="zh-CN" altLang="en-US"/>
              <a:t>左左双旋，右右双</a:t>
            </a:r>
            <a:r>
              <a:rPr lang="zh-CN" altLang="en-US"/>
              <a:t>旋）</a:t>
            </a:r>
            <a:endParaRPr lang="zh-CN" altLang="en-US"/>
          </a:p>
        </p:txBody>
      </p:sp>
      <p:sp>
        <p:nvSpPr>
          <p:cNvPr id="11" name="椭圆 10"/>
          <p:cNvSpPr/>
          <p:nvPr/>
        </p:nvSpPr>
        <p:spPr>
          <a:xfrm>
            <a:off x="2362835" y="2581910"/>
            <a:ext cx="760730" cy="7505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6</a:t>
            </a:r>
            <a:endParaRPr lang="en-US" altLang="zh-CN"/>
          </a:p>
        </p:txBody>
      </p:sp>
      <p:sp>
        <p:nvSpPr>
          <p:cNvPr id="12" name="椭圆 11"/>
          <p:cNvSpPr/>
          <p:nvPr/>
        </p:nvSpPr>
        <p:spPr>
          <a:xfrm>
            <a:off x="3123565" y="3332480"/>
            <a:ext cx="760730" cy="750570"/>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7</a:t>
            </a:r>
            <a:endParaRPr lang="en-US" altLang="zh-CN"/>
          </a:p>
        </p:txBody>
      </p:sp>
      <p:sp>
        <p:nvSpPr>
          <p:cNvPr id="13" name="椭圆 12"/>
          <p:cNvSpPr/>
          <p:nvPr/>
        </p:nvSpPr>
        <p:spPr>
          <a:xfrm>
            <a:off x="3884295" y="4083050"/>
            <a:ext cx="760730" cy="750570"/>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8</a:t>
            </a:r>
            <a:endParaRPr lang="en-US" altLang="zh-CN"/>
          </a:p>
        </p:txBody>
      </p:sp>
      <p:sp>
        <p:nvSpPr>
          <p:cNvPr id="19" name="椭圆 18"/>
          <p:cNvSpPr/>
          <p:nvPr/>
        </p:nvSpPr>
        <p:spPr>
          <a:xfrm>
            <a:off x="3123565" y="1831340"/>
            <a:ext cx="760730" cy="7505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9</a:t>
            </a:r>
            <a:endParaRPr lang="en-US" altLang="zh-CN"/>
          </a:p>
        </p:txBody>
      </p:sp>
      <p:sp>
        <p:nvSpPr>
          <p:cNvPr id="23" name="椭圆 22"/>
          <p:cNvSpPr/>
          <p:nvPr/>
        </p:nvSpPr>
        <p:spPr>
          <a:xfrm>
            <a:off x="841375" y="4083050"/>
            <a:ext cx="760730" cy="7505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4</a:t>
            </a:r>
            <a:endParaRPr lang="en-US" altLang="zh-CN"/>
          </a:p>
        </p:txBody>
      </p:sp>
      <p:sp>
        <p:nvSpPr>
          <p:cNvPr id="24" name="椭圆 23"/>
          <p:cNvSpPr/>
          <p:nvPr/>
        </p:nvSpPr>
        <p:spPr>
          <a:xfrm>
            <a:off x="1602105" y="3332480"/>
            <a:ext cx="760730" cy="7505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5</a:t>
            </a:r>
            <a:endParaRPr lang="en-US" altLang="zh-CN"/>
          </a:p>
        </p:txBody>
      </p:sp>
      <p:sp>
        <p:nvSpPr>
          <p:cNvPr id="25" name="椭圆 24"/>
          <p:cNvSpPr/>
          <p:nvPr/>
        </p:nvSpPr>
        <p:spPr>
          <a:xfrm>
            <a:off x="7673340" y="1831340"/>
            <a:ext cx="760730" cy="7505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6</a:t>
            </a:r>
            <a:endParaRPr lang="en-US" altLang="zh-CN"/>
          </a:p>
        </p:txBody>
      </p:sp>
      <p:sp>
        <p:nvSpPr>
          <p:cNvPr id="26" name="椭圆 25"/>
          <p:cNvSpPr/>
          <p:nvPr/>
        </p:nvSpPr>
        <p:spPr>
          <a:xfrm>
            <a:off x="7784465" y="3332480"/>
            <a:ext cx="760730" cy="7505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7</a:t>
            </a:r>
            <a:endParaRPr lang="en-US" altLang="zh-CN"/>
          </a:p>
        </p:txBody>
      </p:sp>
      <p:sp>
        <p:nvSpPr>
          <p:cNvPr id="27" name="椭圆 26"/>
          <p:cNvSpPr/>
          <p:nvPr/>
        </p:nvSpPr>
        <p:spPr>
          <a:xfrm>
            <a:off x="8545195" y="4083050"/>
            <a:ext cx="760730" cy="7505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8</a:t>
            </a:r>
            <a:endParaRPr lang="en-US" altLang="zh-CN"/>
          </a:p>
        </p:txBody>
      </p:sp>
      <p:sp>
        <p:nvSpPr>
          <p:cNvPr id="28" name="椭圆 27"/>
          <p:cNvSpPr/>
          <p:nvPr/>
        </p:nvSpPr>
        <p:spPr>
          <a:xfrm>
            <a:off x="8545195" y="2691765"/>
            <a:ext cx="760730" cy="7505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9</a:t>
            </a:r>
            <a:endParaRPr lang="en-US" altLang="zh-CN"/>
          </a:p>
        </p:txBody>
      </p:sp>
      <p:sp>
        <p:nvSpPr>
          <p:cNvPr id="29" name="椭圆 28"/>
          <p:cNvSpPr/>
          <p:nvPr/>
        </p:nvSpPr>
        <p:spPr>
          <a:xfrm>
            <a:off x="6151880" y="3332480"/>
            <a:ext cx="760730" cy="7505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4</a:t>
            </a:r>
            <a:endParaRPr lang="en-US" altLang="zh-CN"/>
          </a:p>
        </p:txBody>
      </p:sp>
      <p:sp>
        <p:nvSpPr>
          <p:cNvPr id="30" name="椭圆 29"/>
          <p:cNvSpPr/>
          <p:nvPr/>
        </p:nvSpPr>
        <p:spPr>
          <a:xfrm>
            <a:off x="6912610" y="2581910"/>
            <a:ext cx="760730" cy="7505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5</a:t>
            </a:r>
            <a:endParaRPr lang="en-US" altLang="zh-CN"/>
          </a:p>
        </p:txBody>
      </p:sp>
      <p:cxnSp>
        <p:nvCxnSpPr>
          <p:cNvPr id="31" name="直接连接符 30"/>
          <p:cNvCxnSpPr>
            <a:stCxn id="19" idx="3"/>
            <a:endCxn id="11" idx="7"/>
          </p:cNvCxnSpPr>
          <p:nvPr/>
        </p:nvCxnSpPr>
        <p:spPr>
          <a:xfrm flipH="1">
            <a:off x="3012440" y="2472055"/>
            <a:ext cx="222250" cy="21971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直接连接符 31"/>
          <p:cNvCxnSpPr>
            <a:stCxn id="24" idx="7"/>
            <a:endCxn id="11" idx="3"/>
          </p:cNvCxnSpPr>
          <p:nvPr/>
        </p:nvCxnSpPr>
        <p:spPr>
          <a:xfrm flipV="1">
            <a:off x="2251710" y="3222625"/>
            <a:ext cx="222250" cy="21971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接连接符 32"/>
          <p:cNvCxnSpPr>
            <a:stCxn id="23" idx="7"/>
          </p:cNvCxnSpPr>
          <p:nvPr/>
        </p:nvCxnSpPr>
        <p:spPr>
          <a:xfrm flipV="1">
            <a:off x="1490980" y="3940810"/>
            <a:ext cx="252730" cy="252095"/>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直接连接符 33"/>
          <p:cNvCxnSpPr>
            <a:stCxn id="12" idx="1"/>
            <a:endCxn id="11" idx="5"/>
          </p:cNvCxnSpPr>
          <p:nvPr/>
        </p:nvCxnSpPr>
        <p:spPr>
          <a:xfrm flipH="1" flipV="1">
            <a:off x="3012440" y="3222625"/>
            <a:ext cx="222250" cy="219710"/>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直接连接符 34"/>
          <p:cNvCxnSpPr>
            <a:stCxn id="13" idx="1"/>
            <a:endCxn id="12" idx="5"/>
          </p:cNvCxnSpPr>
          <p:nvPr/>
        </p:nvCxnSpPr>
        <p:spPr>
          <a:xfrm flipH="1" flipV="1">
            <a:off x="3773170" y="3973195"/>
            <a:ext cx="222250" cy="21971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直接连接符 35"/>
          <p:cNvCxnSpPr>
            <a:stCxn id="28" idx="1"/>
            <a:endCxn id="25" idx="5"/>
          </p:cNvCxnSpPr>
          <p:nvPr/>
        </p:nvCxnSpPr>
        <p:spPr>
          <a:xfrm flipH="1" flipV="1">
            <a:off x="8322945" y="2472055"/>
            <a:ext cx="333375" cy="329565"/>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直接连接符 36"/>
          <p:cNvCxnSpPr>
            <a:endCxn id="29" idx="7"/>
          </p:cNvCxnSpPr>
          <p:nvPr/>
        </p:nvCxnSpPr>
        <p:spPr>
          <a:xfrm flipH="1">
            <a:off x="6801485" y="3210560"/>
            <a:ext cx="267970" cy="231775"/>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直接连接符 37"/>
          <p:cNvCxnSpPr>
            <a:endCxn id="30" idx="7"/>
          </p:cNvCxnSpPr>
          <p:nvPr/>
        </p:nvCxnSpPr>
        <p:spPr>
          <a:xfrm flipH="1">
            <a:off x="7562215" y="2470150"/>
            <a:ext cx="247650" cy="221615"/>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直接连接符 38"/>
          <p:cNvCxnSpPr>
            <a:stCxn id="26" idx="7"/>
            <a:endCxn id="28" idx="3"/>
          </p:cNvCxnSpPr>
          <p:nvPr/>
        </p:nvCxnSpPr>
        <p:spPr>
          <a:xfrm flipV="1">
            <a:off x="8434070" y="3332480"/>
            <a:ext cx="222250" cy="109855"/>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直接连接符 39"/>
          <p:cNvCxnSpPr>
            <a:stCxn id="27" idx="1"/>
            <a:endCxn id="26" idx="5"/>
          </p:cNvCxnSpPr>
          <p:nvPr/>
        </p:nvCxnSpPr>
        <p:spPr>
          <a:xfrm flipH="1" flipV="1">
            <a:off x="8434070" y="3973195"/>
            <a:ext cx="222250" cy="219710"/>
          </a:xfrm>
          <a:prstGeom prst="line">
            <a:avLst/>
          </a:prstGeom>
        </p:spPr>
        <p:style>
          <a:lnRef idx="1">
            <a:schemeClr val="accent1"/>
          </a:lnRef>
          <a:fillRef idx="0">
            <a:schemeClr val="accent1"/>
          </a:fillRef>
          <a:effectRef idx="0">
            <a:schemeClr val="accent1"/>
          </a:effectRef>
          <a:fontRef idx="minor">
            <a:schemeClr val="tx1"/>
          </a:fontRef>
        </p:style>
      </p:cxnSp>
      <p:sp>
        <p:nvSpPr>
          <p:cNvPr id="41" name="文本框 40"/>
          <p:cNvSpPr txBox="1"/>
          <p:nvPr/>
        </p:nvSpPr>
        <p:spPr>
          <a:xfrm>
            <a:off x="1074420" y="5137785"/>
            <a:ext cx="9047480" cy="645160"/>
          </a:xfrm>
          <a:prstGeom prst="rect">
            <a:avLst/>
          </a:prstGeom>
          <a:noFill/>
        </p:spPr>
        <p:txBody>
          <a:bodyPr wrap="square" rtlCol="0">
            <a:spAutoFit/>
          </a:bodyPr>
          <a:p>
            <a:r>
              <a:rPr lang="zh-CN" altLang="en-US"/>
              <a:t>如果变化分支的高度比旋转节点的另一侧高度差距超过</a:t>
            </a:r>
            <a:r>
              <a:rPr lang="en-US" altLang="zh-CN"/>
              <a:t> 1 (2 - 0)  </a:t>
            </a:r>
            <a:r>
              <a:rPr lang="zh-CN" altLang="en-US"/>
              <a:t>那么单旋之后依旧</a:t>
            </a:r>
            <a:r>
              <a:rPr lang="zh-CN" altLang="en-US"/>
              <a:t>不平衡</a:t>
            </a:r>
            <a:endParaRPr lang="zh-CN" altLang="en-US"/>
          </a:p>
        </p:txBody>
      </p:sp>
      <p:sp>
        <p:nvSpPr>
          <p:cNvPr id="42" name="文本框 41"/>
          <p:cNvSpPr txBox="1"/>
          <p:nvPr/>
        </p:nvSpPr>
        <p:spPr>
          <a:xfrm>
            <a:off x="4218940" y="3362960"/>
            <a:ext cx="476885" cy="368300"/>
          </a:xfrm>
          <a:prstGeom prst="rect">
            <a:avLst/>
          </a:prstGeom>
          <a:noFill/>
        </p:spPr>
        <p:txBody>
          <a:bodyPr wrap="square" rtlCol="0">
            <a:spAutoFit/>
          </a:bodyPr>
          <a:p>
            <a:r>
              <a:rPr lang="en-US" altLang="zh-CN"/>
              <a:t>2</a:t>
            </a:r>
            <a:endParaRPr lang="en-US" altLang="zh-CN"/>
          </a:p>
        </p:txBody>
      </p:sp>
      <p:sp>
        <p:nvSpPr>
          <p:cNvPr id="43" name="文本框 42"/>
          <p:cNvSpPr txBox="1"/>
          <p:nvPr/>
        </p:nvSpPr>
        <p:spPr>
          <a:xfrm>
            <a:off x="4178300" y="2327910"/>
            <a:ext cx="334645" cy="368300"/>
          </a:xfrm>
          <a:prstGeom prst="rect">
            <a:avLst/>
          </a:prstGeom>
          <a:noFill/>
        </p:spPr>
        <p:txBody>
          <a:bodyPr wrap="square" rtlCol="0">
            <a:spAutoFit/>
          </a:bodyPr>
          <a:p>
            <a:r>
              <a:rPr lang="en-US" altLang="zh-CN"/>
              <a:t>0</a:t>
            </a:r>
            <a:endParaRPr lang="en-US" altLang="zh-CN"/>
          </a:p>
        </p:txBody>
      </p:sp>
      <p:sp>
        <p:nvSpPr>
          <p:cNvPr id="44" name="文本框 43"/>
          <p:cNvSpPr txBox="1"/>
          <p:nvPr/>
        </p:nvSpPr>
        <p:spPr>
          <a:xfrm>
            <a:off x="8935085" y="1617980"/>
            <a:ext cx="2475230" cy="368300"/>
          </a:xfrm>
          <a:prstGeom prst="rect">
            <a:avLst/>
          </a:prstGeom>
          <a:noFill/>
        </p:spPr>
        <p:txBody>
          <a:bodyPr wrap="square" rtlCol="0">
            <a:spAutoFit/>
          </a:bodyPr>
          <a:p>
            <a:r>
              <a:rPr lang="zh-CN" altLang="en-US"/>
              <a:t>此时依旧</a:t>
            </a:r>
            <a:r>
              <a:rPr lang="zh-CN" altLang="en-US"/>
              <a:t>不平衡</a:t>
            </a:r>
            <a:endParaRPr lang="zh-CN" altLang="en-US"/>
          </a:p>
        </p:txBody>
      </p:sp>
    </p:spTree>
    <p:custDataLst>
      <p:tags r:id="rId13"/>
    </p:custDataLst>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custDataLst>
              <p:tags r:id="rId1"/>
            </p:custDataLst>
          </p:nvPr>
        </p:nvSpPr>
        <p:spPr>
          <a:xfrm>
            <a:off x="549047" y="434723"/>
            <a:ext cx="11306816" cy="6163081"/>
          </a:xfrm>
          <a:prstGeom prst="rect">
            <a:avLst/>
          </a:prstGeom>
          <a:noFill/>
          <a:ln w="41275" cmpd="sng">
            <a:solidFill>
              <a:srgbClr val="FFBD00"/>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6" name="矩形 5"/>
          <p:cNvSpPr/>
          <p:nvPr>
            <p:custDataLst>
              <p:tags r:id="rId2"/>
            </p:custDataLst>
          </p:nvPr>
        </p:nvSpPr>
        <p:spPr>
          <a:xfrm>
            <a:off x="357458" y="282323"/>
            <a:ext cx="11306816" cy="6163081"/>
          </a:xfrm>
          <a:prstGeom prst="rect">
            <a:avLst/>
          </a:prstGeom>
          <a:noFill/>
          <a:ln w="12700">
            <a:solidFill>
              <a:srgbClr val="4700E4"/>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17" name="矩形 16"/>
          <p:cNvSpPr/>
          <p:nvPr>
            <p:custDataLst>
              <p:tags r:id="rId3"/>
            </p:custDataLst>
          </p:nvPr>
        </p:nvSpPr>
        <p:spPr>
          <a:xfrm rot="10800000">
            <a:off x="23720" y="0"/>
            <a:ext cx="1229850" cy="1156138"/>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7" name="矩形 6"/>
          <p:cNvSpPr/>
          <p:nvPr>
            <p:custDataLst>
              <p:tags r:id="rId4"/>
            </p:custDataLst>
          </p:nvPr>
        </p:nvSpPr>
        <p:spPr>
          <a:xfrm rot="10800000">
            <a:off x="10763238" y="5419777"/>
            <a:ext cx="1229850" cy="1330427"/>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grpSp>
        <p:nvGrpSpPr>
          <p:cNvPr id="8" name="组合 7"/>
          <p:cNvGrpSpPr>
            <a:grpSpLocks noChangeAspect="1"/>
          </p:cNvGrpSpPr>
          <p:nvPr>
            <p:custDataLst>
              <p:tags r:id="rId5"/>
            </p:custDataLst>
          </p:nvPr>
        </p:nvGrpSpPr>
        <p:grpSpPr>
          <a:xfrm>
            <a:off x="279056" y="195409"/>
            <a:ext cx="937883" cy="818399"/>
            <a:chOff x="1168400" y="1347856"/>
            <a:chExt cx="723913" cy="631688"/>
          </a:xfrm>
          <a:solidFill>
            <a:srgbClr val="FFBD00"/>
          </a:solidFill>
        </p:grpSpPr>
        <p:sp>
          <p:nvSpPr>
            <p:cNvPr id="9" name="任意多边形: 形状 8"/>
            <p:cNvSpPr>
              <a:spLocks noChangeAspect="1"/>
            </p:cNvSpPr>
            <p:nvPr>
              <p:custDataLst>
                <p:tags r:id="rId6"/>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0" name="任意多边形: 形状 9"/>
            <p:cNvSpPr>
              <a:spLocks noChangeAspect="1"/>
            </p:cNvSpPr>
            <p:nvPr>
              <p:custDataLst>
                <p:tags r:id="rId7"/>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grpSp>
        <p:nvGrpSpPr>
          <p:cNvPr id="14" name="组合 13"/>
          <p:cNvGrpSpPr>
            <a:grpSpLocks noChangeAspect="1"/>
          </p:cNvGrpSpPr>
          <p:nvPr>
            <p:custDataLst>
              <p:tags r:id="rId8"/>
            </p:custDataLst>
          </p:nvPr>
        </p:nvGrpSpPr>
        <p:grpSpPr>
          <a:xfrm rot="10800000">
            <a:off x="10923371" y="5585925"/>
            <a:ext cx="829457" cy="723786"/>
            <a:chOff x="1168400" y="1347856"/>
            <a:chExt cx="723913" cy="631688"/>
          </a:xfrm>
          <a:solidFill>
            <a:srgbClr val="4700E4"/>
          </a:solidFill>
        </p:grpSpPr>
        <p:sp>
          <p:nvSpPr>
            <p:cNvPr id="15" name="任意多边形: 形状 14"/>
            <p:cNvSpPr>
              <a:spLocks noChangeAspect="1"/>
            </p:cNvSpPr>
            <p:nvPr>
              <p:custDataLst>
                <p:tags r:id="rId9"/>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6" name="任意多边形: 形状 15"/>
            <p:cNvSpPr>
              <a:spLocks noChangeAspect="1"/>
            </p:cNvSpPr>
            <p:nvPr>
              <p:custDataLst>
                <p:tags r:id="rId10"/>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sp>
        <p:nvSpPr>
          <p:cNvPr id="3" name="文本框 2"/>
          <p:cNvSpPr txBox="1"/>
          <p:nvPr>
            <p:custDataLst>
              <p:tags r:id="rId11"/>
            </p:custDataLst>
          </p:nvPr>
        </p:nvSpPr>
        <p:spPr>
          <a:xfrm>
            <a:off x="1727342" y="3462844"/>
            <a:ext cx="8185215" cy="2414081"/>
          </a:xfrm>
          <a:prstGeom prst="rect">
            <a:avLst/>
          </a:prstGeom>
          <a:noFill/>
        </p:spPr>
        <p:txBody>
          <a:bodyPr wrap="square" lIns="90000" tIns="46800" rIns="90000" bIns="46800" rtlCol="0">
            <a:noAutofit/>
          </a:bodyPr>
          <a:lstStyle>
            <a:defPPr>
              <a:defRPr lang="zh-CN"/>
            </a:defPPr>
            <a:lvl1pPr fontAlgn="auto">
              <a:lnSpc>
                <a:spcPct val="130000"/>
              </a:lnSpc>
              <a:spcAft>
                <a:spcPts val="1000"/>
              </a:spcAft>
              <a:defRPr sz="1600" spc="150"/>
            </a:lvl1pPr>
          </a:lstStyle>
          <a:p>
            <a:pPr indent="0" fontAlgn="ctr">
              <a:spcBef>
                <a:spcPts val="1000"/>
              </a:spcBef>
              <a:spcAft>
                <a:spcPts val="0"/>
              </a:spcAft>
              <a:buFont typeface="WPS-Numbers" pitchFamily="2" charset="0"/>
              <a:buNone/>
            </a:pPr>
            <a:endParaRPr lang="zh-CN" altLang="en-US" sz="1600" spc="150" dirty="0">
              <a:solidFill>
                <a:srgbClr val="000000">
                  <a:lumMod val="65000"/>
                  <a:lumOff val="35000"/>
                </a:srgbClr>
              </a:solidFill>
              <a:latin typeface="Arial" panose="020B0604020202020204" pitchFamily="34" charset="0"/>
              <a:ea typeface="微软雅黑" panose="020B0503020204020204" charset="-122"/>
            </a:endParaRPr>
          </a:p>
        </p:txBody>
      </p:sp>
      <p:sp>
        <p:nvSpPr>
          <p:cNvPr id="18" name="椭圆 17"/>
          <p:cNvSpPr/>
          <p:nvPr>
            <p:custDataLst>
              <p:tags r:id="rId12"/>
            </p:custDataLst>
          </p:nvPr>
        </p:nvSpPr>
        <p:spPr>
          <a:xfrm>
            <a:off x="10497185" y="1088390"/>
            <a:ext cx="266065" cy="266065"/>
          </a:xfrm>
          <a:prstGeom prst="ellipse">
            <a:avLst/>
          </a:prstGeom>
          <a:solidFill>
            <a:srgbClr val="FFBD00"/>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
        <p:nvSpPr>
          <p:cNvPr id="21" name="椭圆 20"/>
          <p:cNvSpPr/>
          <p:nvPr>
            <p:custDataLst>
              <p:tags r:id="rId13"/>
            </p:custDataLst>
          </p:nvPr>
        </p:nvSpPr>
        <p:spPr>
          <a:xfrm>
            <a:off x="11009630" y="701675"/>
            <a:ext cx="386715" cy="386715"/>
          </a:xfrm>
          <a:prstGeom prst="ellipse">
            <a:avLst/>
          </a:pr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
        <p:nvSpPr>
          <p:cNvPr id="2" name="文本框 1"/>
          <p:cNvSpPr txBox="1"/>
          <p:nvPr/>
        </p:nvSpPr>
        <p:spPr>
          <a:xfrm>
            <a:off x="1419225" y="755650"/>
            <a:ext cx="8439150" cy="4799965"/>
          </a:xfrm>
          <a:prstGeom prst="rect">
            <a:avLst/>
          </a:prstGeom>
          <a:noFill/>
        </p:spPr>
        <p:txBody>
          <a:bodyPr wrap="square" rtlCol="0">
            <a:spAutoFit/>
          </a:bodyPr>
          <a:p>
            <a:r>
              <a:rPr lang="zh-CN" altLang="en-US"/>
              <a:t>二叉平衡排序树的性能是极致吗？</a:t>
            </a:r>
            <a:r>
              <a:rPr lang="en-US" altLang="zh-CN"/>
              <a:t> </a:t>
            </a:r>
            <a:r>
              <a:rPr lang="zh-CN" altLang="en-US"/>
              <a:t>不是</a:t>
            </a:r>
            <a:endParaRPr lang="zh-CN" altLang="en-US"/>
          </a:p>
          <a:p>
            <a:endParaRPr lang="zh-CN" altLang="en-US"/>
          </a:p>
          <a:p>
            <a:r>
              <a:rPr lang="zh-CN" altLang="en-US"/>
              <a:t>如果要提升性能该怎么做？</a:t>
            </a:r>
            <a:r>
              <a:rPr lang="en-US" altLang="zh-CN"/>
              <a:t> </a:t>
            </a:r>
            <a:endParaRPr lang="en-US" altLang="zh-CN"/>
          </a:p>
          <a:p>
            <a:r>
              <a:rPr lang="zh-CN" altLang="en-US"/>
              <a:t>时间</a:t>
            </a:r>
            <a:r>
              <a:rPr lang="zh-CN" altLang="en-US"/>
              <a:t>上，</a:t>
            </a:r>
            <a:endParaRPr lang="zh-CN" altLang="en-US"/>
          </a:p>
          <a:p>
            <a:r>
              <a:rPr lang="zh-CN" altLang="en-US"/>
              <a:t>空间上</a:t>
            </a:r>
            <a:endParaRPr lang="zh-CN" altLang="en-US"/>
          </a:p>
          <a:p>
            <a:endParaRPr lang="zh-CN" altLang="en-US"/>
          </a:p>
          <a:p>
            <a:r>
              <a:rPr lang="zh-CN" altLang="en-US"/>
              <a:t>影响二叉平衡排序树的</a:t>
            </a:r>
            <a:r>
              <a:rPr lang="zh-CN" altLang="en-US"/>
              <a:t>点</a:t>
            </a:r>
            <a:endParaRPr lang="zh-CN" altLang="en-US"/>
          </a:p>
          <a:p>
            <a:r>
              <a:rPr lang="zh-CN" altLang="en-US"/>
              <a:t>二叉排序树只能有两个叉，导致排满之后会有很多</a:t>
            </a:r>
            <a:r>
              <a:rPr lang="zh-CN" altLang="en-US"/>
              <a:t>层级</a:t>
            </a:r>
            <a:endParaRPr lang="zh-CN" altLang="en-US"/>
          </a:p>
          <a:p>
            <a:r>
              <a:rPr lang="zh-CN" altLang="en-US"/>
              <a:t>一个节点只能存储一个数，希望一个节点可以存储</a:t>
            </a:r>
            <a:r>
              <a:rPr lang="zh-CN" altLang="en-US"/>
              <a:t>多个树</a:t>
            </a:r>
            <a:endParaRPr lang="zh-CN" altLang="en-US"/>
          </a:p>
          <a:p>
            <a:endParaRPr lang="zh-CN" altLang="en-US"/>
          </a:p>
          <a:p>
            <a:r>
              <a:rPr lang="zh-CN" altLang="en-US"/>
              <a:t>如何让查找性能尽可能的高？</a:t>
            </a:r>
            <a:endParaRPr lang="zh-CN" altLang="en-US"/>
          </a:p>
          <a:p>
            <a:r>
              <a:rPr lang="zh-CN" altLang="en-US"/>
              <a:t>让树</a:t>
            </a:r>
            <a:r>
              <a:rPr lang="zh-CN" altLang="en-US"/>
              <a:t>的层数</a:t>
            </a:r>
            <a:r>
              <a:rPr lang="zh-CN" altLang="en-US"/>
              <a:t>越少</a:t>
            </a:r>
            <a:endParaRPr lang="zh-CN" altLang="en-US"/>
          </a:p>
          <a:p>
            <a:endParaRPr lang="zh-CN" altLang="en-US"/>
          </a:p>
          <a:p>
            <a:r>
              <a:rPr lang="zh-CN" altLang="en-US"/>
              <a:t>怎么让树的层数</a:t>
            </a:r>
            <a:r>
              <a:rPr lang="zh-CN" altLang="en-US"/>
              <a:t>越少？</a:t>
            </a:r>
            <a:endParaRPr lang="zh-CN" altLang="en-US"/>
          </a:p>
          <a:p>
            <a:r>
              <a:rPr lang="zh-CN" altLang="en-US"/>
              <a:t>可以让树的叉</a:t>
            </a:r>
            <a:r>
              <a:rPr lang="zh-CN" altLang="en-US"/>
              <a:t>越多</a:t>
            </a:r>
            <a:endParaRPr lang="zh-CN" altLang="en-US"/>
          </a:p>
          <a:p>
            <a:endParaRPr lang="zh-CN" altLang="en-US"/>
          </a:p>
          <a:p>
            <a:r>
              <a:rPr lang="zh-CN" altLang="en-US"/>
              <a:t>树的叉越多，复杂度也会升高，</a:t>
            </a:r>
            <a:r>
              <a:rPr lang="en-US" altLang="zh-CN"/>
              <a:t> </a:t>
            </a:r>
            <a:r>
              <a:rPr lang="zh-CN" altLang="en-US"/>
              <a:t>最好是</a:t>
            </a:r>
            <a:r>
              <a:rPr lang="en-US" altLang="zh-CN"/>
              <a:t> 4 </a:t>
            </a:r>
            <a:endParaRPr lang="en-US" altLang="zh-CN"/>
          </a:p>
        </p:txBody>
      </p:sp>
    </p:spTree>
    <p:custDataLst>
      <p:tags r:id="rId14"/>
    </p:custDataLst>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custDataLst>
              <p:tags r:id="rId1"/>
            </p:custDataLst>
          </p:nvPr>
        </p:nvSpPr>
        <p:spPr>
          <a:xfrm>
            <a:off x="540792" y="434723"/>
            <a:ext cx="11306816" cy="6163081"/>
          </a:xfrm>
          <a:prstGeom prst="rect">
            <a:avLst/>
          </a:prstGeom>
          <a:noFill/>
          <a:ln w="41275" cmpd="sng">
            <a:solidFill>
              <a:srgbClr val="FFBD00"/>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6" name="矩形 5"/>
          <p:cNvSpPr/>
          <p:nvPr>
            <p:custDataLst>
              <p:tags r:id="rId2"/>
            </p:custDataLst>
          </p:nvPr>
        </p:nvSpPr>
        <p:spPr>
          <a:xfrm>
            <a:off x="357458" y="282323"/>
            <a:ext cx="11306816" cy="6163081"/>
          </a:xfrm>
          <a:prstGeom prst="rect">
            <a:avLst/>
          </a:prstGeom>
          <a:noFill/>
          <a:ln w="12700">
            <a:solidFill>
              <a:srgbClr val="4700E4"/>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17" name="矩形 16"/>
          <p:cNvSpPr/>
          <p:nvPr>
            <p:custDataLst>
              <p:tags r:id="rId3"/>
            </p:custDataLst>
          </p:nvPr>
        </p:nvSpPr>
        <p:spPr>
          <a:xfrm rot="10800000">
            <a:off x="23720" y="0"/>
            <a:ext cx="1229850" cy="1156138"/>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7" name="矩形 6"/>
          <p:cNvSpPr/>
          <p:nvPr>
            <p:custDataLst>
              <p:tags r:id="rId4"/>
            </p:custDataLst>
          </p:nvPr>
        </p:nvSpPr>
        <p:spPr>
          <a:xfrm rot="10800000">
            <a:off x="10763238" y="5419777"/>
            <a:ext cx="1229850" cy="1330427"/>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grpSp>
        <p:nvGrpSpPr>
          <p:cNvPr id="8" name="组合 7"/>
          <p:cNvGrpSpPr>
            <a:grpSpLocks noChangeAspect="1"/>
          </p:cNvGrpSpPr>
          <p:nvPr>
            <p:custDataLst>
              <p:tags r:id="rId5"/>
            </p:custDataLst>
          </p:nvPr>
        </p:nvGrpSpPr>
        <p:grpSpPr>
          <a:xfrm>
            <a:off x="279056" y="195409"/>
            <a:ext cx="937883" cy="818399"/>
            <a:chOff x="1168400" y="1347856"/>
            <a:chExt cx="723913" cy="631688"/>
          </a:xfrm>
          <a:solidFill>
            <a:srgbClr val="FFBD00"/>
          </a:solidFill>
        </p:grpSpPr>
        <p:sp>
          <p:nvSpPr>
            <p:cNvPr id="9" name="任意多边形: 形状 8"/>
            <p:cNvSpPr>
              <a:spLocks noChangeAspect="1"/>
            </p:cNvSpPr>
            <p:nvPr>
              <p:custDataLst>
                <p:tags r:id="rId6"/>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0" name="任意多边形: 形状 9"/>
            <p:cNvSpPr>
              <a:spLocks noChangeAspect="1"/>
            </p:cNvSpPr>
            <p:nvPr>
              <p:custDataLst>
                <p:tags r:id="rId7"/>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grpSp>
        <p:nvGrpSpPr>
          <p:cNvPr id="14" name="组合 13"/>
          <p:cNvGrpSpPr>
            <a:grpSpLocks noChangeAspect="1"/>
          </p:cNvGrpSpPr>
          <p:nvPr>
            <p:custDataLst>
              <p:tags r:id="rId8"/>
            </p:custDataLst>
          </p:nvPr>
        </p:nvGrpSpPr>
        <p:grpSpPr>
          <a:xfrm rot="10800000">
            <a:off x="10923371" y="5585925"/>
            <a:ext cx="829457" cy="723786"/>
            <a:chOff x="1168400" y="1347856"/>
            <a:chExt cx="723913" cy="631688"/>
          </a:xfrm>
          <a:solidFill>
            <a:srgbClr val="4700E4"/>
          </a:solidFill>
        </p:grpSpPr>
        <p:sp>
          <p:nvSpPr>
            <p:cNvPr id="15" name="任意多边形: 形状 14"/>
            <p:cNvSpPr>
              <a:spLocks noChangeAspect="1"/>
            </p:cNvSpPr>
            <p:nvPr>
              <p:custDataLst>
                <p:tags r:id="rId9"/>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6" name="任意多边形: 形状 15"/>
            <p:cNvSpPr>
              <a:spLocks noChangeAspect="1"/>
            </p:cNvSpPr>
            <p:nvPr>
              <p:custDataLst>
                <p:tags r:id="rId10"/>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sp>
        <p:nvSpPr>
          <p:cNvPr id="3" name="文本框 2"/>
          <p:cNvSpPr txBox="1"/>
          <p:nvPr>
            <p:custDataLst>
              <p:tags r:id="rId11"/>
            </p:custDataLst>
          </p:nvPr>
        </p:nvSpPr>
        <p:spPr>
          <a:xfrm flipV="1">
            <a:off x="904240" y="5586095"/>
            <a:ext cx="5974080" cy="395605"/>
          </a:xfrm>
          <a:prstGeom prst="rect">
            <a:avLst/>
          </a:prstGeom>
          <a:noFill/>
        </p:spPr>
        <p:txBody>
          <a:bodyPr wrap="square" lIns="90000" tIns="46800" rIns="90000" bIns="46800" rtlCol="0">
            <a:noAutofit/>
          </a:bodyPr>
          <a:lstStyle>
            <a:defPPr>
              <a:defRPr lang="zh-CN"/>
            </a:defPPr>
            <a:lvl1pPr fontAlgn="auto">
              <a:lnSpc>
                <a:spcPct val="130000"/>
              </a:lnSpc>
              <a:spcAft>
                <a:spcPts val="1000"/>
              </a:spcAft>
              <a:defRPr sz="1600" spc="150"/>
            </a:lvl1pPr>
          </a:lstStyle>
          <a:p>
            <a:pPr indent="0" fontAlgn="ctr">
              <a:spcBef>
                <a:spcPts val="1000"/>
              </a:spcBef>
              <a:spcAft>
                <a:spcPts val="0"/>
              </a:spcAft>
              <a:buFont typeface="WPS-Numbers" pitchFamily="2" charset="0"/>
              <a:buNone/>
            </a:pPr>
            <a:endParaRPr lang="zh-CN" altLang="en-US" sz="1600" spc="150" dirty="0">
              <a:solidFill>
                <a:srgbClr val="000000">
                  <a:lumMod val="65000"/>
                  <a:lumOff val="35000"/>
                </a:srgbClr>
              </a:solidFill>
              <a:latin typeface="Arial" panose="020B0604020202020204" pitchFamily="34" charset="0"/>
              <a:ea typeface="微软雅黑" panose="020B0503020204020204" charset="-122"/>
            </a:endParaRPr>
          </a:p>
        </p:txBody>
      </p:sp>
      <p:sp>
        <p:nvSpPr>
          <p:cNvPr id="18" name="椭圆 17"/>
          <p:cNvSpPr/>
          <p:nvPr>
            <p:custDataLst>
              <p:tags r:id="rId12"/>
            </p:custDataLst>
          </p:nvPr>
        </p:nvSpPr>
        <p:spPr>
          <a:xfrm>
            <a:off x="10497185" y="1088390"/>
            <a:ext cx="266065" cy="266065"/>
          </a:xfrm>
          <a:prstGeom prst="ellipse">
            <a:avLst/>
          </a:prstGeom>
          <a:solidFill>
            <a:srgbClr val="FFBD00"/>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
        <p:nvSpPr>
          <p:cNvPr id="21" name="椭圆 20"/>
          <p:cNvSpPr/>
          <p:nvPr>
            <p:custDataLst>
              <p:tags r:id="rId13"/>
            </p:custDataLst>
          </p:nvPr>
        </p:nvSpPr>
        <p:spPr>
          <a:xfrm>
            <a:off x="11009630" y="701675"/>
            <a:ext cx="386715" cy="386715"/>
          </a:xfrm>
          <a:prstGeom prst="ellipse">
            <a:avLst/>
          </a:pr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
        <p:nvSpPr>
          <p:cNvPr id="2" name="椭圆 1"/>
          <p:cNvSpPr/>
          <p:nvPr/>
        </p:nvSpPr>
        <p:spPr>
          <a:xfrm>
            <a:off x="3721100" y="701675"/>
            <a:ext cx="769620" cy="7181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A</a:t>
            </a:r>
            <a:endParaRPr lang="en-US" altLang="zh-CN"/>
          </a:p>
        </p:txBody>
      </p:sp>
      <p:sp>
        <p:nvSpPr>
          <p:cNvPr id="4" name="椭圆 3"/>
          <p:cNvSpPr/>
          <p:nvPr/>
        </p:nvSpPr>
        <p:spPr>
          <a:xfrm>
            <a:off x="6235700" y="4149725"/>
            <a:ext cx="769620" cy="7181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G</a:t>
            </a:r>
            <a:endParaRPr lang="en-US" altLang="zh-CN"/>
          </a:p>
        </p:txBody>
      </p:sp>
      <p:sp>
        <p:nvSpPr>
          <p:cNvPr id="11" name="椭圆 10"/>
          <p:cNvSpPr/>
          <p:nvPr/>
        </p:nvSpPr>
        <p:spPr>
          <a:xfrm>
            <a:off x="3182620" y="4149725"/>
            <a:ext cx="769620" cy="7181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E</a:t>
            </a:r>
            <a:endParaRPr lang="en-US" altLang="zh-CN"/>
          </a:p>
        </p:txBody>
      </p:sp>
      <p:sp>
        <p:nvSpPr>
          <p:cNvPr id="12" name="椭圆 11"/>
          <p:cNvSpPr/>
          <p:nvPr/>
        </p:nvSpPr>
        <p:spPr>
          <a:xfrm>
            <a:off x="2270125" y="2381250"/>
            <a:ext cx="769620" cy="7181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B</a:t>
            </a:r>
            <a:endParaRPr lang="en-US" altLang="zh-CN"/>
          </a:p>
        </p:txBody>
      </p:sp>
      <p:sp>
        <p:nvSpPr>
          <p:cNvPr id="13" name="椭圆 12"/>
          <p:cNvSpPr/>
          <p:nvPr/>
        </p:nvSpPr>
        <p:spPr>
          <a:xfrm>
            <a:off x="4385945" y="4149725"/>
            <a:ext cx="769620" cy="7181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F</a:t>
            </a:r>
            <a:endParaRPr lang="en-US" altLang="zh-CN"/>
          </a:p>
        </p:txBody>
      </p:sp>
      <p:sp>
        <p:nvSpPr>
          <p:cNvPr id="20" name="椭圆 19"/>
          <p:cNvSpPr/>
          <p:nvPr/>
        </p:nvSpPr>
        <p:spPr>
          <a:xfrm>
            <a:off x="5055235" y="2381250"/>
            <a:ext cx="769620" cy="7181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C</a:t>
            </a:r>
            <a:endParaRPr lang="en-US" altLang="zh-CN"/>
          </a:p>
        </p:txBody>
      </p:sp>
      <p:sp>
        <p:nvSpPr>
          <p:cNvPr id="22" name="椭圆 21"/>
          <p:cNvSpPr/>
          <p:nvPr/>
        </p:nvSpPr>
        <p:spPr>
          <a:xfrm>
            <a:off x="1381125" y="4149725"/>
            <a:ext cx="769620" cy="7181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D</a:t>
            </a:r>
            <a:endParaRPr lang="en-US" altLang="zh-CN"/>
          </a:p>
        </p:txBody>
      </p:sp>
      <p:cxnSp>
        <p:nvCxnSpPr>
          <p:cNvPr id="23" name="直接连接符 22"/>
          <p:cNvCxnSpPr>
            <a:stCxn id="2" idx="3"/>
            <a:endCxn id="12" idx="7"/>
          </p:cNvCxnSpPr>
          <p:nvPr/>
        </p:nvCxnSpPr>
        <p:spPr>
          <a:xfrm flipH="1">
            <a:off x="2927350" y="1314450"/>
            <a:ext cx="906145" cy="117221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直接连接符 23"/>
          <p:cNvCxnSpPr>
            <a:stCxn id="13" idx="0"/>
          </p:cNvCxnSpPr>
          <p:nvPr/>
        </p:nvCxnSpPr>
        <p:spPr>
          <a:xfrm flipV="1">
            <a:off x="4770755" y="3068320"/>
            <a:ext cx="452120" cy="1081405"/>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直接连接符 24"/>
          <p:cNvCxnSpPr>
            <a:stCxn id="2" idx="5"/>
            <a:endCxn id="20" idx="1"/>
          </p:cNvCxnSpPr>
          <p:nvPr/>
        </p:nvCxnSpPr>
        <p:spPr>
          <a:xfrm>
            <a:off x="4378325" y="1314450"/>
            <a:ext cx="789305" cy="117221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直接连接符 25"/>
          <p:cNvCxnSpPr>
            <a:stCxn id="11" idx="1"/>
            <a:endCxn id="12" idx="5"/>
          </p:cNvCxnSpPr>
          <p:nvPr/>
        </p:nvCxnSpPr>
        <p:spPr>
          <a:xfrm flipH="1" flipV="1">
            <a:off x="2927350" y="2994025"/>
            <a:ext cx="367665" cy="126111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直接连接符 26"/>
          <p:cNvCxnSpPr>
            <a:endCxn id="22" idx="0"/>
          </p:cNvCxnSpPr>
          <p:nvPr/>
        </p:nvCxnSpPr>
        <p:spPr>
          <a:xfrm flipH="1">
            <a:off x="1765935" y="3028315"/>
            <a:ext cx="637540" cy="112141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直接连接符 28"/>
          <p:cNvCxnSpPr>
            <a:stCxn id="4" idx="1"/>
            <a:endCxn id="20" idx="5"/>
          </p:cNvCxnSpPr>
          <p:nvPr/>
        </p:nvCxnSpPr>
        <p:spPr>
          <a:xfrm flipH="1" flipV="1">
            <a:off x="5712460" y="2994025"/>
            <a:ext cx="635635" cy="1261110"/>
          </a:xfrm>
          <a:prstGeom prst="line">
            <a:avLst/>
          </a:prstGeom>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6957695" y="1171575"/>
            <a:ext cx="3367405" cy="1753235"/>
          </a:xfrm>
          <a:prstGeom prst="rect">
            <a:avLst/>
          </a:prstGeom>
          <a:noFill/>
        </p:spPr>
        <p:txBody>
          <a:bodyPr wrap="square" rtlCol="0">
            <a:spAutoFit/>
          </a:bodyPr>
          <a:p>
            <a:r>
              <a:rPr lang="zh-CN" altLang="en-US"/>
              <a:t>前序遍历</a:t>
            </a:r>
            <a:r>
              <a:rPr lang="en-US" altLang="zh-CN"/>
              <a:t>(</a:t>
            </a:r>
            <a:r>
              <a:rPr lang="zh-CN" altLang="en-US"/>
              <a:t>先根遍历</a:t>
            </a:r>
            <a:r>
              <a:rPr lang="en-US" altLang="zh-CN"/>
              <a:t>)</a:t>
            </a:r>
            <a:r>
              <a:rPr lang="zh-CN" altLang="en-US"/>
              <a:t>：</a:t>
            </a:r>
            <a:endParaRPr lang="zh-CN" altLang="en-US"/>
          </a:p>
          <a:p>
            <a:r>
              <a:rPr lang="en-US" altLang="zh-CN"/>
              <a:t>ABDECFG</a:t>
            </a:r>
            <a:endParaRPr lang="en-US" altLang="zh-CN"/>
          </a:p>
          <a:p>
            <a:r>
              <a:rPr lang="zh-CN" altLang="en-US"/>
              <a:t>中序遍历</a:t>
            </a:r>
            <a:r>
              <a:rPr lang="en-US" altLang="zh-CN"/>
              <a:t>(</a:t>
            </a:r>
            <a:r>
              <a:rPr lang="zh-CN" altLang="en-US"/>
              <a:t>中根遍历</a:t>
            </a:r>
            <a:r>
              <a:rPr lang="en-US" altLang="zh-CN"/>
              <a:t>):</a:t>
            </a:r>
            <a:endParaRPr lang="en-US" altLang="zh-CN"/>
          </a:p>
          <a:p>
            <a:r>
              <a:rPr lang="en-US" altLang="zh-CN"/>
              <a:t>DBEAFCG</a:t>
            </a:r>
            <a:endParaRPr lang="en-US" altLang="zh-CN"/>
          </a:p>
          <a:p>
            <a:r>
              <a:rPr lang="zh-CN" altLang="en-US"/>
              <a:t>后序遍历</a:t>
            </a:r>
            <a:r>
              <a:rPr lang="en-US" altLang="zh-CN"/>
              <a:t>(</a:t>
            </a:r>
            <a:r>
              <a:rPr lang="zh-CN" altLang="en-US"/>
              <a:t>后根遍历</a:t>
            </a:r>
            <a:r>
              <a:rPr lang="en-US" altLang="zh-CN"/>
              <a:t>):</a:t>
            </a:r>
            <a:endParaRPr lang="en-US" altLang="zh-CN"/>
          </a:p>
          <a:p>
            <a:r>
              <a:rPr lang="en-US" altLang="zh-CN"/>
              <a:t>DEBFGCA</a:t>
            </a:r>
            <a:endParaRPr lang="en-US" altLang="zh-CN"/>
          </a:p>
        </p:txBody>
      </p:sp>
    </p:spTree>
    <p:custDataLst>
      <p:tags r:id="rId14"/>
    </p:custDataLst>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custDataLst>
              <p:tags r:id="rId1"/>
            </p:custDataLst>
          </p:nvPr>
        </p:nvSpPr>
        <p:spPr>
          <a:xfrm>
            <a:off x="549047" y="434723"/>
            <a:ext cx="11306816" cy="6163081"/>
          </a:xfrm>
          <a:prstGeom prst="rect">
            <a:avLst/>
          </a:prstGeom>
          <a:noFill/>
          <a:ln w="41275" cmpd="sng">
            <a:solidFill>
              <a:srgbClr val="FFBD00"/>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6" name="矩形 5"/>
          <p:cNvSpPr/>
          <p:nvPr>
            <p:custDataLst>
              <p:tags r:id="rId2"/>
            </p:custDataLst>
          </p:nvPr>
        </p:nvSpPr>
        <p:spPr>
          <a:xfrm>
            <a:off x="357458" y="282323"/>
            <a:ext cx="11306816" cy="6163081"/>
          </a:xfrm>
          <a:prstGeom prst="rect">
            <a:avLst/>
          </a:prstGeom>
          <a:noFill/>
          <a:ln w="12700">
            <a:solidFill>
              <a:srgbClr val="4700E4"/>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17" name="矩形 16"/>
          <p:cNvSpPr/>
          <p:nvPr>
            <p:custDataLst>
              <p:tags r:id="rId3"/>
            </p:custDataLst>
          </p:nvPr>
        </p:nvSpPr>
        <p:spPr>
          <a:xfrm rot="10800000">
            <a:off x="23720" y="0"/>
            <a:ext cx="1229850" cy="1156138"/>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7" name="矩形 6"/>
          <p:cNvSpPr/>
          <p:nvPr>
            <p:custDataLst>
              <p:tags r:id="rId4"/>
            </p:custDataLst>
          </p:nvPr>
        </p:nvSpPr>
        <p:spPr>
          <a:xfrm rot="10800000">
            <a:off x="10763238" y="5419777"/>
            <a:ext cx="1229850" cy="1330427"/>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grpSp>
        <p:nvGrpSpPr>
          <p:cNvPr id="8" name="组合 7"/>
          <p:cNvGrpSpPr>
            <a:grpSpLocks noChangeAspect="1"/>
          </p:cNvGrpSpPr>
          <p:nvPr>
            <p:custDataLst>
              <p:tags r:id="rId5"/>
            </p:custDataLst>
          </p:nvPr>
        </p:nvGrpSpPr>
        <p:grpSpPr>
          <a:xfrm>
            <a:off x="279056" y="195409"/>
            <a:ext cx="937883" cy="818399"/>
            <a:chOff x="1168400" y="1347856"/>
            <a:chExt cx="723913" cy="631688"/>
          </a:xfrm>
          <a:solidFill>
            <a:srgbClr val="FFBD00"/>
          </a:solidFill>
        </p:grpSpPr>
        <p:sp>
          <p:nvSpPr>
            <p:cNvPr id="9" name="任意多边形: 形状 8"/>
            <p:cNvSpPr>
              <a:spLocks noChangeAspect="1"/>
            </p:cNvSpPr>
            <p:nvPr>
              <p:custDataLst>
                <p:tags r:id="rId6"/>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0" name="任意多边形: 形状 9"/>
            <p:cNvSpPr>
              <a:spLocks noChangeAspect="1"/>
            </p:cNvSpPr>
            <p:nvPr>
              <p:custDataLst>
                <p:tags r:id="rId7"/>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grpSp>
        <p:nvGrpSpPr>
          <p:cNvPr id="14" name="组合 13"/>
          <p:cNvGrpSpPr>
            <a:grpSpLocks noChangeAspect="1"/>
          </p:cNvGrpSpPr>
          <p:nvPr>
            <p:custDataLst>
              <p:tags r:id="rId8"/>
            </p:custDataLst>
          </p:nvPr>
        </p:nvGrpSpPr>
        <p:grpSpPr>
          <a:xfrm rot="10800000">
            <a:off x="10923371" y="5585925"/>
            <a:ext cx="829457" cy="723786"/>
            <a:chOff x="1168400" y="1347856"/>
            <a:chExt cx="723913" cy="631688"/>
          </a:xfrm>
          <a:solidFill>
            <a:srgbClr val="4700E4"/>
          </a:solidFill>
        </p:grpSpPr>
        <p:sp>
          <p:nvSpPr>
            <p:cNvPr id="15" name="任意多边形: 形状 14"/>
            <p:cNvSpPr>
              <a:spLocks noChangeAspect="1"/>
            </p:cNvSpPr>
            <p:nvPr>
              <p:custDataLst>
                <p:tags r:id="rId9"/>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6" name="任意多边形: 形状 15"/>
            <p:cNvSpPr>
              <a:spLocks noChangeAspect="1"/>
            </p:cNvSpPr>
            <p:nvPr>
              <p:custDataLst>
                <p:tags r:id="rId10"/>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sp>
        <p:nvSpPr>
          <p:cNvPr id="18" name="椭圆 17"/>
          <p:cNvSpPr/>
          <p:nvPr>
            <p:custDataLst>
              <p:tags r:id="rId11"/>
            </p:custDataLst>
          </p:nvPr>
        </p:nvSpPr>
        <p:spPr>
          <a:xfrm>
            <a:off x="10497185" y="1088390"/>
            <a:ext cx="266065" cy="266065"/>
          </a:xfrm>
          <a:prstGeom prst="ellipse">
            <a:avLst/>
          </a:prstGeom>
          <a:solidFill>
            <a:srgbClr val="FFBD00"/>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
        <p:nvSpPr>
          <p:cNvPr id="21" name="椭圆 20"/>
          <p:cNvSpPr/>
          <p:nvPr>
            <p:custDataLst>
              <p:tags r:id="rId12"/>
            </p:custDataLst>
          </p:nvPr>
        </p:nvSpPr>
        <p:spPr>
          <a:xfrm>
            <a:off x="11009630" y="701675"/>
            <a:ext cx="386715" cy="386715"/>
          </a:xfrm>
          <a:prstGeom prst="ellipse">
            <a:avLst/>
          </a:pr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
        <p:nvSpPr>
          <p:cNvPr id="2" name="文本框 1"/>
          <p:cNvSpPr txBox="1"/>
          <p:nvPr/>
        </p:nvSpPr>
        <p:spPr>
          <a:xfrm>
            <a:off x="1368425" y="746125"/>
            <a:ext cx="2110105" cy="368300"/>
          </a:xfrm>
          <a:prstGeom prst="rect">
            <a:avLst/>
          </a:prstGeom>
          <a:noFill/>
        </p:spPr>
        <p:txBody>
          <a:bodyPr wrap="square" rtlCol="0">
            <a:spAutoFit/>
          </a:bodyPr>
          <a:p>
            <a:r>
              <a:rPr lang="en-US" altLang="zh-CN"/>
              <a:t>234 </a:t>
            </a:r>
            <a:r>
              <a:rPr lang="zh-CN" altLang="en-US"/>
              <a:t>树</a:t>
            </a:r>
            <a:endParaRPr lang="zh-CN" altLang="en-US"/>
          </a:p>
        </p:txBody>
      </p:sp>
      <p:sp>
        <p:nvSpPr>
          <p:cNvPr id="4" name="文本框 3"/>
          <p:cNvSpPr txBox="1"/>
          <p:nvPr/>
        </p:nvSpPr>
        <p:spPr>
          <a:xfrm>
            <a:off x="834390" y="1156335"/>
            <a:ext cx="4128135" cy="368300"/>
          </a:xfrm>
          <a:prstGeom prst="rect">
            <a:avLst/>
          </a:prstGeom>
          <a:noFill/>
        </p:spPr>
        <p:txBody>
          <a:bodyPr wrap="square" rtlCol="0">
            <a:spAutoFit/>
          </a:bodyPr>
          <a:p>
            <a:r>
              <a:rPr lang="zh-CN" altLang="en-US"/>
              <a:t>可以有</a:t>
            </a:r>
            <a:r>
              <a:rPr lang="en-US" altLang="zh-CN"/>
              <a:t> </a:t>
            </a:r>
            <a:r>
              <a:rPr lang="zh-CN" altLang="en-US"/>
              <a:t>四个叉</a:t>
            </a:r>
            <a:r>
              <a:rPr lang="en-US" altLang="zh-CN"/>
              <a:t> </a:t>
            </a:r>
            <a:r>
              <a:rPr lang="zh-CN" altLang="en-US"/>
              <a:t>的树，</a:t>
            </a:r>
            <a:r>
              <a:rPr lang="en-US" altLang="zh-CN"/>
              <a:t> </a:t>
            </a:r>
            <a:r>
              <a:rPr lang="zh-CN" altLang="en-US"/>
              <a:t>度为</a:t>
            </a:r>
            <a:r>
              <a:rPr lang="zh-CN" altLang="en-US"/>
              <a:t>四</a:t>
            </a:r>
            <a:endParaRPr lang="zh-CN" altLang="en-US"/>
          </a:p>
        </p:txBody>
      </p:sp>
      <p:sp>
        <p:nvSpPr>
          <p:cNvPr id="11" name="矩形 10"/>
          <p:cNvSpPr/>
          <p:nvPr/>
        </p:nvSpPr>
        <p:spPr>
          <a:xfrm>
            <a:off x="4962525" y="3105785"/>
            <a:ext cx="2626995" cy="10445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30</a:t>
            </a:r>
            <a:r>
              <a:rPr lang="zh-CN" altLang="en-US"/>
              <a:t>，</a:t>
            </a:r>
            <a:r>
              <a:rPr lang="en-US" altLang="zh-CN"/>
              <a:t>50</a:t>
            </a:r>
            <a:r>
              <a:rPr lang="zh-CN" altLang="en-US"/>
              <a:t>，</a:t>
            </a:r>
            <a:r>
              <a:rPr lang="en-US" altLang="zh-CN"/>
              <a:t>80</a:t>
            </a:r>
            <a:endParaRPr lang="en-US" altLang="zh-CN"/>
          </a:p>
        </p:txBody>
      </p:sp>
      <p:sp>
        <p:nvSpPr>
          <p:cNvPr id="12" name="矩形 11"/>
          <p:cNvSpPr/>
          <p:nvPr/>
        </p:nvSpPr>
        <p:spPr>
          <a:xfrm>
            <a:off x="3221990" y="3258185"/>
            <a:ext cx="1409700" cy="7404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30</a:t>
            </a:r>
            <a:r>
              <a:rPr lang="zh-CN" altLang="en-US"/>
              <a:t>，</a:t>
            </a:r>
            <a:r>
              <a:rPr lang="en-US" altLang="zh-CN"/>
              <a:t>40</a:t>
            </a:r>
            <a:endParaRPr lang="en-US" altLang="zh-CN"/>
          </a:p>
        </p:txBody>
      </p:sp>
      <p:sp>
        <p:nvSpPr>
          <p:cNvPr id="52" name="矩形 51"/>
          <p:cNvSpPr/>
          <p:nvPr/>
        </p:nvSpPr>
        <p:spPr>
          <a:xfrm>
            <a:off x="7920355" y="3258185"/>
            <a:ext cx="963295" cy="7404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80</a:t>
            </a:r>
            <a:endParaRPr lang="en-US" altLang="zh-CN"/>
          </a:p>
        </p:txBody>
      </p:sp>
      <p:sp>
        <p:nvSpPr>
          <p:cNvPr id="53" name="矩形 52"/>
          <p:cNvSpPr/>
          <p:nvPr/>
        </p:nvSpPr>
        <p:spPr>
          <a:xfrm>
            <a:off x="5870575" y="1947545"/>
            <a:ext cx="963295" cy="7404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50</a:t>
            </a:r>
            <a:endParaRPr lang="en-US" altLang="zh-CN"/>
          </a:p>
        </p:txBody>
      </p:sp>
      <p:sp>
        <p:nvSpPr>
          <p:cNvPr id="54" name="矩形 53"/>
          <p:cNvSpPr/>
          <p:nvPr/>
        </p:nvSpPr>
        <p:spPr>
          <a:xfrm>
            <a:off x="2795270" y="3258185"/>
            <a:ext cx="1836420" cy="7404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30</a:t>
            </a:r>
            <a:r>
              <a:rPr lang="zh-CN" altLang="en-US"/>
              <a:t>，</a:t>
            </a:r>
            <a:r>
              <a:rPr lang="en-US" altLang="zh-CN"/>
              <a:t>40</a:t>
            </a:r>
            <a:r>
              <a:rPr lang="zh-CN" altLang="en-US"/>
              <a:t>，</a:t>
            </a:r>
            <a:r>
              <a:rPr lang="en-US" altLang="zh-CN"/>
              <a:t>45</a:t>
            </a:r>
            <a:endParaRPr lang="en-US" altLang="zh-CN"/>
          </a:p>
        </p:txBody>
      </p:sp>
      <p:sp>
        <p:nvSpPr>
          <p:cNvPr id="55" name="矩形 54"/>
          <p:cNvSpPr/>
          <p:nvPr/>
        </p:nvSpPr>
        <p:spPr>
          <a:xfrm>
            <a:off x="7920355" y="3258185"/>
            <a:ext cx="2302510" cy="7810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80</a:t>
            </a:r>
            <a:r>
              <a:rPr lang="zh-CN" altLang="en-US"/>
              <a:t>，</a:t>
            </a:r>
            <a:r>
              <a:rPr lang="en-US" altLang="zh-CN"/>
              <a:t>90</a:t>
            </a:r>
            <a:r>
              <a:rPr lang="zh-CN" altLang="en-US"/>
              <a:t>，</a:t>
            </a:r>
            <a:r>
              <a:rPr lang="en-US" altLang="zh-CN"/>
              <a:t>100</a:t>
            </a:r>
            <a:endParaRPr lang="en-US" altLang="zh-CN"/>
          </a:p>
        </p:txBody>
      </p:sp>
      <p:sp>
        <p:nvSpPr>
          <p:cNvPr id="56" name="矩形 55"/>
          <p:cNvSpPr/>
          <p:nvPr/>
        </p:nvSpPr>
        <p:spPr>
          <a:xfrm>
            <a:off x="5383530" y="1920240"/>
            <a:ext cx="1937385" cy="8108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50</a:t>
            </a:r>
            <a:r>
              <a:rPr lang="zh-CN" altLang="en-US"/>
              <a:t>，</a:t>
            </a:r>
            <a:r>
              <a:rPr lang="en-US" altLang="zh-CN"/>
              <a:t>90</a:t>
            </a:r>
            <a:endParaRPr lang="en-US" altLang="zh-CN"/>
          </a:p>
        </p:txBody>
      </p:sp>
      <p:sp>
        <p:nvSpPr>
          <p:cNvPr id="57" name="矩形 56"/>
          <p:cNvSpPr/>
          <p:nvPr/>
        </p:nvSpPr>
        <p:spPr>
          <a:xfrm>
            <a:off x="5783580" y="3249295"/>
            <a:ext cx="984250" cy="749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80</a:t>
            </a:r>
            <a:endParaRPr lang="en-US" altLang="zh-CN"/>
          </a:p>
        </p:txBody>
      </p:sp>
      <p:sp>
        <p:nvSpPr>
          <p:cNvPr id="58" name="矩形 57"/>
          <p:cNvSpPr/>
          <p:nvPr/>
        </p:nvSpPr>
        <p:spPr>
          <a:xfrm>
            <a:off x="7920355" y="3274060"/>
            <a:ext cx="1786255" cy="7499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100</a:t>
            </a:r>
            <a:r>
              <a:rPr lang="zh-CN" altLang="en-US"/>
              <a:t>，</a:t>
            </a:r>
            <a:r>
              <a:rPr lang="en-US" altLang="zh-CN"/>
              <a:t>120</a:t>
            </a:r>
            <a:endParaRPr lang="en-US" altLang="zh-CN"/>
          </a:p>
        </p:txBody>
      </p:sp>
      <p:sp>
        <p:nvSpPr>
          <p:cNvPr id="59" name="文本框 58"/>
          <p:cNvSpPr txBox="1"/>
          <p:nvPr/>
        </p:nvSpPr>
        <p:spPr>
          <a:xfrm>
            <a:off x="1089660" y="4039870"/>
            <a:ext cx="9283700" cy="2306955"/>
          </a:xfrm>
          <a:prstGeom prst="rect">
            <a:avLst/>
          </a:prstGeom>
          <a:noFill/>
        </p:spPr>
        <p:txBody>
          <a:bodyPr wrap="square" rtlCol="0">
            <a:spAutoFit/>
          </a:bodyPr>
          <a:p>
            <a:r>
              <a:rPr lang="zh-CN" altLang="en-US"/>
              <a:t>我们会发现</a:t>
            </a:r>
            <a:r>
              <a:rPr lang="en-US" altLang="zh-CN"/>
              <a:t> </a:t>
            </a:r>
            <a:r>
              <a:rPr lang="zh-CN" altLang="en-US"/>
              <a:t>新来的总是在</a:t>
            </a:r>
            <a:r>
              <a:rPr lang="zh-CN" altLang="en-US"/>
              <a:t>最下边</a:t>
            </a:r>
            <a:endParaRPr lang="zh-CN" altLang="en-US"/>
          </a:p>
          <a:p>
            <a:r>
              <a:rPr lang="en-US" altLang="zh-CN"/>
              <a:t>234 </a:t>
            </a:r>
            <a:r>
              <a:rPr lang="zh-CN" altLang="en-US"/>
              <a:t>树</a:t>
            </a:r>
            <a:r>
              <a:rPr lang="en-US" altLang="zh-CN"/>
              <a:t> </a:t>
            </a:r>
            <a:r>
              <a:rPr lang="zh-CN" altLang="en-US"/>
              <a:t>总是平衡的</a:t>
            </a:r>
            <a:r>
              <a:rPr lang="en-US" altLang="zh-CN"/>
              <a:t>(</a:t>
            </a:r>
            <a:r>
              <a:rPr lang="zh-CN" altLang="en-US"/>
              <a:t>每一个路径高度都相同</a:t>
            </a:r>
            <a:r>
              <a:rPr lang="en-US" altLang="zh-CN"/>
              <a:t>)</a:t>
            </a:r>
            <a:endParaRPr lang="en-US" altLang="zh-CN"/>
          </a:p>
          <a:p>
            <a:endParaRPr lang="en-US" altLang="zh-CN"/>
          </a:p>
          <a:p>
            <a:r>
              <a:rPr lang="zh-CN" altLang="en-US"/>
              <a:t>分支变多了，层数</a:t>
            </a:r>
            <a:r>
              <a:rPr lang="zh-CN" altLang="en-US"/>
              <a:t>变少了</a:t>
            </a:r>
            <a:endParaRPr lang="zh-CN" altLang="en-US"/>
          </a:p>
          <a:p>
            <a:r>
              <a:rPr lang="zh-CN" altLang="en-US"/>
              <a:t>节点变少了，存的数</a:t>
            </a:r>
            <a:r>
              <a:rPr lang="zh-CN" altLang="en-US"/>
              <a:t>变多了</a:t>
            </a:r>
            <a:endParaRPr lang="zh-CN" altLang="en-US"/>
          </a:p>
          <a:p>
            <a:endParaRPr lang="zh-CN" altLang="en-US"/>
          </a:p>
          <a:p>
            <a:r>
              <a:rPr lang="zh-CN" altLang="en-US"/>
              <a:t>单分支变多了，导致复杂度上升了，希望进行简化</a:t>
            </a:r>
            <a:r>
              <a:rPr lang="en-US" altLang="zh-CN"/>
              <a:t>        </a:t>
            </a:r>
            <a:r>
              <a:rPr lang="zh-CN" altLang="en-US"/>
              <a:t>简化为二叉树，依旧保留多叉，一个节点存</a:t>
            </a:r>
            <a:r>
              <a:rPr lang="zh-CN" altLang="en-US"/>
              <a:t>多个树</a:t>
            </a:r>
            <a:endParaRPr lang="zh-CN" altLang="en-US"/>
          </a:p>
        </p:txBody>
      </p:sp>
    </p:spTree>
    <p:custDataLst>
      <p:tags r:id="rId13"/>
    </p:custDataLst>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12"/>
                                        </p:tgtEl>
                                        <p:attrNameLst>
                                          <p:attrName>style.visibility</p:attrName>
                                        </p:attrNameLst>
                                      </p:cBhvr>
                                      <p:to>
                                        <p:strVal val="hidden"/>
                                      </p:to>
                                    </p:set>
                                  </p:childTnLst>
                                </p:cTn>
                              </p:par>
                              <p:par>
                                <p:cTn id="17" presetID="1" presetClass="exit" presetSubtype="0" fill="hold" grpId="1" nodeType="withEffect">
                                  <p:stCondLst>
                                    <p:cond delay="0"/>
                                  </p:stCondLst>
                                  <p:childTnLst>
                                    <p:set>
                                      <p:cBhvr>
                                        <p:cTn id="18" dur="1" fill="hold">
                                          <p:stCondLst>
                                            <p:cond delay="0"/>
                                          </p:stCondLst>
                                        </p:cTn>
                                        <p:tgtEl>
                                          <p:spTgt spid="52"/>
                                        </p:tgtEl>
                                        <p:attrNameLst>
                                          <p:attrName>style.visibility</p:attrName>
                                        </p:attrNameLst>
                                      </p:cBhvr>
                                      <p:to>
                                        <p:strVal val="hidden"/>
                                      </p:to>
                                    </p:set>
                                  </p:childTnLst>
                                </p:cTn>
                              </p:par>
                              <p:par>
                                <p:cTn id="19" presetID="1" presetClass="entr" presetSubtype="0" fill="hold" grpId="0" nodeType="withEffect">
                                  <p:stCondLst>
                                    <p:cond delay="0"/>
                                  </p:stCondLst>
                                  <p:childTnLst>
                                    <p:set>
                                      <p:cBhvr>
                                        <p:cTn id="20" dur="1" fill="hold">
                                          <p:stCondLst>
                                            <p:cond delay="0"/>
                                          </p:stCondLst>
                                        </p:cTn>
                                        <p:tgtEl>
                                          <p:spTgt spid="5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4">
                                            <p:txEl>
                                              <p:pRg st="0" end="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grpId="1" nodeType="clickEffect">
                                  <p:stCondLst>
                                    <p:cond delay="0"/>
                                  </p:stCondLst>
                                  <p:childTnLst>
                                    <p:set>
                                      <p:cBhvr>
                                        <p:cTn id="28" dur="1" fill="hold">
                                          <p:stCondLst>
                                            <p:cond delay="0"/>
                                          </p:stCondLst>
                                        </p:cTn>
                                        <p:tgtEl>
                                          <p:spTgt spid="53"/>
                                        </p:tgtEl>
                                        <p:attrNameLst>
                                          <p:attrName>style.visibility</p:attrName>
                                        </p:attrNameLst>
                                      </p:cBhvr>
                                      <p:to>
                                        <p:strVal val="hidden"/>
                                      </p:to>
                                    </p:set>
                                  </p:childTnLst>
                                </p:cTn>
                              </p:par>
                              <p:par>
                                <p:cTn id="29" presetID="1" presetClass="entr" presetSubtype="0" fill="hold" grpId="0" nodeType="withEffect">
                                  <p:stCondLst>
                                    <p:cond delay="0"/>
                                  </p:stCondLst>
                                  <p:childTnLst>
                                    <p:set>
                                      <p:cBhvr>
                                        <p:cTn id="30" dur="1" fill="hold">
                                          <p:stCondLst>
                                            <p:cond delay="0"/>
                                          </p:stCondLst>
                                        </p:cTn>
                                        <p:tgtEl>
                                          <p:spTgt spid="56"/>
                                        </p:tgtEl>
                                        <p:attrNameLst>
                                          <p:attrName>style.visibility</p:attrName>
                                        </p:attrNameLst>
                                      </p:cBhvr>
                                      <p:to>
                                        <p:strVal val="visible"/>
                                      </p:to>
                                    </p:set>
                                  </p:childTnLst>
                                </p:cTn>
                              </p:par>
                              <p:par>
                                <p:cTn id="31" presetID="1" presetClass="exit" presetSubtype="0" fill="hold" grpId="1" nodeType="withEffect">
                                  <p:stCondLst>
                                    <p:cond delay="0"/>
                                  </p:stCondLst>
                                  <p:childTnLst>
                                    <p:set>
                                      <p:cBhvr>
                                        <p:cTn id="32" dur="1" fill="hold">
                                          <p:stCondLst>
                                            <p:cond delay="0"/>
                                          </p:stCondLst>
                                        </p:cTn>
                                        <p:tgtEl>
                                          <p:spTgt spid="55"/>
                                        </p:tgtEl>
                                        <p:attrNameLst>
                                          <p:attrName>style.visibility</p:attrName>
                                        </p:attrNameLst>
                                      </p:cBhvr>
                                      <p:to>
                                        <p:strVal val="hidden"/>
                                      </p:to>
                                    </p:set>
                                  </p:childTnLst>
                                </p:cTn>
                              </p:par>
                              <p:par>
                                <p:cTn id="33" presetID="1" presetClass="entr" presetSubtype="0" fill="hold" grpId="0" nodeType="withEffect">
                                  <p:stCondLst>
                                    <p:cond delay="0"/>
                                  </p:stCondLst>
                                  <p:childTnLst>
                                    <p:set>
                                      <p:cBhvr>
                                        <p:cTn id="34" dur="1" fill="hold">
                                          <p:stCondLst>
                                            <p:cond delay="0"/>
                                          </p:stCondLst>
                                        </p:cTn>
                                        <p:tgtEl>
                                          <p:spTgt spid="5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ldLvl="0" animBg="1"/>
      <p:bldP spid="12" grpId="0" bldLvl="0" animBg="1"/>
      <p:bldP spid="53" grpId="0" animBg="1"/>
      <p:bldP spid="52" grpId="0" bldLvl="0" animBg="1"/>
      <p:bldP spid="12" grpId="1" animBg="1"/>
      <p:bldP spid="52" grpId="1" animBg="1"/>
      <p:bldP spid="55" grpId="0" bldLvl="0" animBg="1"/>
      <p:bldP spid="54" grpId="0" bldLvl="0" animBg="1" build="allAtOnce"/>
      <p:bldP spid="53" grpId="1" animBg="1"/>
      <p:bldP spid="56" grpId="0" bldLvl="0" animBg="1"/>
      <p:bldP spid="55" grpId="1" animBg="1"/>
      <p:bldP spid="58" grpId="0" bldLvl="0" animBg="1"/>
      <p:bldP spid="57" grpId="0" animBg="1"/>
      <p:bldP spid="5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custDataLst>
              <p:tags r:id="rId1"/>
            </p:custDataLst>
          </p:nvPr>
        </p:nvSpPr>
        <p:spPr>
          <a:xfrm>
            <a:off x="549047" y="434723"/>
            <a:ext cx="11306816" cy="6163081"/>
          </a:xfrm>
          <a:prstGeom prst="rect">
            <a:avLst/>
          </a:prstGeom>
          <a:noFill/>
          <a:ln w="41275" cmpd="sng">
            <a:solidFill>
              <a:srgbClr val="FFBD00"/>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6" name="矩形 5"/>
          <p:cNvSpPr/>
          <p:nvPr>
            <p:custDataLst>
              <p:tags r:id="rId2"/>
            </p:custDataLst>
          </p:nvPr>
        </p:nvSpPr>
        <p:spPr>
          <a:xfrm>
            <a:off x="357458" y="282323"/>
            <a:ext cx="11306816" cy="6163081"/>
          </a:xfrm>
          <a:prstGeom prst="rect">
            <a:avLst/>
          </a:prstGeom>
          <a:noFill/>
          <a:ln w="12700">
            <a:solidFill>
              <a:srgbClr val="4700E4"/>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17" name="矩形 16"/>
          <p:cNvSpPr/>
          <p:nvPr>
            <p:custDataLst>
              <p:tags r:id="rId3"/>
            </p:custDataLst>
          </p:nvPr>
        </p:nvSpPr>
        <p:spPr>
          <a:xfrm rot="10800000">
            <a:off x="23720" y="0"/>
            <a:ext cx="1229850" cy="1156138"/>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7" name="矩形 6"/>
          <p:cNvSpPr/>
          <p:nvPr>
            <p:custDataLst>
              <p:tags r:id="rId4"/>
            </p:custDataLst>
          </p:nvPr>
        </p:nvSpPr>
        <p:spPr>
          <a:xfrm rot="10800000">
            <a:off x="10763238" y="5419777"/>
            <a:ext cx="1229850" cy="1330427"/>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grpSp>
        <p:nvGrpSpPr>
          <p:cNvPr id="8" name="组合 7"/>
          <p:cNvGrpSpPr>
            <a:grpSpLocks noChangeAspect="1"/>
          </p:cNvGrpSpPr>
          <p:nvPr>
            <p:custDataLst>
              <p:tags r:id="rId5"/>
            </p:custDataLst>
          </p:nvPr>
        </p:nvGrpSpPr>
        <p:grpSpPr>
          <a:xfrm>
            <a:off x="279056" y="195409"/>
            <a:ext cx="937883" cy="818399"/>
            <a:chOff x="1168400" y="1347856"/>
            <a:chExt cx="723913" cy="631688"/>
          </a:xfrm>
          <a:solidFill>
            <a:srgbClr val="FFBD00"/>
          </a:solidFill>
        </p:grpSpPr>
        <p:sp>
          <p:nvSpPr>
            <p:cNvPr id="9" name="任意多边形: 形状 8"/>
            <p:cNvSpPr>
              <a:spLocks noChangeAspect="1"/>
            </p:cNvSpPr>
            <p:nvPr>
              <p:custDataLst>
                <p:tags r:id="rId6"/>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0" name="任意多边形: 形状 9"/>
            <p:cNvSpPr>
              <a:spLocks noChangeAspect="1"/>
            </p:cNvSpPr>
            <p:nvPr>
              <p:custDataLst>
                <p:tags r:id="rId7"/>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grpSp>
        <p:nvGrpSpPr>
          <p:cNvPr id="14" name="组合 13"/>
          <p:cNvGrpSpPr>
            <a:grpSpLocks noChangeAspect="1"/>
          </p:cNvGrpSpPr>
          <p:nvPr>
            <p:custDataLst>
              <p:tags r:id="rId8"/>
            </p:custDataLst>
          </p:nvPr>
        </p:nvGrpSpPr>
        <p:grpSpPr>
          <a:xfrm rot="10800000">
            <a:off x="10923371" y="5585925"/>
            <a:ext cx="829457" cy="723786"/>
            <a:chOff x="1168400" y="1347856"/>
            <a:chExt cx="723913" cy="631688"/>
          </a:xfrm>
          <a:solidFill>
            <a:srgbClr val="4700E4"/>
          </a:solidFill>
        </p:grpSpPr>
        <p:sp>
          <p:nvSpPr>
            <p:cNvPr id="15" name="任意多边形: 形状 14"/>
            <p:cNvSpPr>
              <a:spLocks noChangeAspect="1"/>
            </p:cNvSpPr>
            <p:nvPr>
              <p:custDataLst>
                <p:tags r:id="rId9"/>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6" name="任意多边形: 形状 15"/>
            <p:cNvSpPr>
              <a:spLocks noChangeAspect="1"/>
            </p:cNvSpPr>
            <p:nvPr>
              <p:custDataLst>
                <p:tags r:id="rId10"/>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sp>
        <p:nvSpPr>
          <p:cNvPr id="18" name="椭圆 17"/>
          <p:cNvSpPr/>
          <p:nvPr>
            <p:custDataLst>
              <p:tags r:id="rId11"/>
            </p:custDataLst>
          </p:nvPr>
        </p:nvSpPr>
        <p:spPr>
          <a:xfrm>
            <a:off x="10497185" y="1088390"/>
            <a:ext cx="266065" cy="266065"/>
          </a:xfrm>
          <a:prstGeom prst="ellipse">
            <a:avLst/>
          </a:prstGeom>
          <a:solidFill>
            <a:srgbClr val="FFBD00"/>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
        <p:nvSpPr>
          <p:cNvPr id="21" name="椭圆 20"/>
          <p:cNvSpPr/>
          <p:nvPr>
            <p:custDataLst>
              <p:tags r:id="rId12"/>
            </p:custDataLst>
          </p:nvPr>
        </p:nvSpPr>
        <p:spPr>
          <a:xfrm>
            <a:off x="11009630" y="701675"/>
            <a:ext cx="386715" cy="386715"/>
          </a:xfrm>
          <a:prstGeom prst="ellipse">
            <a:avLst/>
          </a:pr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
        <p:nvSpPr>
          <p:cNvPr id="2" name="文本框 1"/>
          <p:cNvSpPr txBox="1"/>
          <p:nvPr/>
        </p:nvSpPr>
        <p:spPr>
          <a:xfrm>
            <a:off x="1325880" y="634365"/>
            <a:ext cx="2372995" cy="368300"/>
          </a:xfrm>
          <a:prstGeom prst="rect">
            <a:avLst/>
          </a:prstGeom>
          <a:noFill/>
        </p:spPr>
        <p:txBody>
          <a:bodyPr wrap="square" rtlCol="0">
            <a:spAutoFit/>
          </a:bodyPr>
          <a:p>
            <a:r>
              <a:rPr lang="zh-CN" altLang="en-US"/>
              <a:t>红黑树</a:t>
            </a:r>
            <a:endParaRPr lang="zh-CN" altLang="en-US"/>
          </a:p>
        </p:txBody>
      </p:sp>
      <p:sp>
        <p:nvSpPr>
          <p:cNvPr id="4" name="文本框 3"/>
          <p:cNvSpPr txBox="1"/>
          <p:nvPr/>
        </p:nvSpPr>
        <p:spPr>
          <a:xfrm>
            <a:off x="813435" y="1166495"/>
            <a:ext cx="9949815" cy="1476375"/>
          </a:xfrm>
          <a:prstGeom prst="rect">
            <a:avLst/>
          </a:prstGeom>
          <a:noFill/>
        </p:spPr>
        <p:txBody>
          <a:bodyPr wrap="square" rtlCol="0">
            <a:spAutoFit/>
          </a:bodyPr>
          <a:p>
            <a:r>
              <a:rPr lang="zh-CN" altLang="en-US"/>
              <a:t>性质：</a:t>
            </a:r>
            <a:endParaRPr lang="zh-CN" altLang="en-US"/>
          </a:p>
          <a:p>
            <a:r>
              <a:rPr lang="en-US" altLang="zh-CN"/>
              <a:t>1.</a:t>
            </a:r>
            <a:r>
              <a:rPr lang="zh-CN" altLang="en-US"/>
              <a:t>节点是红色或者</a:t>
            </a:r>
            <a:r>
              <a:rPr lang="zh-CN" altLang="en-US"/>
              <a:t>黑色</a:t>
            </a:r>
            <a:endParaRPr lang="zh-CN" altLang="en-US"/>
          </a:p>
          <a:p>
            <a:r>
              <a:rPr lang="en-US" altLang="zh-CN"/>
              <a:t>2.</a:t>
            </a:r>
            <a:r>
              <a:rPr lang="zh-CN" altLang="en-US"/>
              <a:t>根节点是</a:t>
            </a:r>
            <a:r>
              <a:rPr lang="zh-CN" altLang="en-US"/>
              <a:t>黑色</a:t>
            </a:r>
            <a:endParaRPr lang="zh-CN" altLang="en-US"/>
          </a:p>
          <a:p>
            <a:r>
              <a:rPr lang="en-US" altLang="zh-CN"/>
              <a:t>3.</a:t>
            </a:r>
            <a:r>
              <a:rPr lang="zh-CN" altLang="en-US"/>
              <a:t>每个红色节点的两个子节点都是</a:t>
            </a:r>
            <a:r>
              <a:rPr lang="zh-CN" altLang="en-US"/>
              <a:t>黑色</a:t>
            </a:r>
            <a:endParaRPr lang="zh-CN" altLang="en-US"/>
          </a:p>
          <a:p>
            <a:r>
              <a:rPr lang="en-US" altLang="zh-CN"/>
              <a:t>4.</a:t>
            </a:r>
            <a:r>
              <a:rPr lang="zh-CN" altLang="en-US"/>
              <a:t>从任意节点到其每个叶子节点的所有路径都包含相同数目的黑色节点</a:t>
            </a:r>
            <a:r>
              <a:rPr lang="en-US" altLang="zh-CN"/>
              <a:t>(</a:t>
            </a:r>
            <a:r>
              <a:rPr lang="zh-CN" altLang="en-US"/>
              <a:t>为什么不算上红色节点</a:t>
            </a:r>
            <a:r>
              <a:rPr lang="en-US" altLang="zh-CN"/>
              <a:t>)</a:t>
            </a:r>
            <a:endParaRPr lang="en-US" altLang="zh-CN"/>
          </a:p>
        </p:txBody>
      </p:sp>
      <p:sp>
        <p:nvSpPr>
          <p:cNvPr id="11" name="矩形 10"/>
          <p:cNvSpPr/>
          <p:nvPr/>
        </p:nvSpPr>
        <p:spPr>
          <a:xfrm>
            <a:off x="1216660" y="2919730"/>
            <a:ext cx="852170" cy="7004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50</a:t>
            </a:r>
            <a:endParaRPr lang="en-US" altLang="zh-CN"/>
          </a:p>
        </p:txBody>
      </p:sp>
      <p:sp>
        <p:nvSpPr>
          <p:cNvPr id="12" name="椭圆 11"/>
          <p:cNvSpPr/>
          <p:nvPr/>
        </p:nvSpPr>
        <p:spPr>
          <a:xfrm>
            <a:off x="4751070" y="2808605"/>
            <a:ext cx="810895" cy="81153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r>
              <a:rPr lang="en-US" altLang="zh-CN"/>
              <a:t>50</a:t>
            </a:r>
            <a:endParaRPr lang="en-US" altLang="zh-CN"/>
          </a:p>
        </p:txBody>
      </p:sp>
      <p:sp>
        <p:nvSpPr>
          <p:cNvPr id="13" name="矩形 12"/>
          <p:cNvSpPr/>
          <p:nvPr/>
        </p:nvSpPr>
        <p:spPr>
          <a:xfrm>
            <a:off x="813435" y="4050030"/>
            <a:ext cx="1927225" cy="7505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30</a:t>
            </a:r>
            <a:r>
              <a:rPr lang="zh-CN" altLang="en-US"/>
              <a:t>，</a:t>
            </a:r>
            <a:r>
              <a:rPr lang="en-US" altLang="zh-CN"/>
              <a:t>50</a:t>
            </a:r>
            <a:endParaRPr lang="en-US" altLang="zh-CN"/>
          </a:p>
        </p:txBody>
      </p:sp>
      <p:sp>
        <p:nvSpPr>
          <p:cNvPr id="20" name="椭圆 19"/>
          <p:cNvSpPr/>
          <p:nvPr/>
        </p:nvSpPr>
        <p:spPr>
          <a:xfrm>
            <a:off x="4751070" y="3752850"/>
            <a:ext cx="810895" cy="811530"/>
          </a:xfrm>
          <a:prstGeom prst="ellipse">
            <a:avLst/>
          </a:prstGeom>
          <a:solidFill>
            <a:schemeClr val="accent6">
              <a:lumMod val="75000"/>
            </a:schemeClr>
          </a:solidFill>
        </p:spPr>
        <p:style>
          <a:lnRef idx="2">
            <a:schemeClr val="accent6"/>
          </a:lnRef>
          <a:fillRef idx="1">
            <a:schemeClr val="lt1"/>
          </a:fillRef>
          <a:effectRef idx="0">
            <a:schemeClr val="accent6"/>
          </a:effectRef>
          <a:fontRef idx="minor">
            <a:schemeClr val="dk1"/>
          </a:fontRef>
        </p:style>
        <p:txBody>
          <a:bodyPr rtlCol="0" anchor="ctr"/>
          <a:p>
            <a:pPr algn="ctr"/>
            <a:r>
              <a:rPr lang="en-US" altLang="zh-CN"/>
              <a:t>30</a:t>
            </a:r>
            <a:endParaRPr lang="en-US" altLang="zh-CN"/>
          </a:p>
        </p:txBody>
      </p:sp>
      <p:cxnSp>
        <p:nvCxnSpPr>
          <p:cNvPr id="22" name="直接箭头连接符 21"/>
          <p:cNvCxnSpPr/>
          <p:nvPr/>
        </p:nvCxnSpPr>
        <p:spPr>
          <a:xfrm>
            <a:off x="1068705" y="4766945"/>
            <a:ext cx="11430" cy="90043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p:nvPr/>
        </p:nvCxnSpPr>
        <p:spPr>
          <a:xfrm>
            <a:off x="2454275" y="4758055"/>
            <a:ext cx="11430" cy="90043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p:nvPr/>
        </p:nvCxnSpPr>
        <p:spPr>
          <a:xfrm>
            <a:off x="1768475" y="4758055"/>
            <a:ext cx="11430" cy="90043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1" name="椭圆 30"/>
          <p:cNvSpPr/>
          <p:nvPr/>
        </p:nvSpPr>
        <p:spPr>
          <a:xfrm>
            <a:off x="5561965" y="4564380"/>
            <a:ext cx="810895" cy="81153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r>
              <a:rPr lang="en-US" altLang="zh-CN"/>
              <a:t>50</a:t>
            </a:r>
            <a:endParaRPr lang="en-US" altLang="zh-CN"/>
          </a:p>
        </p:txBody>
      </p:sp>
      <p:sp>
        <p:nvSpPr>
          <p:cNvPr id="32" name="椭圆 31"/>
          <p:cNvSpPr/>
          <p:nvPr/>
        </p:nvSpPr>
        <p:spPr>
          <a:xfrm>
            <a:off x="3940175" y="4564380"/>
            <a:ext cx="810895" cy="81153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r>
              <a:rPr lang="en-US" altLang="zh-CN"/>
              <a:t>&lt;30</a:t>
            </a:r>
            <a:endParaRPr lang="en-US" altLang="zh-CN"/>
          </a:p>
        </p:txBody>
      </p:sp>
      <p:sp>
        <p:nvSpPr>
          <p:cNvPr id="33" name="椭圆 32"/>
          <p:cNvSpPr/>
          <p:nvPr/>
        </p:nvSpPr>
        <p:spPr>
          <a:xfrm>
            <a:off x="4958715" y="5647055"/>
            <a:ext cx="810895" cy="81153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r>
              <a:rPr lang="en-US" altLang="zh-CN"/>
              <a:t>&gt;30</a:t>
            </a:r>
            <a:endParaRPr lang="en-US" altLang="zh-CN"/>
          </a:p>
          <a:p>
            <a:pPr algn="ctr"/>
            <a:r>
              <a:rPr lang="en-US" altLang="zh-CN"/>
              <a:t>&lt;50</a:t>
            </a:r>
            <a:endParaRPr lang="en-US" altLang="zh-CN"/>
          </a:p>
        </p:txBody>
      </p:sp>
      <p:sp>
        <p:nvSpPr>
          <p:cNvPr id="34" name="椭圆 33"/>
          <p:cNvSpPr/>
          <p:nvPr/>
        </p:nvSpPr>
        <p:spPr>
          <a:xfrm>
            <a:off x="6372860" y="5647055"/>
            <a:ext cx="810895" cy="81153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r>
              <a:rPr lang="en-US" altLang="zh-CN"/>
              <a:t>&gt;50</a:t>
            </a:r>
            <a:endParaRPr lang="en-US" altLang="zh-CN"/>
          </a:p>
        </p:txBody>
      </p:sp>
      <p:sp>
        <p:nvSpPr>
          <p:cNvPr id="36" name="矩形 35"/>
          <p:cNvSpPr/>
          <p:nvPr/>
        </p:nvSpPr>
        <p:spPr>
          <a:xfrm>
            <a:off x="4625340" y="3705860"/>
            <a:ext cx="1950720" cy="1766570"/>
          </a:xfrm>
          <a:prstGeom prst="rect">
            <a:avLst/>
          </a:prstGeom>
          <a:solidFill>
            <a:schemeClr val="accent1">
              <a:alpha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7" name="文本框 36"/>
          <p:cNvSpPr txBox="1"/>
          <p:nvPr/>
        </p:nvSpPr>
        <p:spPr>
          <a:xfrm>
            <a:off x="7014845" y="3775075"/>
            <a:ext cx="1373505" cy="368300"/>
          </a:xfrm>
          <a:prstGeom prst="rect">
            <a:avLst/>
          </a:prstGeom>
          <a:noFill/>
        </p:spPr>
        <p:txBody>
          <a:bodyPr wrap="square" rtlCol="0">
            <a:spAutoFit/>
          </a:bodyPr>
          <a:p>
            <a:r>
              <a:rPr lang="zh-CN" altLang="en-US"/>
              <a:t>算一个</a:t>
            </a:r>
            <a:r>
              <a:rPr lang="zh-CN" altLang="en-US"/>
              <a:t>节点</a:t>
            </a:r>
            <a:endParaRPr lang="zh-CN" altLang="en-US"/>
          </a:p>
        </p:txBody>
      </p:sp>
    </p:spTree>
    <p:custDataLst>
      <p:tags r:id="rId13"/>
    </p:custDataLst>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custDataLst>
              <p:tags r:id="rId1"/>
            </p:custDataLst>
          </p:nvPr>
        </p:nvSpPr>
        <p:spPr>
          <a:xfrm>
            <a:off x="549047" y="434723"/>
            <a:ext cx="11306816" cy="6163081"/>
          </a:xfrm>
          <a:prstGeom prst="rect">
            <a:avLst/>
          </a:prstGeom>
          <a:noFill/>
          <a:ln w="41275" cmpd="sng">
            <a:solidFill>
              <a:srgbClr val="FFBD00"/>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6" name="矩形 5"/>
          <p:cNvSpPr/>
          <p:nvPr>
            <p:custDataLst>
              <p:tags r:id="rId2"/>
            </p:custDataLst>
          </p:nvPr>
        </p:nvSpPr>
        <p:spPr>
          <a:xfrm>
            <a:off x="357458" y="282323"/>
            <a:ext cx="11306816" cy="6163081"/>
          </a:xfrm>
          <a:prstGeom prst="rect">
            <a:avLst/>
          </a:prstGeom>
          <a:noFill/>
          <a:ln w="12700">
            <a:solidFill>
              <a:srgbClr val="4700E4"/>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17" name="矩形 16"/>
          <p:cNvSpPr/>
          <p:nvPr>
            <p:custDataLst>
              <p:tags r:id="rId3"/>
            </p:custDataLst>
          </p:nvPr>
        </p:nvSpPr>
        <p:spPr>
          <a:xfrm rot="10800000">
            <a:off x="23720" y="0"/>
            <a:ext cx="1229850" cy="1156138"/>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7" name="矩形 6"/>
          <p:cNvSpPr/>
          <p:nvPr>
            <p:custDataLst>
              <p:tags r:id="rId4"/>
            </p:custDataLst>
          </p:nvPr>
        </p:nvSpPr>
        <p:spPr>
          <a:xfrm rot="10800000">
            <a:off x="10763238" y="5419777"/>
            <a:ext cx="1229850" cy="1330427"/>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grpSp>
        <p:nvGrpSpPr>
          <p:cNvPr id="8" name="组合 7"/>
          <p:cNvGrpSpPr>
            <a:grpSpLocks noChangeAspect="1"/>
          </p:cNvGrpSpPr>
          <p:nvPr>
            <p:custDataLst>
              <p:tags r:id="rId5"/>
            </p:custDataLst>
          </p:nvPr>
        </p:nvGrpSpPr>
        <p:grpSpPr>
          <a:xfrm>
            <a:off x="279056" y="195409"/>
            <a:ext cx="937883" cy="818399"/>
            <a:chOff x="1168400" y="1347856"/>
            <a:chExt cx="723913" cy="631688"/>
          </a:xfrm>
          <a:solidFill>
            <a:srgbClr val="FFBD00"/>
          </a:solidFill>
        </p:grpSpPr>
        <p:sp>
          <p:nvSpPr>
            <p:cNvPr id="9" name="任意多边形: 形状 8"/>
            <p:cNvSpPr>
              <a:spLocks noChangeAspect="1"/>
            </p:cNvSpPr>
            <p:nvPr>
              <p:custDataLst>
                <p:tags r:id="rId6"/>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0" name="任意多边形: 形状 9"/>
            <p:cNvSpPr>
              <a:spLocks noChangeAspect="1"/>
            </p:cNvSpPr>
            <p:nvPr>
              <p:custDataLst>
                <p:tags r:id="rId7"/>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grpSp>
        <p:nvGrpSpPr>
          <p:cNvPr id="14" name="组合 13"/>
          <p:cNvGrpSpPr>
            <a:grpSpLocks noChangeAspect="1"/>
          </p:cNvGrpSpPr>
          <p:nvPr>
            <p:custDataLst>
              <p:tags r:id="rId8"/>
            </p:custDataLst>
          </p:nvPr>
        </p:nvGrpSpPr>
        <p:grpSpPr>
          <a:xfrm rot="10800000">
            <a:off x="10923371" y="5585925"/>
            <a:ext cx="829457" cy="723786"/>
            <a:chOff x="1168400" y="1347856"/>
            <a:chExt cx="723913" cy="631688"/>
          </a:xfrm>
          <a:solidFill>
            <a:srgbClr val="4700E4"/>
          </a:solidFill>
        </p:grpSpPr>
        <p:sp>
          <p:nvSpPr>
            <p:cNvPr id="15" name="任意多边形: 形状 14"/>
            <p:cNvSpPr>
              <a:spLocks noChangeAspect="1"/>
            </p:cNvSpPr>
            <p:nvPr>
              <p:custDataLst>
                <p:tags r:id="rId9"/>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6" name="任意多边形: 形状 15"/>
            <p:cNvSpPr>
              <a:spLocks noChangeAspect="1"/>
            </p:cNvSpPr>
            <p:nvPr>
              <p:custDataLst>
                <p:tags r:id="rId10"/>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sp>
        <p:nvSpPr>
          <p:cNvPr id="18" name="椭圆 17"/>
          <p:cNvSpPr/>
          <p:nvPr>
            <p:custDataLst>
              <p:tags r:id="rId11"/>
            </p:custDataLst>
          </p:nvPr>
        </p:nvSpPr>
        <p:spPr>
          <a:xfrm>
            <a:off x="10497185" y="1088390"/>
            <a:ext cx="266065" cy="266065"/>
          </a:xfrm>
          <a:prstGeom prst="ellipse">
            <a:avLst/>
          </a:prstGeom>
          <a:solidFill>
            <a:srgbClr val="FFBD00"/>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
        <p:nvSpPr>
          <p:cNvPr id="21" name="椭圆 20"/>
          <p:cNvSpPr/>
          <p:nvPr>
            <p:custDataLst>
              <p:tags r:id="rId12"/>
            </p:custDataLst>
          </p:nvPr>
        </p:nvSpPr>
        <p:spPr>
          <a:xfrm>
            <a:off x="11009630" y="701675"/>
            <a:ext cx="386715" cy="386715"/>
          </a:xfrm>
          <a:prstGeom prst="ellipse">
            <a:avLst/>
          </a:pr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
        <p:nvSpPr>
          <p:cNvPr id="2" name="矩形 1"/>
          <p:cNvSpPr/>
          <p:nvPr/>
        </p:nvSpPr>
        <p:spPr>
          <a:xfrm>
            <a:off x="1078865" y="2087245"/>
            <a:ext cx="1927225" cy="7505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30</a:t>
            </a:r>
            <a:r>
              <a:rPr lang="zh-CN" altLang="en-US"/>
              <a:t>，</a:t>
            </a:r>
            <a:r>
              <a:rPr lang="en-US" altLang="zh-CN"/>
              <a:t>50</a:t>
            </a:r>
            <a:r>
              <a:rPr lang="zh-CN" altLang="en-US"/>
              <a:t>，</a:t>
            </a:r>
            <a:r>
              <a:rPr lang="en-US" altLang="zh-CN"/>
              <a:t>80</a:t>
            </a:r>
            <a:endParaRPr lang="en-US" altLang="zh-CN"/>
          </a:p>
        </p:txBody>
      </p:sp>
      <p:cxnSp>
        <p:nvCxnSpPr>
          <p:cNvPr id="4" name="直接箭头连接符 3"/>
          <p:cNvCxnSpPr/>
          <p:nvPr/>
        </p:nvCxnSpPr>
        <p:spPr>
          <a:xfrm>
            <a:off x="1334135" y="2804160"/>
            <a:ext cx="11430" cy="90043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a:off x="1804035" y="2794000"/>
            <a:ext cx="11430" cy="90043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a:off x="2719705" y="2795270"/>
            <a:ext cx="11430" cy="90043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p:nvPr/>
        </p:nvCxnSpPr>
        <p:spPr>
          <a:xfrm>
            <a:off x="2285365" y="2795270"/>
            <a:ext cx="11430" cy="90043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椭圆 19"/>
          <p:cNvSpPr/>
          <p:nvPr/>
        </p:nvSpPr>
        <p:spPr>
          <a:xfrm>
            <a:off x="6720205" y="2273935"/>
            <a:ext cx="810895" cy="811530"/>
          </a:xfrm>
          <a:prstGeom prst="ellipse">
            <a:avLst/>
          </a:prstGeom>
          <a:solidFill>
            <a:schemeClr val="accent6">
              <a:lumMod val="75000"/>
            </a:schemeClr>
          </a:solidFill>
        </p:spPr>
        <p:style>
          <a:lnRef idx="2">
            <a:schemeClr val="accent6"/>
          </a:lnRef>
          <a:fillRef idx="1">
            <a:schemeClr val="lt1"/>
          </a:fillRef>
          <a:effectRef idx="0">
            <a:schemeClr val="accent6"/>
          </a:effectRef>
          <a:fontRef idx="minor">
            <a:schemeClr val="dk1"/>
          </a:fontRef>
        </p:style>
        <p:txBody>
          <a:bodyPr rtlCol="0" anchor="ctr"/>
          <a:p>
            <a:pPr algn="ctr"/>
            <a:r>
              <a:rPr lang="en-US" altLang="zh-CN"/>
              <a:t>50</a:t>
            </a:r>
            <a:endParaRPr lang="en-US" altLang="zh-CN"/>
          </a:p>
        </p:txBody>
      </p:sp>
      <p:sp>
        <p:nvSpPr>
          <p:cNvPr id="31" name="椭圆 30"/>
          <p:cNvSpPr/>
          <p:nvPr/>
        </p:nvSpPr>
        <p:spPr>
          <a:xfrm>
            <a:off x="7991475" y="3085465"/>
            <a:ext cx="810895" cy="81153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r>
              <a:rPr lang="en-US" altLang="zh-CN"/>
              <a:t>80</a:t>
            </a:r>
            <a:endParaRPr lang="en-US" altLang="zh-CN"/>
          </a:p>
        </p:txBody>
      </p:sp>
      <p:sp>
        <p:nvSpPr>
          <p:cNvPr id="32" name="椭圆 31"/>
          <p:cNvSpPr/>
          <p:nvPr/>
        </p:nvSpPr>
        <p:spPr>
          <a:xfrm>
            <a:off x="5674360" y="3085465"/>
            <a:ext cx="810895" cy="81153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r>
              <a:rPr lang="en-US" altLang="zh-CN"/>
              <a:t>30</a:t>
            </a:r>
            <a:endParaRPr lang="en-US" altLang="zh-CN"/>
          </a:p>
        </p:txBody>
      </p:sp>
      <p:sp>
        <p:nvSpPr>
          <p:cNvPr id="33" name="椭圆 32"/>
          <p:cNvSpPr/>
          <p:nvPr/>
        </p:nvSpPr>
        <p:spPr>
          <a:xfrm>
            <a:off x="7296150" y="4168140"/>
            <a:ext cx="810895" cy="81153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r>
              <a:rPr lang="en-US" altLang="zh-CN"/>
              <a:t>&gt;50</a:t>
            </a:r>
            <a:endParaRPr lang="en-US" altLang="zh-CN"/>
          </a:p>
          <a:p>
            <a:pPr algn="ctr"/>
            <a:r>
              <a:rPr lang="en-US" altLang="zh-CN"/>
              <a:t>&lt;80</a:t>
            </a:r>
            <a:endParaRPr lang="en-US" altLang="zh-CN"/>
          </a:p>
        </p:txBody>
      </p:sp>
      <p:sp>
        <p:nvSpPr>
          <p:cNvPr id="34" name="椭圆 33"/>
          <p:cNvSpPr/>
          <p:nvPr/>
        </p:nvSpPr>
        <p:spPr>
          <a:xfrm>
            <a:off x="8802370" y="4168140"/>
            <a:ext cx="810895" cy="81153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r>
              <a:rPr lang="en-US" altLang="zh-CN"/>
              <a:t>&gt;80</a:t>
            </a:r>
            <a:endParaRPr lang="en-US" altLang="zh-CN"/>
          </a:p>
        </p:txBody>
      </p:sp>
      <p:sp>
        <p:nvSpPr>
          <p:cNvPr id="42" name="椭圆 41"/>
          <p:cNvSpPr/>
          <p:nvPr/>
        </p:nvSpPr>
        <p:spPr>
          <a:xfrm>
            <a:off x="4900295" y="4168140"/>
            <a:ext cx="810895" cy="81153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r>
              <a:rPr lang="en-US" altLang="zh-CN"/>
              <a:t>&lt;30</a:t>
            </a:r>
            <a:endParaRPr lang="en-US" altLang="zh-CN"/>
          </a:p>
        </p:txBody>
      </p:sp>
      <p:sp>
        <p:nvSpPr>
          <p:cNvPr id="43" name="椭圆 42"/>
          <p:cNvSpPr/>
          <p:nvPr/>
        </p:nvSpPr>
        <p:spPr>
          <a:xfrm>
            <a:off x="6263005" y="4168140"/>
            <a:ext cx="810895" cy="81153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r>
              <a:rPr lang="en-US" altLang="zh-CN"/>
              <a:t>&gt;30</a:t>
            </a:r>
            <a:endParaRPr lang="en-US" altLang="zh-CN"/>
          </a:p>
          <a:p>
            <a:pPr algn="ctr"/>
            <a:r>
              <a:rPr lang="en-US" altLang="zh-CN"/>
              <a:t>&lt;50</a:t>
            </a:r>
            <a:endParaRPr lang="en-US" altLang="zh-CN"/>
          </a:p>
        </p:txBody>
      </p:sp>
      <p:sp>
        <p:nvSpPr>
          <p:cNvPr id="45" name="文本框 44"/>
          <p:cNvSpPr txBox="1"/>
          <p:nvPr/>
        </p:nvSpPr>
        <p:spPr>
          <a:xfrm>
            <a:off x="1288415" y="4594860"/>
            <a:ext cx="4445000" cy="368300"/>
          </a:xfrm>
          <a:prstGeom prst="rect">
            <a:avLst/>
          </a:prstGeom>
          <a:noFill/>
        </p:spPr>
        <p:txBody>
          <a:bodyPr wrap="square" rtlCol="0">
            <a:spAutoFit/>
          </a:bodyPr>
          <a:p>
            <a:r>
              <a:rPr lang="zh-CN" altLang="en-US"/>
              <a:t>红色是一个虚拟</a:t>
            </a:r>
            <a:r>
              <a:rPr lang="zh-CN" altLang="en-US"/>
              <a:t>节点</a:t>
            </a:r>
            <a:endParaRPr lang="zh-CN" altLang="en-US"/>
          </a:p>
        </p:txBody>
      </p:sp>
      <p:sp>
        <p:nvSpPr>
          <p:cNvPr id="46" name="椭圆 45"/>
          <p:cNvSpPr/>
          <p:nvPr/>
        </p:nvSpPr>
        <p:spPr>
          <a:xfrm>
            <a:off x="6720205" y="1088390"/>
            <a:ext cx="810895" cy="81153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r>
              <a:rPr lang="en-US" altLang="zh-CN"/>
              <a:t>50</a:t>
            </a:r>
            <a:endParaRPr lang="en-US" altLang="zh-CN"/>
          </a:p>
        </p:txBody>
      </p:sp>
      <p:sp>
        <p:nvSpPr>
          <p:cNvPr id="47" name="文本框 46"/>
          <p:cNvSpPr txBox="1"/>
          <p:nvPr/>
        </p:nvSpPr>
        <p:spPr>
          <a:xfrm>
            <a:off x="976630" y="5149215"/>
            <a:ext cx="5761355" cy="645160"/>
          </a:xfrm>
          <a:prstGeom prst="rect">
            <a:avLst/>
          </a:prstGeom>
          <a:noFill/>
        </p:spPr>
        <p:txBody>
          <a:bodyPr wrap="square" rtlCol="0">
            <a:spAutoFit/>
          </a:bodyPr>
          <a:p>
            <a:r>
              <a:rPr lang="zh-CN" altLang="en-US"/>
              <a:t>逻辑上，是一个</a:t>
            </a:r>
            <a:r>
              <a:rPr lang="zh-CN" altLang="en-US"/>
              <a:t>多叉树</a:t>
            </a:r>
            <a:endParaRPr lang="zh-CN" altLang="en-US"/>
          </a:p>
          <a:p>
            <a:r>
              <a:rPr lang="zh-CN" altLang="en-US"/>
              <a:t>红黑树</a:t>
            </a:r>
            <a:r>
              <a:rPr lang="en-US" altLang="zh-CN"/>
              <a:t> </a:t>
            </a:r>
            <a:r>
              <a:rPr lang="zh-CN" altLang="en-US"/>
              <a:t>具有</a:t>
            </a:r>
            <a:r>
              <a:rPr lang="en-US" altLang="zh-CN"/>
              <a:t> 234 </a:t>
            </a:r>
            <a:r>
              <a:rPr lang="zh-CN" altLang="en-US"/>
              <a:t>树所有的</a:t>
            </a:r>
            <a:r>
              <a:rPr lang="zh-CN" altLang="en-US"/>
              <a:t>性质</a:t>
            </a:r>
            <a:endParaRPr lang="zh-CN" altLang="en-US"/>
          </a:p>
        </p:txBody>
      </p:sp>
    </p:spTree>
    <p:custDataLst>
      <p:tags r:id="rId13"/>
    </p:custDataLst>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custDataLst>
              <p:tags r:id="rId1"/>
            </p:custDataLst>
          </p:nvPr>
        </p:nvSpPr>
        <p:spPr>
          <a:xfrm>
            <a:off x="549047" y="434723"/>
            <a:ext cx="11306816" cy="6163081"/>
          </a:xfrm>
          <a:prstGeom prst="rect">
            <a:avLst/>
          </a:prstGeom>
          <a:noFill/>
          <a:ln w="41275" cmpd="sng">
            <a:solidFill>
              <a:srgbClr val="FFBD00"/>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6" name="矩形 5"/>
          <p:cNvSpPr/>
          <p:nvPr>
            <p:custDataLst>
              <p:tags r:id="rId2"/>
            </p:custDataLst>
          </p:nvPr>
        </p:nvSpPr>
        <p:spPr>
          <a:xfrm>
            <a:off x="357458" y="282323"/>
            <a:ext cx="11306816" cy="6163081"/>
          </a:xfrm>
          <a:prstGeom prst="rect">
            <a:avLst/>
          </a:prstGeom>
          <a:noFill/>
          <a:ln w="12700">
            <a:solidFill>
              <a:srgbClr val="4700E4"/>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17" name="矩形 16"/>
          <p:cNvSpPr/>
          <p:nvPr>
            <p:custDataLst>
              <p:tags r:id="rId3"/>
            </p:custDataLst>
          </p:nvPr>
        </p:nvSpPr>
        <p:spPr>
          <a:xfrm rot="10800000">
            <a:off x="23720" y="0"/>
            <a:ext cx="1229850" cy="1156138"/>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7" name="矩形 6"/>
          <p:cNvSpPr/>
          <p:nvPr>
            <p:custDataLst>
              <p:tags r:id="rId4"/>
            </p:custDataLst>
          </p:nvPr>
        </p:nvSpPr>
        <p:spPr>
          <a:xfrm rot="10800000">
            <a:off x="10763238" y="5419777"/>
            <a:ext cx="1229850" cy="1330427"/>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grpSp>
        <p:nvGrpSpPr>
          <p:cNvPr id="8" name="组合 7"/>
          <p:cNvGrpSpPr>
            <a:grpSpLocks noChangeAspect="1"/>
          </p:cNvGrpSpPr>
          <p:nvPr>
            <p:custDataLst>
              <p:tags r:id="rId5"/>
            </p:custDataLst>
          </p:nvPr>
        </p:nvGrpSpPr>
        <p:grpSpPr>
          <a:xfrm>
            <a:off x="279056" y="195409"/>
            <a:ext cx="937883" cy="818399"/>
            <a:chOff x="1168400" y="1347856"/>
            <a:chExt cx="723913" cy="631688"/>
          </a:xfrm>
          <a:solidFill>
            <a:srgbClr val="FFBD00"/>
          </a:solidFill>
        </p:grpSpPr>
        <p:sp>
          <p:nvSpPr>
            <p:cNvPr id="9" name="任意多边形: 形状 8"/>
            <p:cNvSpPr>
              <a:spLocks noChangeAspect="1"/>
            </p:cNvSpPr>
            <p:nvPr>
              <p:custDataLst>
                <p:tags r:id="rId6"/>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0" name="任意多边形: 形状 9"/>
            <p:cNvSpPr>
              <a:spLocks noChangeAspect="1"/>
            </p:cNvSpPr>
            <p:nvPr>
              <p:custDataLst>
                <p:tags r:id="rId7"/>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grpSp>
        <p:nvGrpSpPr>
          <p:cNvPr id="14" name="组合 13"/>
          <p:cNvGrpSpPr>
            <a:grpSpLocks noChangeAspect="1"/>
          </p:cNvGrpSpPr>
          <p:nvPr>
            <p:custDataLst>
              <p:tags r:id="rId8"/>
            </p:custDataLst>
          </p:nvPr>
        </p:nvGrpSpPr>
        <p:grpSpPr>
          <a:xfrm rot="10800000">
            <a:off x="10923371" y="5585925"/>
            <a:ext cx="829457" cy="723786"/>
            <a:chOff x="1168400" y="1347856"/>
            <a:chExt cx="723913" cy="631688"/>
          </a:xfrm>
          <a:solidFill>
            <a:srgbClr val="4700E4"/>
          </a:solidFill>
        </p:grpSpPr>
        <p:sp>
          <p:nvSpPr>
            <p:cNvPr id="15" name="任意多边形: 形状 14"/>
            <p:cNvSpPr>
              <a:spLocks noChangeAspect="1"/>
            </p:cNvSpPr>
            <p:nvPr>
              <p:custDataLst>
                <p:tags r:id="rId9"/>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6" name="任意多边形: 形状 15"/>
            <p:cNvSpPr>
              <a:spLocks noChangeAspect="1"/>
            </p:cNvSpPr>
            <p:nvPr>
              <p:custDataLst>
                <p:tags r:id="rId10"/>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sp>
        <p:nvSpPr>
          <p:cNvPr id="3" name="文本框 2"/>
          <p:cNvSpPr txBox="1"/>
          <p:nvPr>
            <p:custDataLst>
              <p:tags r:id="rId11"/>
            </p:custDataLst>
          </p:nvPr>
        </p:nvSpPr>
        <p:spPr>
          <a:xfrm>
            <a:off x="1727342" y="3462844"/>
            <a:ext cx="8185215" cy="2414081"/>
          </a:xfrm>
          <a:prstGeom prst="rect">
            <a:avLst/>
          </a:prstGeom>
          <a:noFill/>
        </p:spPr>
        <p:txBody>
          <a:bodyPr wrap="square" lIns="90000" tIns="46800" rIns="90000" bIns="46800" rtlCol="0">
            <a:noAutofit/>
          </a:bodyPr>
          <a:lstStyle>
            <a:defPPr>
              <a:defRPr lang="zh-CN"/>
            </a:defPPr>
            <a:lvl1pPr fontAlgn="auto">
              <a:lnSpc>
                <a:spcPct val="130000"/>
              </a:lnSpc>
              <a:spcAft>
                <a:spcPts val="1000"/>
              </a:spcAft>
              <a:defRPr sz="1600" spc="150"/>
            </a:lvl1pPr>
          </a:lstStyle>
          <a:p>
            <a:pPr indent="0" fontAlgn="ctr">
              <a:spcBef>
                <a:spcPts val="1000"/>
              </a:spcBef>
              <a:spcAft>
                <a:spcPts val="0"/>
              </a:spcAft>
              <a:buFont typeface="WPS-Numbers" pitchFamily="2" charset="0"/>
              <a:buNone/>
            </a:pPr>
            <a:endParaRPr lang="zh-CN" altLang="en-US" sz="1600" spc="150" dirty="0">
              <a:solidFill>
                <a:srgbClr val="000000">
                  <a:lumMod val="65000"/>
                  <a:lumOff val="35000"/>
                </a:srgbClr>
              </a:solidFill>
              <a:latin typeface="Arial" panose="020B0604020202020204" pitchFamily="34" charset="0"/>
              <a:ea typeface="微软雅黑" panose="020B0503020204020204" charset="-122"/>
            </a:endParaRPr>
          </a:p>
        </p:txBody>
      </p:sp>
      <p:sp>
        <p:nvSpPr>
          <p:cNvPr id="18" name="椭圆 17"/>
          <p:cNvSpPr/>
          <p:nvPr>
            <p:custDataLst>
              <p:tags r:id="rId12"/>
            </p:custDataLst>
          </p:nvPr>
        </p:nvSpPr>
        <p:spPr>
          <a:xfrm>
            <a:off x="10497185" y="1088390"/>
            <a:ext cx="266065" cy="266065"/>
          </a:xfrm>
          <a:prstGeom prst="ellipse">
            <a:avLst/>
          </a:prstGeom>
          <a:solidFill>
            <a:srgbClr val="FFBD00"/>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
        <p:nvSpPr>
          <p:cNvPr id="21" name="椭圆 20"/>
          <p:cNvSpPr/>
          <p:nvPr>
            <p:custDataLst>
              <p:tags r:id="rId13"/>
            </p:custDataLst>
          </p:nvPr>
        </p:nvSpPr>
        <p:spPr>
          <a:xfrm>
            <a:off x="11009630" y="701675"/>
            <a:ext cx="386715" cy="386715"/>
          </a:xfrm>
          <a:prstGeom prst="ellipse">
            <a:avLst/>
          </a:pr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Tree>
    <p:custDataLst>
      <p:tags r:id="rId14"/>
    </p:custDataLst>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custDataLst>
              <p:tags r:id="rId1"/>
            </p:custDataLst>
          </p:nvPr>
        </p:nvSpPr>
        <p:spPr>
          <a:xfrm>
            <a:off x="549047" y="434723"/>
            <a:ext cx="11306816" cy="6163081"/>
          </a:xfrm>
          <a:prstGeom prst="rect">
            <a:avLst/>
          </a:prstGeom>
          <a:noFill/>
          <a:ln w="41275" cmpd="sng">
            <a:solidFill>
              <a:srgbClr val="FFBD00"/>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6" name="矩形 5"/>
          <p:cNvSpPr/>
          <p:nvPr>
            <p:custDataLst>
              <p:tags r:id="rId2"/>
            </p:custDataLst>
          </p:nvPr>
        </p:nvSpPr>
        <p:spPr>
          <a:xfrm>
            <a:off x="357458" y="282323"/>
            <a:ext cx="11306816" cy="6163081"/>
          </a:xfrm>
          <a:prstGeom prst="rect">
            <a:avLst/>
          </a:prstGeom>
          <a:noFill/>
          <a:ln w="12700">
            <a:solidFill>
              <a:srgbClr val="4700E4"/>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17" name="矩形 16"/>
          <p:cNvSpPr/>
          <p:nvPr>
            <p:custDataLst>
              <p:tags r:id="rId3"/>
            </p:custDataLst>
          </p:nvPr>
        </p:nvSpPr>
        <p:spPr>
          <a:xfrm rot="10800000">
            <a:off x="23720" y="0"/>
            <a:ext cx="1229850" cy="1156138"/>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7" name="矩形 6"/>
          <p:cNvSpPr/>
          <p:nvPr>
            <p:custDataLst>
              <p:tags r:id="rId4"/>
            </p:custDataLst>
          </p:nvPr>
        </p:nvSpPr>
        <p:spPr>
          <a:xfrm rot="10800000">
            <a:off x="10763238" y="5419777"/>
            <a:ext cx="1229850" cy="1330427"/>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grpSp>
        <p:nvGrpSpPr>
          <p:cNvPr id="8" name="组合 7"/>
          <p:cNvGrpSpPr>
            <a:grpSpLocks noChangeAspect="1"/>
          </p:cNvGrpSpPr>
          <p:nvPr>
            <p:custDataLst>
              <p:tags r:id="rId5"/>
            </p:custDataLst>
          </p:nvPr>
        </p:nvGrpSpPr>
        <p:grpSpPr>
          <a:xfrm>
            <a:off x="279056" y="195409"/>
            <a:ext cx="937883" cy="818399"/>
            <a:chOff x="1168400" y="1347856"/>
            <a:chExt cx="723913" cy="631688"/>
          </a:xfrm>
          <a:solidFill>
            <a:srgbClr val="FFBD00"/>
          </a:solidFill>
        </p:grpSpPr>
        <p:sp>
          <p:nvSpPr>
            <p:cNvPr id="9" name="任意多边形: 形状 8"/>
            <p:cNvSpPr>
              <a:spLocks noChangeAspect="1"/>
            </p:cNvSpPr>
            <p:nvPr>
              <p:custDataLst>
                <p:tags r:id="rId6"/>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0" name="任意多边形: 形状 9"/>
            <p:cNvSpPr>
              <a:spLocks noChangeAspect="1"/>
            </p:cNvSpPr>
            <p:nvPr>
              <p:custDataLst>
                <p:tags r:id="rId7"/>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grpSp>
        <p:nvGrpSpPr>
          <p:cNvPr id="14" name="组合 13"/>
          <p:cNvGrpSpPr>
            <a:grpSpLocks noChangeAspect="1"/>
          </p:cNvGrpSpPr>
          <p:nvPr>
            <p:custDataLst>
              <p:tags r:id="rId8"/>
            </p:custDataLst>
          </p:nvPr>
        </p:nvGrpSpPr>
        <p:grpSpPr>
          <a:xfrm rot="10800000">
            <a:off x="10923371" y="5585925"/>
            <a:ext cx="829457" cy="723786"/>
            <a:chOff x="1168400" y="1347856"/>
            <a:chExt cx="723913" cy="631688"/>
          </a:xfrm>
          <a:solidFill>
            <a:srgbClr val="4700E4"/>
          </a:solidFill>
        </p:grpSpPr>
        <p:sp>
          <p:nvSpPr>
            <p:cNvPr id="15" name="任意多边形: 形状 14"/>
            <p:cNvSpPr>
              <a:spLocks noChangeAspect="1"/>
            </p:cNvSpPr>
            <p:nvPr>
              <p:custDataLst>
                <p:tags r:id="rId9"/>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6" name="任意多边形: 形状 15"/>
            <p:cNvSpPr>
              <a:spLocks noChangeAspect="1"/>
            </p:cNvSpPr>
            <p:nvPr>
              <p:custDataLst>
                <p:tags r:id="rId10"/>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sp>
        <p:nvSpPr>
          <p:cNvPr id="3" name="文本框 2"/>
          <p:cNvSpPr txBox="1"/>
          <p:nvPr>
            <p:custDataLst>
              <p:tags r:id="rId11"/>
            </p:custDataLst>
          </p:nvPr>
        </p:nvSpPr>
        <p:spPr>
          <a:xfrm>
            <a:off x="1727342" y="3462844"/>
            <a:ext cx="8185215" cy="2414081"/>
          </a:xfrm>
          <a:prstGeom prst="rect">
            <a:avLst/>
          </a:prstGeom>
          <a:noFill/>
        </p:spPr>
        <p:txBody>
          <a:bodyPr wrap="square" lIns="90000" tIns="46800" rIns="90000" bIns="46800" rtlCol="0">
            <a:noAutofit/>
          </a:bodyPr>
          <a:lstStyle>
            <a:defPPr>
              <a:defRPr lang="zh-CN"/>
            </a:defPPr>
            <a:lvl1pPr fontAlgn="auto">
              <a:lnSpc>
                <a:spcPct val="130000"/>
              </a:lnSpc>
              <a:spcAft>
                <a:spcPts val="1000"/>
              </a:spcAft>
              <a:defRPr sz="1600" spc="150"/>
            </a:lvl1pPr>
          </a:lstStyle>
          <a:p>
            <a:pPr indent="0" fontAlgn="ctr">
              <a:spcBef>
                <a:spcPts val="1000"/>
              </a:spcBef>
              <a:spcAft>
                <a:spcPts val="0"/>
              </a:spcAft>
              <a:buFont typeface="WPS-Numbers" pitchFamily="2" charset="0"/>
              <a:buNone/>
            </a:pPr>
            <a:endParaRPr lang="zh-CN" altLang="en-US" sz="1600" spc="150" dirty="0">
              <a:solidFill>
                <a:srgbClr val="000000">
                  <a:lumMod val="65000"/>
                  <a:lumOff val="35000"/>
                </a:srgbClr>
              </a:solidFill>
              <a:latin typeface="Arial" panose="020B0604020202020204" pitchFamily="34" charset="0"/>
              <a:ea typeface="微软雅黑" panose="020B0503020204020204" charset="-122"/>
            </a:endParaRPr>
          </a:p>
        </p:txBody>
      </p:sp>
      <p:sp>
        <p:nvSpPr>
          <p:cNvPr id="18" name="椭圆 17"/>
          <p:cNvSpPr/>
          <p:nvPr>
            <p:custDataLst>
              <p:tags r:id="rId12"/>
            </p:custDataLst>
          </p:nvPr>
        </p:nvSpPr>
        <p:spPr>
          <a:xfrm>
            <a:off x="10497185" y="1088390"/>
            <a:ext cx="266065" cy="266065"/>
          </a:xfrm>
          <a:prstGeom prst="ellipse">
            <a:avLst/>
          </a:prstGeom>
          <a:solidFill>
            <a:srgbClr val="FFBD00"/>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
        <p:nvSpPr>
          <p:cNvPr id="21" name="椭圆 20"/>
          <p:cNvSpPr/>
          <p:nvPr>
            <p:custDataLst>
              <p:tags r:id="rId13"/>
            </p:custDataLst>
          </p:nvPr>
        </p:nvSpPr>
        <p:spPr>
          <a:xfrm>
            <a:off x="11009630" y="701675"/>
            <a:ext cx="386715" cy="386715"/>
          </a:xfrm>
          <a:prstGeom prst="ellipse">
            <a:avLst/>
          </a:pr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Tree>
    <p:custDataLst>
      <p:tags r:id="rId14"/>
    </p:custDataLst>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custDataLst>
              <p:tags r:id="rId1"/>
            </p:custDataLst>
          </p:nvPr>
        </p:nvSpPr>
        <p:spPr>
          <a:xfrm>
            <a:off x="549047" y="434723"/>
            <a:ext cx="11306816" cy="6163081"/>
          </a:xfrm>
          <a:prstGeom prst="rect">
            <a:avLst/>
          </a:prstGeom>
          <a:noFill/>
          <a:ln w="41275" cmpd="sng">
            <a:solidFill>
              <a:srgbClr val="FFBD00"/>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6" name="矩形 5"/>
          <p:cNvSpPr/>
          <p:nvPr>
            <p:custDataLst>
              <p:tags r:id="rId2"/>
            </p:custDataLst>
          </p:nvPr>
        </p:nvSpPr>
        <p:spPr>
          <a:xfrm>
            <a:off x="357458" y="282323"/>
            <a:ext cx="11306816" cy="6163081"/>
          </a:xfrm>
          <a:prstGeom prst="rect">
            <a:avLst/>
          </a:prstGeom>
          <a:noFill/>
          <a:ln w="12700">
            <a:solidFill>
              <a:srgbClr val="4700E4"/>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17" name="矩形 16"/>
          <p:cNvSpPr/>
          <p:nvPr>
            <p:custDataLst>
              <p:tags r:id="rId3"/>
            </p:custDataLst>
          </p:nvPr>
        </p:nvSpPr>
        <p:spPr>
          <a:xfrm rot="10800000">
            <a:off x="23720" y="0"/>
            <a:ext cx="1229850" cy="1156138"/>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7" name="矩形 6"/>
          <p:cNvSpPr/>
          <p:nvPr>
            <p:custDataLst>
              <p:tags r:id="rId4"/>
            </p:custDataLst>
          </p:nvPr>
        </p:nvSpPr>
        <p:spPr>
          <a:xfrm rot="10800000">
            <a:off x="10763238" y="5419777"/>
            <a:ext cx="1229850" cy="1330427"/>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grpSp>
        <p:nvGrpSpPr>
          <p:cNvPr id="8" name="组合 7"/>
          <p:cNvGrpSpPr>
            <a:grpSpLocks noChangeAspect="1"/>
          </p:cNvGrpSpPr>
          <p:nvPr>
            <p:custDataLst>
              <p:tags r:id="rId5"/>
            </p:custDataLst>
          </p:nvPr>
        </p:nvGrpSpPr>
        <p:grpSpPr>
          <a:xfrm>
            <a:off x="279056" y="195409"/>
            <a:ext cx="937883" cy="818399"/>
            <a:chOff x="1168400" y="1347856"/>
            <a:chExt cx="723913" cy="631688"/>
          </a:xfrm>
          <a:solidFill>
            <a:srgbClr val="FFBD00"/>
          </a:solidFill>
        </p:grpSpPr>
        <p:sp>
          <p:nvSpPr>
            <p:cNvPr id="9" name="任意多边形: 形状 8"/>
            <p:cNvSpPr>
              <a:spLocks noChangeAspect="1"/>
            </p:cNvSpPr>
            <p:nvPr>
              <p:custDataLst>
                <p:tags r:id="rId6"/>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0" name="任意多边形: 形状 9"/>
            <p:cNvSpPr>
              <a:spLocks noChangeAspect="1"/>
            </p:cNvSpPr>
            <p:nvPr>
              <p:custDataLst>
                <p:tags r:id="rId7"/>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grpSp>
        <p:nvGrpSpPr>
          <p:cNvPr id="14" name="组合 13"/>
          <p:cNvGrpSpPr>
            <a:grpSpLocks noChangeAspect="1"/>
          </p:cNvGrpSpPr>
          <p:nvPr>
            <p:custDataLst>
              <p:tags r:id="rId8"/>
            </p:custDataLst>
          </p:nvPr>
        </p:nvGrpSpPr>
        <p:grpSpPr>
          <a:xfrm rot="10800000">
            <a:off x="10923371" y="5585925"/>
            <a:ext cx="829457" cy="723786"/>
            <a:chOff x="1168400" y="1347856"/>
            <a:chExt cx="723913" cy="631688"/>
          </a:xfrm>
          <a:solidFill>
            <a:srgbClr val="4700E4"/>
          </a:solidFill>
        </p:grpSpPr>
        <p:sp>
          <p:nvSpPr>
            <p:cNvPr id="15" name="任意多边形: 形状 14"/>
            <p:cNvSpPr>
              <a:spLocks noChangeAspect="1"/>
            </p:cNvSpPr>
            <p:nvPr>
              <p:custDataLst>
                <p:tags r:id="rId9"/>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6" name="任意多边形: 形状 15"/>
            <p:cNvSpPr>
              <a:spLocks noChangeAspect="1"/>
            </p:cNvSpPr>
            <p:nvPr>
              <p:custDataLst>
                <p:tags r:id="rId10"/>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sp>
        <p:nvSpPr>
          <p:cNvPr id="3" name="文本框 2"/>
          <p:cNvSpPr txBox="1"/>
          <p:nvPr>
            <p:custDataLst>
              <p:tags r:id="rId11"/>
            </p:custDataLst>
          </p:nvPr>
        </p:nvSpPr>
        <p:spPr>
          <a:xfrm>
            <a:off x="1727342" y="3462844"/>
            <a:ext cx="8185215" cy="2414081"/>
          </a:xfrm>
          <a:prstGeom prst="rect">
            <a:avLst/>
          </a:prstGeom>
          <a:noFill/>
        </p:spPr>
        <p:txBody>
          <a:bodyPr wrap="square" lIns="90000" tIns="46800" rIns="90000" bIns="46800" rtlCol="0">
            <a:noAutofit/>
          </a:bodyPr>
          <a:lstStyle>
            <a:defPPr>
              <a:defRPr lang="zh-CN"/>
            </a:defPPr>
            <a:lvl1pPr fontAlgn="auto">
              <a:lnSpc>
                <a:spcPct val="130000"/>
              </a:lnSpc>
              <a:spcAft>
                <a:spcPts val="1000"/>
              </a:spcAft>
              <a:defRPr sz="1600" spc="150"/>
            </a:lvl1pPr>
          </a:lstStyle>
          <a:p>
            <a:pPr indent="0" fontAlgn="ctr">
              <a:spcBef>
                <a:spcPts val="1000"/>
              </a:spcBef>
              <a:spcAft>
                <a:spcPts val="0"/>
              </a:spcAft>
              <a:buFont typeface="WPS-Numbers" pitchFamily="2" charset="0"/>
              <a:buNone/>
            </a:pPr>
            <a:endParaRPr lang="zh-CN" altLang="en-US" sz="1600" spc="150" dirty="0">
              <a:solidFill>
                <a:srgbClr val="000000">
                  <a:lumMod val="65000"/>
                  <a:lumOff val="35000"/>
                </a:srgbClr>
              </a:solidFill>
              <a:latin typeface="Arial" panose="020B0604020202020204" pitchFamily="34" charset="0"/>
              <a:ea typeface="微软雅黑" panose="020B0503020204020204" charset="-122"/>
            </a:endParaRPr>
          </a:p>
        </p:txBody>
      </p:sp>
      <p:sp>
        <p:nvSpPr>
          <p:cNvPr id="18" name="椭圆 17"/>
          <p:cNvSpPr/>
          <p:nvPr>
            <p:custDataLst>
              <p:tags r:id="rId12"/>
            </p:custDataLst>
          </p:nvPr>
        </p:nvSpPr>
        <p:spPr>
          <a:xfrm>
            <a:off x="10497185" y="1088390"/>
            <a:ext cx="266065" cy="266065"/>
          </a:xfrm>
          <a:prstGeom prst="ellipse">
            <a:avLst/>
          </a:prstGeom>
          <a:solidFill>
            <a:srgbClr val="FFBD00"/>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
        <p:nvSpPr>
          <p:cNvPr id="21" name="椭圆 20"/>
          <p:cNvSpPr/>
          <p:nvPr>
            <p:custDataLst>
              <p:tags r:id="rId13"/>
            </p:custDataLst>
          </p:nvPr>
        </p:nvSpPr>
        <p:spPr>
          <a:xfrm>
            <a:off x="11009630" y="701675"/>
            <a:ext cx="386715" cy="386715"/>
          </a:xfrm>
          <a:prstGeom prst="ellipse">
            <a:avLst/>
          </a:pr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Tree>
    <p:custDataLst>
      <p:tags r:id="rId14"/>
    </p:custDataLst>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custDataLst>
              <p:tags r:id="rId1"/>
            </p:custDataLst>
          </p:nvPr>
        </p:nvSpPr>
        <p:spPr>
          <a:xfrm>
            <a:off x="549047" y="434723"/>
            <a:ext cx="11306816" cy="6163081"/>
          </a:xfrm>
          <a:prstGeom prst="rect">
            <a:avLst/>
          </a:prstGeom>
          <a:noFill/>
          <a:ln w="41275" cmpd="sng">
            <a:solidFill>
              <a:srgbClr val="FFBD00"/>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6" name="矩形 5"/>
          <p:cNvSpPr/>
          <p:nvPr>
            <p:custDataLst>
              <p:tags r:id="rId2"/>
            </p:custDataLst>
          </p:nvPr>
        </p:nvSpPr>
        <p:spPr>
          <a:xfrm>
            <a:off x="357458" y="282323"/>
            <a:ext cx="11306816" cy="6163081"/>
          </a:xfrm>
          <a:prstGeom prst="rect">
            <a:avLst/>
          </a:prstGeom>
          <a:noFill/>
          <a:ln w="12700">
            <a:solidFill>
              <a:srgbClr val="4700E4"/>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17" name="矩形 16"/>
          <p:cNvSpPr/>
          <p:nvPr>
            <p:custDataLst>
              <p:tags r:id="rId3"/>
            </p:custDataLst>
          </p:nvPr>
        </p:nvSpPr>
        <p:spPr>
          <a:xfrm rot="10800000">
            <a:off x="23720" y="0"/>
            <a:ext cx="1229850" cy="1156138"/>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7" name="矩形 6"/>
          <p:cNvSpPr/>
          <p:nvPr>
            <p:custDataLst>
              <p:tags r:id="rId4"/>
            </p:custDataLst>
          </p:nvPr>
        </p:nvSpPr>
        <p:spPr>
          <a:xfrm rot="10800000">
            <a:off x="10763238" y="5419777"/>
            <a:ext cx="1229850" cy="1330427"/>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grpSp>
        <p:nvGrpSpPr>
          <p:cNvPr id="8" name="组合 7"/>
          <p:cNvGrpSpPr>
            <a:grpSpLocks noChangeAspect="1"/>
          </p:cNvGrpSpPr>
          <p:nvPr>
            <p:custDataLst>
              <p:tags r:id="rId5"/>
            </p:custDataLst>
          </p:nvPr>
        </p:nvGrpSpPr>
        <p:grpSpPr>
          <a:xfrm>
            <a:off x="279056" y="195409"/>
            <a:ext cx="937883" cy="818399"/>
            <a:chOff x="1168400" y="1347856"/>
            <a:chExt cx="723913" cy="631688"/>
          </a:xfrm>
          <a:solidFill>
            <a:srgbClr val="FFBD00"/>
          </a:solidFill>
        </p:grpSpPr>
        <p:sp>
          <p:nvSpPr>
            <p:cNvPr id="9" name="任意多边形: 形状 8"/>
            <p:cNvSpPr>
              <a:spLocks noChangeAspect="1"/>
            </p:cNvSpPr>
            <p:nvPr>
              <p:custDataLst>
                <p:tags r:id="rId6"/>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0" name="任意多边形: 形状 9"/>
            <p:cNvSpPr>
              <a:spLocks noChangeAspect="1"/>
            </p:cNvSpPr>
            <p:nvPr>
              <p:custDataLst>
                <p:tags r:id="rId7"/>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grpSp>
        <p:nvGrpSpPr>
          <p:cNvPr id="14" name="组合 13"/>
          <p:cNvGrpSpPr>
            <a:grpSpLocks noChangeAspect="1"/>
          </p:cNvGrpSpPr>
          <p:nvPr>
            <p:custDataLst>
              <p:tags r:id="rId8"/>
            </p:custDataLst>
          </p:nvPr>
        </p:nvGrpSpPr>
        <p:grpSpPr>
          <a:xfrm rot="10800000">
            <a:off x="10923371" y="5585925"/>
            <a:ext cx="829457" cy="723786"/>
            <a:chOff x="1168400" y="1347856"/>
            <a:chExt cx="723913" cy="631688"/>
          </a:xfrm>
          <a:solidFill>
            <a:srgbClr val="4700E4"/>
          </a:solidFill>
        </p:grpSpPr>
        <p:sp>
          <p:nvSpPr>
            <p:cNvPr id="15" name="任意多边形: 形状 14"/>
            <p:cNvSpPr>
              <a:spLocks noChangeAspect="1"/>
            </p:cNvSpPr>
            <p:nvPr>
              <p:custDataLst>
                <p:tags r:id="rId9"/>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6" name="任意多边形: 形状 15"/>
            <p:cNvSpPr>
              <a:spLocks noChangeAspect="1"/>
            </p:cNvSpPr>
            <p:nvPr>
              <p:custDataLst>
                <p:tags r:id="rId10"/>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sp>
        <p:nvSpPr>
          <p:cNvPr id="3" name="文本框 2"/>
          <p:cNvSpPr txBox="1"/>
          <p:nvPr>
            <p:custDataLst>
              <p:tags r:id="rId11"/>
            </p:custDataLst>
          </p:nvPr>
        </p:nvSpPr>
        <p:spPr>
          <a:xfrm>
            <a:off x="1727342" y="3462844"/>
            <a:ext cx="8185215" cy="2414081"/>
          </a:xfrm>
          <a:prstGeom prst="rect">
            <a:avLst/>
          </a:prstGeom>
          <a:noFill/>
        </p:spPr>
        <p:txBody>
          <a:bodyPr wrap="square" lIns="90000" tIns="46800" rIns="90000" bIns="46800" rtlCol="0">
            <a:noAutofit/>
          </a:bodyPr>
          <a:lstStyle>
            <a:defPPr>
              <a:defRPr lang="zh-CN"/>
            </a:defPPr>
            <a:lvl1pPr fontAlgn="auto">
              <a:lnSpc>
                <a:spcPct val="130000"/>
              </a:lnSpc>
              <a:spcAft>
                <a:spcPts val="1000"/>
              </a:spcAft>
              <a:defRPr sz="1600" spc="150"/>
            </a:lvl1pPr>
          </a:lstStyle>
          <a:p>
            <a:pPr indent="0" fontAlgn="ctr">
              <a:spcBef>
                <a:spcPts val="1000"/>
              </a:spcBef>
              <a:spcAft>
                <a:spcPts val="0"/>
              </a:spcAft>
              <a:buFont typeface="WPS-Numbers" pitchFamily="2" charset="0"/>
              <a:buNone/>
            </a:pPr>
            <a:endParaRPr lang="zh-CN" altLang="en-US" sz="1600" spc="150" dirty="0">
              <a:solidFill>
                <a:srgbClr val="000000">
                  <a:lumMod val="65000"/>
                  <a:lumOff val="35000"/>
                </a:srgbClr>
              </a:solidFill>
              <a:latin typeface="Arial" panose="020B0604020202020204" pitchFamily="34" charset="0"/>
              <a:ea typeface="微软雅黑" panose="020B0503020204020204" charset="-122"/>
            </a:endParaRPr>
          </a:p>
        </p:txBody>
      </p:sp>
      <p:sp>
        <p:nvSpPr>
          <p:cNvPr id="18" name="椭圆 17"/>
          <p:cNvSpPr/>
          <p:nvPr>
            <p:custDataLst>
              <p:tags r:id="rId12"/>
            </p:custDataLst>
          </p:nvPr>
        </p:nvSpPr>
        <p:spPr>
          <a:xfrm>
            <a:off x="10497185" y="1088390"/>
            <a:ext cx="266065" cy="266065"/>
          </a:xfrm>
          <a:prstGeom prst="ellipse">
            <a:avLst/>
          </a:prstGeom>
          <a:solidFill>
            <a:srgbClr val="FFBD00"/>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
        <p:nvSpPr>
          <p:cNvPr id="21" name="椭圆 20"/>
          <p:cNvSpPr/>
          <p:nvPr>
            <p:custDataLst>
              <p:tags r:id="rId13"/>
            </p:custDataLst>
          </p:nvPr>
        </p:nvSpPr>
        <p:spPr>
          <a:xfrm>
            <a:off x="11009630" y="701675"/>
            <a:ext cx="386715" cy="386715"/>
          </a:xfrm>
          <a:prstGeom prst="ellipse">
            <a:avLst/>
          </a:pr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Tree>
    <p:custDataLst>
      <p:tags r:id="rId14"/>
    </p:custDataLst>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custDataLst>
              <p:tags r:id="rId1"/>
            </p:custDataLst>
          </p:nvPr>
        </p:nvSpPr>
        <p:spPr>
          <a:xfrm>
            <a:off x="549047" y="434723"/>
            <a:ext cx="11306816" cy="6163081"/>
          </a:xfrm>
          <a:prstGeom prst="rect">
            <a:avLst/>
          </a:prstGeom>
          <a:noFill/>
          <a:ln w="41275" cmpd="sng">
            <a:solidFill>
              <a:srgbClr val="FFBD00"/>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6" name="矩形 5"/>
          <p:cNvSpPr/>
          <p:nvPr>
            <p:custDataLst>
              <p:tags r:id="rId2"/>
            </p:custDataLst>
          </p:nvPr>
        </p:nvSpPr>
        <p:spPr>
          <a:xfrm>
            <a:off x="357458" y="282323"/>
            <a:ext cx="11306816" cy="6163081"/>
          </a:xfrm>
          <a:prstGeom prst="rect">
            <a:avLst/>
          </a:prstGeom>
          <a:noFill/>
          <a:ln w="12700">
            <a:solidFill>
              <a:srgbClr val="4700E4"/>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17" name="矩形 16"/>
          <p:cNvSpPr/>
          <p:nvPr>
            <p:custDataLst>
              <p:tags r:id="rId3"/>
            </p:custDataLst>
          </p:nvPr>
        </p:nvSpPr>
        <p:spPr>
          <a:xfrm rot="10800000">
            <a:off x="23720" y="0"/>
            <a:ext cx="1229850" cy="1156138"/>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7" name="矩形 6"/>
          <p:cNvSpPr/>
          <p:nvPr>
            <p:custDataLst>
              <p:tags r:id="rId4"/>
            </p:custDataLst>
          </p:nvPr>
        </p:nvSpPr>
        <p:spPr>
          <a:xfrm rot="10800000">
            <a:off x="10763238" y="5419777"/>
            <a:ext cx="1229850" cy="1330427"/>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grpSp>
        <p:nvGrpSpPr>
          <p:cNvPr id="8" name="组合 7"/>
          <p:cNvGrpSpPr>
            <a:grpSpLocks noChangeAspect="1"/>
          </p:cNvGrpSpPr>
          <p:nvPr>
            <p:custDataLst>
              <p:tags r:id="rId5"/>
            </p:custDataLst>
          </p:nvPr>
        </p:nvGrpSpPr>
        <p:grpSpPr>
          <a:xfrm>
            <a:off x="279056" y="195409"/>
            <a:ext cx="937883" cy="818399"/>
            <a:chOff x="1168400" y="1347856"/>
            <a:chExt cx="723913" cy="631688"/>
          </a:xfrm>
          <a:solidFill>
            <a:srgbClr val="FFBD00"/>
          </a:solidFill>
        </p:grpSpPr>
        <p:sp>
          <p:nvSpPr>
            <p:cNvPr id="9" name="任意多边形: 形状 8"/>
            <p:cNvSpPr>
              <a:spLocks noChangeAspect="1"/>
            </p:cNvSpPr>
            <p:nvPr>
              <p:custDataLst>
                <p:tags r:id="rId6"/>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0" name="任意多边形: 形状 9"/>
            <p:cNvSpPr>
              <a:spLocks noChangeAspect="1"/>
            </p:cNvSpPr>
            <p:nvPr>
              <p:custDataLst>
                <p:tags r:id="rId7"/>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grpSp>
        <p:nvGrpSpPr>
          <p:cNvPr id="14" name="组合 13"/>
          <p:cNvGrpSpPr>
            <a:grpSpLocks noChangeAspect="1"/>
          </p:cNvGrpSpPr>
          <p:nvPr>
            <p:custDataLst>
              <p:tags r:id="rId8"/>
            </p:custDataLst>
          </p:nvPr>
        </p:nvGrpSpPr>
        <p:grpSpPr>
          <a:xfrm rot="10800000">
            <a:off x="10923371" y="5585925"/>
            <a:ext cx="829457" cy="723786"/>
            <a:chOff x="1168400" y="1347856"/>
            <a:chExt cx="723913" cy="631688"/>
          </a:xfrm>
          <a:solidFill>
            <a:srgbClr val="4700E4"/>
          </a:solidFill>
        </p:grpSpPr>
        <p:sp>
          <p:nvSpPr>
            <p:cNvPr id="15" name="任意多边形: 形状 14"/>
            <p:cNvSpPr>
              <a:spLocks noChangeAspect="1"/>
            </p:cNvSpPr>
            <p:nvPr>
              <p:custDataLst>
                <p:tags r:id="rId9"/>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6" name="任意多边形: 形状 15"/>
            <p:cNvSpPr>
              <a:spLocks noChangeAspect="1"/>
            </p:cNvSpPr>
            <p:nvPr>
              <p:custDataLst>
                <p:tags r:id="rId10"/>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sp>
        <p:nvSpPr>
          <p:cNvPr id="3" name="文本框 2"/>
          <p:cNvSpPr txBox="1"/>
          <p:nvPr>
            <p:custDataLst>
              <p:tags r:id="rId11"/>
            </p:custDataLst>
          </p:nvPr>
        </p:nvSpPr>
        <p:spPr>
          <a:xfrm>
            <a:off x="1727342" y="3462844"/>
            <a:ext cx="8185215" cy="2414081"/>
          </a:xfrm>
          <a:prstGeom prst="rect">
            <a:avLst/>
          </a:prstGeom>
          <a:noFill/>
        </p:spPr>
        <p:txBody>
          <a:bodyPr wrap="square" lIns="90000" tIns="46800" rIns="90000" bIns="46800" rtlCol="0">
            <a:noAutofit/>
          </a:bodyPr>
          <a:lstStyle>
            <a:defPPr>
              <a:defRPr lang="zh-CN"/>
            </a:defPPr>
            <a:lvl1pPr fontAlgn="auto">
              <a:lnSpc>
                <a:spcPct val="130000"/>
              </a:lnSpc>
              <a:spcAft>
                <a:spcPts val="1000"/>
              </a:spcAft>
              <a:defRPr sz="1600" spc="150"/>
            </a:lvl1pPr>
          </a:lstStyle>
          <a:p>
            <a:pPr indent="0" fontAlgn="ctr">
              <a:spcBef>
                <a:spcPts val="1000"/>
              </a:spcBef>
              <a:spcAft>
                <a:spcPts val="0"/>
              </a:spcAft>
              <a:buFont typeface="WPS-Numbers" pitchFamily="2" charset="0"/>
              <a:buNone/>
            </a:pPr>
            <a:endParaRPr lang="zh-CN" altLang="en-US" sz="1600" spc="150" dirty="0">
              <a:solidFill>
                <a:srgbClr val="000000">
                  <a:lumMod val="65000"/>
                  <a:lumOff val="35000"/>
                </a:srgbClr>
              </a:solidFill>
              <a:latin typeface="Arial" panose="020B0604020202020204" pitchFamily="34" charset="0"/>
              <a:ea typeface="微软雅黑" panose="020B0503020204020204" charset="-122"/>
            </a:endParaRPr>
          </a:p>
        </p:txBody>
      </p:sp>
      <p:sp>
        <p:nvSpPr>
          <p:cNvPr id="18" name="椭圆 17"/>
          <p:cNvSpPr/>
          <p:nvPr>
            <p:custDataLst>
              <p:tags r:id="rId12"/>
            </p:custDataLst>
          </p:nvPr>
        </p:nvSpPr>
        <p:spPr>
          <a:xfrm>
            <a:off x="10497185" y="1088390"/>
            <a:ext cx="266065" cy="266065"/>
          </a:xfrm>
          <a:prstGeom prst="ellipse">
            <a:avLst/>
          </a:prstGeom>
          <a:solidFill>
            <a:srgbClr val="FFBD00"/>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
        <p:nvSpPr>
          <p:cNvPr id="21" name="椭圆 20"/>
          <p:cNvSpPr/>
          <p:nvPr>
            <p:custDataLst>
              <p:tags r:id="rId13"/>
            </p:custDataLst>
          </p:nvPr>
        </p:nvSpPr>
        <p:spPr>
          <a:xfrm>
            <a:off x="11009630" y="701675"/>
            <a:ext cx="386715" cy="386715"/>
          </a:xfrm>
          <a:prstGeom prst="ellipse">
            <a:avLst/>
          </a:pr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Tree>
    <p:custDataLst>
      <p:tags r:id="rId14"/>
    </p:custDataLst>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custDataLst>
              <p:tags r:id="rId1"/>
            </p:custDataLst>
          </p:nvPr>
        </p:nvSpPr>
        <p:spPr>
          <a:xfrm>
            <a:off x="549047" y="434723"/>
            <a:ext cx="11306816" cy="6163081"/>
          </a:xfrm>
          <a:prstGeom prst="rect">
            <a:avLst/>
          </a:prstGeom>
          <a:noFill/>
          <a:ln w="41275" cmpd="sng">
            <a:solidFill>
              <a:srgbClr val="FFBD00"/>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6" name="矩形 5"/>
          <p:cNvSpPr/>
          <p:nvPr>
            <p:custDataLst>
              <p:tags r:id="rId2"/>
            </p:custDataLst>
          </p:nvPr>
        </p:nvSpPr>
        <p:spPr>
          <a:xfrm>
            <a:off x="357458" y="282323"/>
            <a:ext cx="11306816" cy="6163081"/>
          </a:xfrm>
          <a:prstGeom prst="rect">
            <a:avLst/>
          </a:prstGeom>
          <a:noFill/>
          <a:ln w="12700">
            <a:solidFill>
              <a:srgbClr val="4700E4"/>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17" name="矩形 16"/>
          <p:cNvSpPr/>
          <p:nvPr>
            <p:custDataLst>
              <p:tags r:id="rId3"/>
            </p:custDataLst>
          </p:nvPr>
        </p:nvSpPr>
        <p:spPr>
          <a:xfrm rot="10800000">
            <a:off x="23720" y="0"/>
            <a:ext cx="1229850" cy="1156138"/>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7" name="矩形 6"/>
          <p:cNvSpPr/>
          <p:nvPr>
            <p:custDataLst>
              <p:tags r:id="rId4"/>
            </p:custDataLst>
          </p:nvPr>
        </p:nvSpPr>
        <p:spPr>
          <a:xfrm rot="10800000">
            <a:off x="10763238" y="5419777"/>
            <a:ext cx="1229850" cy="1330427"/>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grpSp>
        <p:nvGrpSpPr>
          <p:cNvPr id="8" name="组合 7"/>
          <p:cNvGrpSpPr>
            <a:grpSpLocks noChangeAspect="1"/>
          </p:cNvGrpSpPr>
          <p:nvPr>
            <p:custDataLst>
              <p:tags r:id="rId5"/>
            </p:custDataLst>
          </p:nvPr>
        </p:nvGrpSpPr>
        <p:grpSpPr>
          <a:xfrm>
            <a:off x="279056" y="195409"/>
            <a:ext cx="937883" cy="818399"/>
            <a:chOff x="1168400" y="1347856"/>
            <a:chExt cx="723913" cy="631688"/>
          </a:xfrm>
          <a:solidFill>
            <a:srgbClr val="FFBD00"/>
          </a:solidFill>
        </p:grpSpPr>
        <p:sp>
          <p:nvSpPr>
            <p:cNvPr id="9" name="任意多边形: 形状 8"/>
            <p:cNvSpPr>
              <a:spLocks noChangeAspect="1"/>
            </p:cNvSpPr>
            <p:nvPr>
              <p:custDataLst>
                <p:tags r:id="rId6"/>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0" name="任意多边形: 形状 9"/>
            <p:cNvSpPr>
              <a:spLocks noChangeAspect="1"/>
            </p:cNvSpPr>
            <p:nvPr>
              <p:custDataLst>
                <p:tags r:id="rId7"/>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grpSp>
        <p:nvGrpSpPr>
          <p:cNvPr id="14" name="组合 13"/>
          <p:cNvGrpSpPr>
            <a:grpSpLocks noChangeAspect="1"/>
          </p:cNvGrpSpPr>
          <p:nvPr>
            <p:custDataLst>
              <p:tags r:id="rId8"/>
            </p:custDataLst>
          </p:nvPr>
        </p:nvGrpSpPr>
        <p:grpSpPr>
          <a:xfrm rot="10800000">
            <a:off x="10923371" y="5585925"/>
            <a:ext cx="829457" cy="723786"/>
            <a:chOff x="1168400" y="1347856"/>
            <a:chExt cx="723913" cy="631688"/>
          </a:xfrm>
          <a:solidFill>
            <a:srgbClr val="4700E4"/>
          </a:solidFill>
        </p:grpSpPr>
        <p:sp>
          <p:nvSpPr>
            <p:cNvPr id="15" name="任意多边形: 形状 14"/>
            <p:cNvSpPr>
              <a:spLocks noChangeAspect="1"/>
            </p:cNvSpPr>
            <p:nvPr>
              <p:custDataLst>
                <p:tags r:id="rId9"/>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6" name="任意多边形: 形状 15"/>
            <p:cNvSpPr>
              <a:spLocks noChangeAspect="1"/>
            </p:cNvSpPr>
            <p:nvPr>
              <p:custDataLst>
                <p:tags r:id="rId10"/>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sp>
        <p:nvSpPr>
          <p:cNvPr id="3" name="文本框 2"/>
          <p:cNvSpPr txBox="1"/>
          <p:nvPr>
            <p:custDataLst>
              <p:tags r:id="rId11"/>
            </p:custDataLst>
          </p:nvPr>
        </p:nvSpPr>
        <p:spPr>
          <a:xfrm>
            <a:off x="1727342" y="3462844"/>
            <a:ext cx="8185215" cy="2414081"/>
          </a:xfrm>
          <a:prstGeom prst="rect">
            <a:avLst/>
          </a:prstGeom>
          <a:noFill/>
        </p:spPr>
        <p:txBody>
          <a:bodyPr wrap="square" lIns="90000" tIns="46800" rIns="90000" bIns="46800" rtlCol="0">
            <a:noAutofit/>
          </a:bodyPr>
          <a:lstStyle>
            <a:defPPr>
              <a:defRPr lang="zh-CN"/>
            </a:defPPr>
            <a:lvl1pPr fontAlgn="auto">
              <a:lnSpc>
                <a:spcPct val="130000"/>
              </a:lnSpc>
              <a:spcAft>
                <a:spcPts val="1000"/>
              </a:spcAft>
              <a:defRPr sz="1600" spc="150"/>
            </a:lvl1pPr>
          </a:lstStyle>
          <a:p>
            <a:pPr indent="0" fontAlgn="ctr">
              <a:spcBef>
                <a:spcPts val="1000"/>
              </a:spcBef>
              <a:spcAft>
                <a:spcPts val="0"/>
              </a:spcAft>
              <a:buFont typeface="WPS-Numbers" pitchFamily="2" charset="0"/>
              <a:buNone/>
            </a:pPr>
            <a:endParaRPr lang="zh-CN" altLang="en-US" sz="1600" spc="150" dirty="0">
              <a:solidFill>
                <a:srgbClr val="000000">
                  <a:lumMod val="65000"/>
                  <a:lumOff val="35000"/>
                </a:srgbClr>
              </a:solidFill>
              <a:latin typeface="Arial" panose="020B0604020202020204" pitchFamily="34" charset="0"/>
              <a:ea typeface="微软雅黑" panose="020B0503020204020204" charset="-122"/>
            </a:endParaRPr>
          </a:p>
        </p:txBody>
      </p:sp>
      <p:sp>
        <p:nvSpPr>
          <p:cNvPr id="18" name="椭圆 17"/>
          <p:cNvSpPr/>
          <p:nvPr>
            <p:custDataLst>
              <p:tags r:id="rId12"/>
            </p:custDataLst>
          </p:nvPr>
        </p:nvSpPr>
        <p:spPr>
          <a:xfrm>
            <a:off x="10497185" y="1088390"/>
            <a:ext cx="266065" cy="266065"/>
          </a:xfrm>
          <a:prstGeom prst="ellipse">
            <a:avLst/>
          </a:prstGeom>
          <a:solidFill>
            <a:srgbClr val="FFBD00"/>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
        <p:nvSpPr>
          <p:cNvPr id="21" name="椭圆 20"/>
          <p:cNvSpPr/>
          <p:nvPr>
            <p:custDataLst>
              <p:tags r:id="rId13"/>
            </p:custDataLst>
          </p:nvPr>
        </p:nvSpPr>
        <p:spPr>
          <a:xfrm>
            <a:off x="11009630" y="701675"/>
            <a:ext cx="386715" cy="386715"/>
          </a:xfrm>
          <a:prstGeom prst="ellipse">
            <a:avLst/>
          </a:pr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Tree>
    <p:custDataLst>
      <p:tags r:id="rId14"/>
    </p:custDataLst>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custDataLst>
              <p:tags r:id="rId1"/>
            </p:custDataLst>
          </p:nvPr>
        </p:nvSpPr>
        <p:spPr>
          <a:xfrm>
            <a:off x="549047" y="434723"/>
            <a:ext cx="11306816" cy="6163081"/>
          </a:xfrm>
          <a:prstGeom prst="rect">
            <a:avLst/>
          </a:prstGeom>
          <a:noFill/>
          <a:ln w="41275" cmpd="sng">
            <a:solidFill>
              <a:srgbClr val="FFBD00"/>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6" name="矩形 5"/>
          <p:cNvSpPr/>
          <p:nvPr>
            <p:custDataLst>
              <p:tags r:id="rId2"/>
            </p:custDataLst>
          </p:nvPr>
        </p:nvSpPr>
        <p:spPr>
          <a:xfrm>
            <a:off x="357458" y="282323"/>
            <a:ext cx="11306816" cy="6163081"/>
          </a:xfrm>
          <a:prstGeom prst="rect">
            <a:avLst/>
          </a:prstGeom>
          <a:noFill/>
          <a:ln w="12700">
            <a:solidFill>
              <a:srgbClr val="4700E4"/>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17" name="矩形 16"/>
          <p:cNvSpPr/>
          <p:nvPr>
            <p:custDataLst>
              <p:tags r:id="rId3"/>
            </p:custDataLst>
          </p:nvPr>
        </p:nvSpPr>
        <p:spPr>
          <a:xfrm rot="10800000">
            <a:off x="23720" y="0"/>
            <a:ext cx="1229850" cy="1156138"/>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7" name="矩形 6"/>
          <p:cNvSpPr/>
          <p:nvPr>
            <p:custDataLst>
              <p:tags r:id="rId4"/>
            </p:custDataLst>
          </p:nvPr>
        </p:nvSpPr>
        <p:spPr>
          <a:xfrm rot="10800000">
            <a:off x="10763238" y="5419777"/>
            <a:ext cx="1229850" cy="1330427"/>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grpSp>
        <p:nvGrpSpPr>
          <p:cNvPr id="8" name="组合 7"/>
          <p:cNvGrpSpPr>
            <a:grpSpLocks noChangeAspect="1"/>
          </p:cNvGrpSpPr>
          <p:nvPr>
            <p:custDataLst>
              <p:tags r:id="rId5"/>
            </p:custDataLst>
          </p:nvPr>
        </p:nvGrpSpPr>
        <p:grpSpPr>
          <a:xfrm>
            <a:off x="279056" y="195409"/>
            <a:ext cx="937883" cy="818399"/>
            <a:chOff x="1168400" y="1347856"/>
            <a:chExt cx="723913" cy="631688"/>
          </a:xfrm>
          <a:solidFill>
            <a:srgbClr val="FFBD00"/>
          </a:solidFill>
        </p:grpSpPr>
        <p:sp>
          <p:nvSpPr>
            <p:cNvPr id="9" name="任意多边形: 形状 8"/>
            <p:cNvSpPr>
              <a:spLocks noChangeAspect="1"/>
            </p:cNvSpPr>
            <p:nvPr>
              <p:custDataLst>
                <p:tags r:id="rId6"/>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0" name="任意多边形: 形状 9"/>
            <p:cNvSpPr>
              <a:spLocks noChangeAspect="1"/>
            </p:cNvSpPr>
            <p:nvPr>
              <p:custDataLst>
                <p:tags r:id="rId7"/>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grpSp>
        <p:nvGrpSpPr>
          <p:cNvPr id="14" name="组合 13"/>
          <p:cNvGrpSpPr>
            <a:grpSpLocks noChangeAspect="1"/>
          </p:cNvGrpSpPr>
          <p:nvPr>
            <p:custDataLst>
              <p:tags r:id="rId8"/>
            </p:custDataLst>
          </p:nvPr>
        </p:nvGrpSpPr>
        <p:grpSpPr>
          <a:xfrm rot="10800000">
            <a:off x="10923371" y="5585925"/>
            <a:ext cx="829457" cy="723786"/>
            <a:chOff x="1168400" y="1347856"/>
            <a:chExt cx="723913" cy="631688"/>
          </a:xfrm>
          <a:solidFill>
            <a:srgbClr val="4700E4"/>
          </a:solidFill>
        </p:grpSpPr>
        <p:sp>
          <p:nvSpPr>
            <p:cNvPr id="15" name="任意多边形: 形状 14"/>
            <p:cNvSpPr>
              <a:spLocks noChangeAspect="1"/>
            </p:cNvSpPr>
            <p:nvPr>
              <p:custDataLst>
                <p:tags r:id="rId9"/>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6" name="任意多边形: 形状 15"/>
            <p:cNvSpPr>
              <a:spLocks noChangeAspect="1"/>
            </p:cNvSpPr>
            <p:nvPr>
              <p:custDataLst>
                <p:tags r:id="rId10"/>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sp>
        <p:nvSpPr>
          <p:cNvPr id="3" name="文本框 2"/>
          <p:cNvSpPr txBox="1"/>
          <p:nvPr>
            <p:custDataLst>
              <p:tags r:id="rId11"/>
            </p:custDataLst>
          </p:nvPr>
        </p:nvSpPr>
        <p:spPr>
          <a:xfrm>
            <a:off x="1727342" y="3462844"/>
            <a:ext cx="8185215" cy="2414081"/>
          </a:xfrm>
          <a:prstGeom prst="rect">
            <a:avLst/>
          </a:prstGeom>
          <a:noFill/>
        </p:spPr>
        <p:txBody>
          <a:bodyPr wrap="square" lIns="90000" tIns="46800" rIns="90000" bIns="46800" rtlCol="0">
            <a:noAutofit/>
          </a:bodyPr>
          <a:lstStyle>
            <a:defPPr>
              <a:defRPr lang="zh-CN"/>
            </a:defPPr>
            <a:lvl1pPr fontAlgn="auto">
              <a:lnSpc>
                <a:spcPct val="130000"/>
              </a:lnSpc>
              <a:spcAft>
                <a:spcPts val="1000"/>
              </a:spcAft>
              <a:defRPr sz="1600" spc="150"/>
            </a:lvl1pPr>
          </a:lstStyle>
          <a:p>
            <a:pPr indent="0" fontAlgn="ctr">
              <a:spcBef>
                <a:spcPts val="1000"/>
              </a:spcBef>
              <a:spcAft>
                <a:spcPts val="0"/>
              </a:spcAft>
              <a:buFont typeface="WPS-Numbers" pitchFamily="2" charset="0"/>
              <a:buNone/>
            </a:pPr>
            <a:endParaRPr lang="zh-CN" altLang="en-US" sz="1600" spc="150" dirty="0">
              <a:solidFill>
                <a:srgbClr val="000000">
                  <a:lumMod val="65000"/>
                  <a:lumOff val="35000"/>
                </a:srgbClr>
              </a:solidFill>
              <a:latin typeface="Arial" panose="020B0604020202020204" pitchFamily="34" charset="0"/>
              <a:ea typeface="微软雅黑" panose="020B0503020204020204" charset="-122"/>
            </a:endParaRPr>
          </a:p>
        </p:txBody>
      </p:sp>
      <p:sp>
        <p:nvSpPr>
          <p:cNvPr id="18" name="椭圆 17"/>
          <p:cNvSpPr/>
          <p:nvPr>
            <p:custDataLst>
              <p:tags r:id="rId12"/>
            </p:custDataLst>
          </p:nvPr>
        </p:nvSpPr>
        <p:spPr>
          <a:xfrm>
            <a:off x="10497185" y="1088390"/>
            <a:ext cx="266065" cy="266065"/>
          </a:xfrm>
          <a:prstGeom prst="ellipse">
            <a:avLst/>
          </a:prstGeom>
          <a:solidFill>
            <a:srgbClr val="FFBD00"/>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
        <p:nvSpPr>
          <p:cNvPr id="21" name="椭圆 20"/>
          <p:cNvSpPr/>
          <p:nvPr>
            <p:custDataLst>
              <p:tags r:id="rId13"/>
            </p:custDataLst>
          </p:nvPr>
        </p:nvSpPr>
        <p:spPr>
          <a:xfrm>
            <a:off x="11009630" y="701675"/>
            <a:ext cx="386715" cy="386715"/>
          </a:xfrm>
          <a:prstGeom prst="ellipse">
            <a:avLst/>
          </a:pr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Tree>
    <p:custDataLst>
      <p:tags r:id="rId14"/>
    </p:custDataLst>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custDataLst>
              <p:tags r:id="rId1"/>
            </p:custDataLst>
          </p:nvPr>
        </p:nvSpPr>
        <p:spPr>
          <a:xfrm>
            <a:off x="549047" y="434723"/>
            <a:ext cx="11306816" cy="6163081"/>
          </a:xfrm>
          <a:prstGeom prst="rect">
            <a:avLst/>
          </a:prstGeom>
          <a:noFill/>
          <a:ln w="41275" cmpd="sng">
            <a:solidFill>
              <a:srgbClr val="FFBD00"/>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6" name="矩形 5"/>
          <p:cNvSpPr/>
          <p:nvPr>
            <p:custDataLst>
              <p:tags r:id="rId2"/>
            </p:custDataLst>
          </p:nvPr>
        </p:nvSpPr>
        <p:spPr>
          <a:xfrm>
            <a:off x="357458" y="282323"/>
            <a:ext cx="11306816" cy="6163081"/>
          </a:xfrm>
          <a:prstGeom prst="rect">
            <a:avLst/>
          </a:prstGeom>
          <a:noFill/>
          <a:ln w="12700">
            <a:solidFill>
              <a:srgbClr val="4700E4"/>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17" name="矩形 16"/>
          <p:cNvSpPr/>
          <p:nvPr>
            <p:custDataLst>
              <p:tags r:id="rId3"/>
            </p:custDataLst>
          </p:nvPr>
        </p:nvSpPr>
        <p:spPr>
          <a:xfrm rot="10800000">
            <a:off x="23720" y="0"/>
            <a:ext cx="1229850" cy="1156138"/>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7" name="矩形 6"/>
          <p:cNvSpPr/>
          <p:nvPr>
            <p:custDataLst>
              <p:tags r:id="rId4"/>
            </p:custDataLst>
          </p:nvPr>
        </p:nvSpPr>
        <p:spPr>
          <a:xfrm rot="10800000">
            <a:off x="10763238" y="5419777"/>
            <a:ext cx="1229850" cy="1330427"/>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grpSp>
        <p:nvGrpSpPr>
          <p:cNvPr id="8" name="组合 7"/>
          <p:cNvGrpSpPr>
            <a:grpSpLocks noChangeAspect="1"/>
          </p:cNvGrpSpPr>
          <p:nvPr>
            <p:custDataLst>
              <p:tags r:id="rId5"/>
            </p:custDataLst>
          </p:nvPr>
        </p:nvGrpSpPr>
        <p:grpSpPr>
          <a:xfrm>
            <a:off x="279056" y="195409"/>
            <a:ext cx="937883" cy="818399"/>
            <a:chOff x="1168400" y="1347856"/>
            <a:chExt cx="723913" cy="631688"/>
          </a:xfrm>
          <a:solidFill>
            <a:srgbClr val="FFBD00"/>
          </a:solidFill>
        </p:grpSpPr>
        <p:sp>
          <p:nvSpPr>
            <p:cNvPr id="9" name="任意多边形: 形状 8"/>
            <p:cNvSpPr>
              <a:spLocks noChangeAspect="1"/>
            </p:cNvSpPr>
            <p:nvPr>
              <p:custDataLst>
                <p:tags r:id="rId6"/>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0" name="任意多边形: 形状 9"/>
            <p:cNvSpPr>
              <a:spLocks noChangeAspect="1"/>
            </p:cNvSpPr>
            <p:nvPr>
              <p:custDataLst>
                <p:tags r:id="rId7"/>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grpSp>
        <p:nvGrpSpPr>
          <p:cNvPr id="14" name="组合 13"/>
          <p:cNvGrpSpPr>
            <a:grpSpLocks noChangeAspect="1"/>
          </p:cNvGrpSpPr>
          <p:nvPr>
            <p:custDataLst>
              <p:tags r:id="rId8"/>
            </p:custDataLst>
          </p:nvPr>
        </p:nvGrpSpPr>
        <p:grpSpPr>
          <a:xfrm rot="10800000">
            <a:off x="10923371" y="5585925"/>
            <a:ext cx="829457" cy="723786"/>
            <a:chOff x="1168400" y="1347856"/>
            <a:chExt cx="723913" cy="631688"/>
          </a:xfrm>
          <a:solidFill>
            <a:srgbClr val="4700E4"/>
          </a:solidFill>
        </p:grpSpPr>
        <p:sp>
          <p:nvSpPr>
            <p:cNvPr id="15" name="任意多边形: 形状 14"/>
            <p:cNvSpPr>
              <a:spLocks noChangeAspect="1"/>
            </p:cNvSpPr>
            <p:nvPr>
              <p:custDataLst>
                <p:tags r:id="rId9"/>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6" name="任意多边形: 形状 15"/>
            <p:cNvSpPr>
              <a:spLocks noChangeAspect="1"/>
            </p:cNvSpPr>
            <p:nvPr>
              <p:custDataLst>
                <p:tags r:id="rId10"/>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sp>
        <p:nvSpPr>
          <p:cNvPr id="3" name="文本框 2"/>
          <p:cNvSpPr txBox="1"/>
          <p:nvPr>
            <p:custDataLst>
              <p:tags r:id="rId11"/>
            </p:custDataLst>
          </p:nvPr>
        </p:nvSpPr>
        <p:spPr>
          <a:xfrm>
            <a:off x="2003567" y="3547299"/>
            <a:ext cx="8185215" cy="2414081"/>
          </a:xfrm>
          <a:prstGeom prst="rect">
            <a:avLst/>
          </a:prstGeom>
          <a:noFill/>
        </p:spPr>
        <p:txBody>
          <a:bodyPr wrap="square" lIns="90000" tIns="46800" rIns="90000" bIns="46800" rtlCol="0">
            <a:noAutofit/>
          </a:bodyPr>
          <a:lstStyle>
            <a:defPPr>
              <a:defRPr lang="zh-CN"/>
            </a:defPPr>
            <a:lvl1pPr fontAlgn="auto">
              <a:lnSpc>
                <a:spcPct val="130000"/>
              </a:lnSpc>
              <a:spcAft>
                <a:spcPts val="1000"/>
              </a:spcAft>
              <a:defRPr sz="1600" spc="150"/>
            </a:lvl1pPr>
          </a:lstStyle>
          <a:p>
            <a:pPr indent="0" fontAlgn="ctr">
              <a:spcBef>
                <a:spcPts val="1000"/>
              </a:spcBef>
              <a:spcAft>
                <a:spcPts val="0"/>
              </a:spcAft>
              <a:buFont typeface="WPS-Numbers" pitchFamily="2" charset="0"/>
              <a:buNone/>
            </a:pPr>
            <a:endParaRPr lang="zh-CN" altLang="en-US" sz="1600" spc="150" dirty="0">
              <a:solidFill>
                <a:srgbClr val="000000">
                  <a:lumMod val="65000"/>
                  <a:lumOff val="35000"/>
                </a:srgbClr>
              </a:solidFill>
              <a:latin typeface="Arial" panose="020B0604020202020204" pitchFamily="34" charset="0"/>
              <a:ea typeface="微软雅黑" panose="020B0503020204020204" charset="-122"/>
            </a:endParaRPr>
          </a:p>
        </p:txBody>
      </p:sp>
      <p:sp>
        <p:nvSpPr>
          <p:cNvPr id="18" name="椭圆 17"/>
          <p:cNvSpPr/>
          <p:nvPr>
            <p:custDataLst>
              <p:tags r:id="rId12"/>
            </p:custDataLst>
          </p:nvPr>
        </p:nvSpPr>
        <p:spPr>
          <a:xfrm>
            <a:off x="10497185" y="1088390"/>
            <a:ext cx="266065" cy="266065"/>
          </a:xfrm>
          <a:prstGeom prst="ellipse">
            <a:avLst/>
          </a:prstGeom>
          <a:solidFill>
            <a:srgbClr val="FFBD00"/>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
        <p:nvSpPr>
          <p:cNvPr id="21" name="椭圆 20"/>
          <p:cNvSpPr/>
          <p:nvPr>
            <p:custDataLst>
              <p:tags r:id="rId13"/>
            </p:custDataLst>
          </p:nvPr>
        </p:nvSpPr>
        <p:spPr>
          <a:xfrm>
            <a:off x="11009630" y="701675"/>
            <a:ext cx="386715" cy="386715"/>
          </a:xfrm>
          <a:prstGeom prst="ellipse">
            <a:avLst/>
          </a:pr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
        <p:nvSpPr>
          <p:cNvPr id="2" name="文本框 1"/>
          <p:cNvSpPr txBox="1"/>
          <p:nvPr/>
        </p:nvSpPr>
        <p:spPr>
          <a:xfrm>
            <a:off x="1536700" y="979170"/>
            <a:ext cx="4244975" cy="645160"/>
          </a:xfrm>
          <a:prstGeom prst="rect">
            <a:avLst/>
          </a:prstGeom>
          <a:noFill/>
        </p:spPr>
        <p:txBody>
          <a:bodyPr wrap="square" rtlCol="0">
            <a:spAutoFit/>
          </a:bodyPr>
          <a:p>
            <a:r>
              <a:rPr lang="zh-CN" altLang="en-US"/>
              <a:t>前序遍历：</a:t>
            </a:r>
            <a:r>
              <a:rPr lang="en-US" altLang="zh-CN"/>
              <a:t> </a:t>
            </a:r>
            <a:r>
              <a:rPr lang="en-US" altLang="zh-CN">
                <a:sym typeface="+mn-ea"/>
              </a:rPr>
              <a:t>A  BDECFG</a:t>
            </a:r>
            <a:endParaRPr lang="en-US" altLang="zh-CN"/>
          </a:p>
          <a:p>
            <a:r>
              <a:rPr lang="zh-CN" altLang="en-US"/>
              <a:t>中序遍历：</a:t>
            </a:r>
            <a:r>
              <a:rPr lang="en-US" altLang="zh-CN"/>
              <a:t> </a:t>
            </a:r>
            <a:r>
              <a:rPr lang="en-US" altLang="zh-CN">
                <a:sym typeface="+mn-ea"/>
              </a:rPr>
              <a:t>DBE    A     FCG</a:t>
            </a:r>
            <a:endParaRPr lang="en-US" altLang="zh-CN"/>
          </a:p>
        </p:txBody>
      </p:sp>
      <p:sp>
        <p:nvSpPr>
          <p:cNvPr id="12" name="文本框 11"/>
          <p:cNvSpPr txBox="1"/>
          <p:nvPr/>
        </p:nvSpPr>
        <p:spPr>
          <a:xfrm>
            <a:off x="1536065" y="1971040"/>
            <a:ext cx="4170680" cy="645160"/>
          </a:xfrm>
          <a:prstGeom prst="rect">
            <a:avLst/>
          </a:prstGeom>
          <a:noFill/>
        </p:spPr>
        <p:txBody>
          <a:bodyPr wrap="square" rtlCol="0">
            <a:spAutoFit/>
          </a:bodyPr>
          <a:p>
            <a:r>
              <a:rPr lang="zh-CN" altLang="en-US"/>
              <a:t>前序遍历：</a:t>
            </a:r>
            <a:r>
              <a:rPr lang="en-US" altLang="zh-CN"/>
              <a:t> </a:t>
            </a:r>
            <a:r>
              <a:rPr lang="en-US" altLang="zh-CN">
                <a:sym typeface="+mn-ea"/>
              </a:rPr>
              <a:t>A  BDE   CFG</a:t>
            </a:r>
            <a:endParaRPr lang="en-US" altLang="zh-CN"/>
          </a:p>
          <a:p>
            <a:r>
              <a:rPr lang="zh-CN" altLang="en-US"/>
              <a:t>中序遍历：</a:t>
            </a:r>
            <a:r>
              <a:rPr lang="en-US" altLang="zh-CN"/>
              <a:t> </a:t>
            </a:r>
            <a:r>
              <a:rPr lang="en-US" altLang="zh-CN">
                <a:sym typeface="+mn-ea"/>
              </a:rPr>
              <a:t>DBE    A     FCG</a:t>
            </a:r>
            <a:endParaRPr lang="en-US" altLang="zh-CN"/>
          </a:p>
        </p:txBody>
      </p:sp>
      <p:sp>
        <p:nvSpPr>
          <p:cNvPr id="19" name="文本框 18"/>
          <p:cNvSpPr txBox="1"/>
          <p:nvPr/>
        </p:nvSpPr>
        <p:spPr>
          <a:xfrm>
            <a:off x="1536700" y="2759075"/>
            <a:ext cx="4297045" cy="645160"/>
          </a:xfrm>
          <a:prstGeom prst="rect">
            <a:avLst/>
          </a:prstGeom>
          <a:noFill/>
        </p:spPr>
        <p:txBody>
          <a:bodyPr wrap="square" rtlCol="0">
            <a:spAutoFit/>
          </a:bodyPr>
          <a:p>
            <a:r>
              <a:rPr lang="zh-CN" altLang="en-US"/>
              <a:t>前序遍历：</a:t>
            </a:r>
            <a:r>
              <a:rPr lang="en-US" altLang="zh-CN"/>
              <a:t> </a:t>
            </a:r>
            <a:r>
              <a:rPr lang="en-US" altLang="zh-CN">
                <a:sym typeface="+mn-ea"/>
              </a:rPr>
              <a:t>A  B  DE   C   FG</a:t>
            </a:r>
            <a:endParaRPr lang="en-US" altLang="zh-CN"/>
          </a:p>
          <a:p>
            <a:r>
              <a:rPr lang="zh-CN" altLang="en-US"/>
              <a:t>中序遍历：</a:t>
            </a:r>
            <a:r>
              <a:rPr lang="en-US" altLang="zh-CN"/>
              <a:t> </a:t>
            </a:r>
            <a:r>
              <a:rPr lang="en-US" altLang="zh-CN">
                <a:sym typeface="+mn-ea"/>
              </a:rPr>
              <a:t>D   B   E    A     F    C   G</a:t>
            </a:r>
            <a:endParaRPr lang="en-US" altLang="zh-CN"/>
          </a:p>
        </p:txBody>
      </p:sp>
      <p:sp>
        <p:nvSpPr>
          <p:cNvPr id="44" name="椭圆 43"/>
          <p:cNvSpPr/>
          <p:nvPr/>
        </p:nvSpPr>
        <p:spPr>
          <a:xfrm>
            <a:off x="7331710" y="1156335"/>
            <a:ext cx="769620" cy="7181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A</a:t>
            </a:r>
            <a:endParaRPr lang="en-US" altLang="zh-CN"/>
          </a:p>
        </p:txBody>
      </p:sp>
      <p:sp>
        <p:nvSpPr>
          <p:cNvPr id="45" name="椭圆 44"/>
          <p:cNvSpPr/>
          <p:nvPr/>
        </p:nvSpPr>
        <p:spPr>
          <a:xfrm>
            <a:off x="9846310" y="4604385"/>
            <a:ext cx="769620" cy="7181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G</a:t>
            </a:r>
            <a:endParaRPr lang="en-US" altLang="zh-CN"/>
          </a:p>
        </p:txBody>
      </p:sp>
      <p:sp>
        <p:nvSpPr>
          <p:cNvPr id="46" name="椭圆 45"/>
          <p:cNvSpPr/>
          <p:nvPr/>
        </p:nvSpPr>
        <p:spPr>
          <a:xfrm>
            <a:off x="6793230" y="4604385"/>
            <a:ext cx="769620" cy="7181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E</a:t>
            </a:r>
            <a:endParaRPr lang="en-US" altLang="zh-CN"/>
          </a:p>
        </p:txBody>
      </p:sp>
      <p:sp>
        <p:nvSpPr>
          <p:cNvPr id="47" name="椭圆 46"/>
          <p:cNvSpPr/>
          <p:nvPr/>
        </p:nvSpPr>
        <p:spPr>
          <a:xfrm>
            <a:off x="5880735" y="2835910"/>
            <a:ext cx="769620" cy="7181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B</a:t>
            </a:r>
            <a:endParaRPr lang="en-US" altLang="zh-CN"/>
          </a:p>
        </p:txBody>
      </p:sp>
      <p:sp>
        <p:nvSpPr>
          <p:cNvPr id="48" name="椭圆 47"/>
          <p:cNvSpPr/>
          <p:nvPr/>
        </p:nvSpPr>
        <p:spPr>
          <a:xfrm>
            <a:off x="7996555" y="4604385"/>
            <a:ext cx="769620" cy="7181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F</a:t>
            </a:r>
            <a:endParaRPr lang="en-US" altLang="zh-CN"/>
          </a:p>
        </p:txBody>
      </p:sp>
      <p:sp>
        <p:nvSpPr>
          <p:cNvPr id="49" name="椭圆 48"/>
          <p:cNvSpPr/>
          <p:nvPr/>
        </p:nvSpPr>
        <p:spPr>
          <a:xfrm>
            <a:off x="8665845" y="2835910"/>
            <a:ext cx="769620" cy="7181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C</a:t>
            </a:r>
            <a:endParaRPr lang="en-US" altLang="zh-CN"/>
          </a:p>
        </p:txBody>
      </p:sp>
      <p:sp>
        <p:nvSpPr>
          <p:cNvPr id="50" name="椭圆 49"/>
          <p:cNvSpPr/>
          <p:nvPr/>
        </p:nvSpPr>
        <p:spPr>
          <a:xfrm>
            <a:off x="4991735" y="4604385"/>
            <a:ext cx="769620" cy="7181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D</a:t>
            </a:r>
            <a:endParaRPr lang="en-US" altLang="zh-CN"/>
          </a:p>
        </p:txBody>
      </p:sp>
      <p:cxnSp>
        <p:nvCxnSpPr>
          <p:cNvPr id="51" name="直接连接符 50"/>
          <p:cNvCxnSpPr>
            <a:stCxn id="44" idx="3"/>
            <a:endCxn id="47" idx="7"/>
          </p:cNvCxnSpPr>
          <p:nvPr/>
        </p:nvCxnSpPr>
        <p:spPr>
          <a:xfrm flipH="1">
            <a:off x="6537960" y="1769110"/>
            <a:ext cx="906145" cy="117221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直接连接符 51"/>
          <p:cNvCxnSpPr>
            <a:stCxn id="48" idx="0"/>
          </p:cNvCxnSpPr>
          <p:nvPr/>
        </p:nvCxnSpPr>
        <p:spPr>
          <a:xfrm flipV="1">
            <a:off x="8381365" y="3522980"/>
            <a:ext cx="452120" cy="1081405"/>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直接连接符 52"/>
          <p:cNvCxnSpPr>
            <a:stCxn id="44" idx="5"/>
            <a:endCxn id="49" idx="1"/>
          </p:cNvCxnSpPr>
          <p:nvPr/>
        </p:nvCxnSpPr>
        <p:spPr>
          <a:xfrm>
            <a:off x="7988935" y="1769110"/>
            <a:ext cx="789305" cy="1172210"/>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直接连接符 53"/>
          <p:cNvCxnSpPr>
            <a:stCxn id="46" idx="1"/>
            <a:endCxn id="47" idx="5"/>
          </p:cNvCxnSpPr>
          <p:nvPr/>
        </p:nvCxnSpPr>
        <p:spPr>
          <a:xfrm flipH="1" flipV="1">
            <a:off x="6537960" y="3448685"/>
            <a:ext cx="367665" cy="1261110"/>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直接连接符 54"/>
          <p:cNvCxnSpPr>
            <a:endCxn id="50" idx="0"/>
          </p:cNvCxnSpPr>
          <p:nvPr/>
        </p:nvCxnSpPr>
        <p:spPr>
          <a:xfrm flipH="1">
            <a:off x="5376545" y="3482975"/>
            <a:ext cx="637540" cy="1121410"/>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直接连接符 55"/>
          <p:cNvCxnSpPr>
            <a:stCxn id="45" idx="1"/>
            <a:endCxn id="49" idx="5"/>
          </p:cNvCxnSpPr>
          <p:nvPr/>
        </p:nvCxnSpPr>
        <p:spPr>
          <a:xfrm flipH="1" flipV="1">
            <a:off x="9323070" y="3448685"/>
            <a:ext cx="635635" cy="1261110"/>
          </a:xfrm>
          <a:prstGeom prst="line">
            <a:avLst/>
          </a:prstGeom>
        </p:spPr>
        <p:style>
          <a:lnRef idx="1">
            <a:schemeClr val="accent1"/>
          </a:lnRef>
          <a:fillRef idx="0">
            <a:schemeClr val="accent1"/>
          </a:fillRef>
          <a:effectRef idx="0">
            <a:schemeClr val="accent1"/>
          </a:effectRef>
          <a:fontRef idx="minor">
            <a:schemeClr val="tx1"/>
          </a:fontRef>
        </p:style>
      </p:cxnSp>
    </p:spTree>
    <p:custDataLst>
      <p:tags r:id="rId14"/>
    </p:custDataLst>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custDataLst>
              <p:tags r:id="rId1"/>
            </p:custDataLst>
          </p:nvPr>
        </p:nvSpPr>
        <p:spPr>
          <a:xfrm>
            <a:off x="549047" y="434723"/>
            <a:ext cx="11306816" cy="6163081"/>
          </a:xfrm>
          <a:prstGeom prst="rect">
            <a:avLst/>
          </a:prstGeom>
          <a:noFill/>
          <a:ln w="41275" cmpd="sng">
            <a:solidFill>
              <a:srgbClr val="FFBD00"/>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6" name="矩形 5"/>
          <p:cNvSpPr/>
          <p:nvPr>
            <p:custDataLst>
              <p:tags r:id="rId2"/>
            </p:custDataLst>
          </p:nvPr>
        </p:nvSpPr>
        <p:spPr>
          <a:xfrm>
            <a:off x="357458" y="282323"/>
            <a:ext cx="11306816" cy="6163081"/>
          </a:xfrm>
          <a:prstGeom prst="rect">
            <a:avLst/>
          </a:prstGeom>
          <a:noFill/>
          <a:ln w="12700">
            <a:solidFill>
              <a:srgbClr val="4700E4"/>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17" name="矩形 16"/>
          <p:cNvSpPr/>
          <p:nvPr>
            <p:custDataLst>
              <p:tags r:id="rId3"/>
            </p:custDataLst>
          </p:nvPr>
        </p:nvSpPr>
        <p:spPr>
          <a:xfrm rot="10800000">
            <a:off x="23720" y="0"/>
            <a:ext cx="1229850" cy="1156138"/>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7" name="矩形 6"/>
          <p:cNvSpPr/>
          <p:nvPr>
            <p:custDataLst>
              <p:tags r:id="rId4"/>
            </p:custDataLst>
          </p:nvPr>
        </p:nvSpPr>
        <p:spPr>
          <a:xfrm rot="10800000">
            <a:off x="10763238" y="5419777"/>
            <a:ext cx="1229850" cy="1330427"/>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grpSp>
        <p:nvGrpSpPr>
          <p:cNvPr id="8" name="组合 7"/>
          <p:cNvGrpSpPr>
            <a:grpSpLocks noChangeAspect="1"/>
          </p:cNvGrpSpPr>
          <p:nvPr>
            <p:custDataLst>
              <p:tags r:id="rId5"/>
            </p:custDataLst>
          </p:nvPr>
        </p:nvGrpSpPr>
        <p:grpSpPr>
          <a:xfrm>
            <a:off x="279056" y="195409"/>
            <a:ext cx="937883" cy="818399"/>
            <a:chOff x="1168400" y="1347856"/>
            <a:chExt cx="723913" cy="631688"/>
          </a:xfrm>
          <a:solidFill>
            <a:srgbClr val="FFBD00"/>
          </a:solidFill>
        </p:grpSpPr>
        <p:sp>
          <p:nvSpPr>
            <p:cNvPr id="9" name="任意多边形: 形状 8"/>
            <p:cNvSpPr>
              <a:spLocks noChangeAspect="1"/>
            </p:cNvSpPr>
            <p:nvPr>
              <p:custDataLst>
                <p:tags r:id="rId6"/>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0" name="任意多边形: 形状 9"/>
            <p:cNvSpPr>
              <a:spLocks noChangeAspect="1"/>
            </p:cNvSpPr>
            <p:nvPr>
              <p:custDataLst>
                <p:tags r:id="rId7"/>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grpSp>
        <p:nvGrpSpPr>
          <p:cNvPr id="14" name="组合 13"/>
          <p:cNvGrpSpPr>
            <a:grpSpLocks noChangeAspect="1"/>
          </p:cNvGrpSpPr>
          <p:nvPr>
            <p:custDataLst>
              <p:tags r:id="rId8"/>
            </p:custDataLst>
          </p:nvPr>
        </p:nvGrpSpPr>
        <p:grpSpPr>
          <a:xfrm rot="10800000">
            <a:off x="10923371" y="5585925"/>
            <a:ext cx="829457" cy="723786"/>
            <a:chOff x="1168400" y="1347856"/>
            <a:chExt cx="723913" cy="631688"/>
          </a:xfrm>
          <a:solidFill>
            <a:srgbClr val="4700E4"/>
          </a:solidFill>
        </p:grpSpPr>
        <p:sp>
          <p:nvSpPr>
            <p:cNvPr id="15" name="任意多边形: 形状 14"/>
            <p:cNvSpPr>
              <a:spLocks noChangeAspect="1"/>
            </p:cNvSpPr>
            <p:nvPr>
              <p:custDataLst>
                <p:tags r:id="rId9"/>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6" name="任意多边形: 形状 15"/>
            <p:cNvSpPr>
              <a:spLocks noChangeAspect="1"/>
            </p:cNvSpPr>
            <p:nvPr>
              <p:custDataLst>
                <p:tags r:id="rId10"/>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sp>
        <p:nvSpPr>
          <p:cNvPr id="3" name="文本框 2"/>
          <p:cNvSpPr txBox="1"/>
          <p:nvPr>
            <p:custDataLst>
              <p:tags r:id="rId11"/>
            </p:custDataLst>
          </p:nvPr>
        </p:nvSpPr>
        <p:spPr>
          <a:xfrm>
            <a:off x="1727342" y="3462844"/>
            <a:ext cx="8185215" cy="2414081"/>
          </a:xfrm>
          <a:prstGeom prst="rect">
            <a:avLst/>
          </a:prstGeom>
          <a:noFill/>
        </p:spPr>
        <p:txBody>
          <a:bodyPr wrap="square" lIns="90000" tIns="46800" rIns="90000" bIns="46800" rtlCol="0">
            <a:noAutofit/>
          </a:bodyPr>
          <a:lstStyle>
            <a:defPPr>
              <a:defRPr lang="zh-CN"/>
            </a:defPPr>
            <a:lvl1pPr fontAlgn="auto">
              <a:lnSpc>
                <a:spcPct val="130000"/>
              </a:lnSpc>
              <a:spcAft>
                <a:spcPts val="1000"/>
              </a:spcAft>
              <a:defRPr sz="1600" spc="150"/>
            </a:lvl1pPr>
          </a:lstStyle>
          <a:p>
            <a:pPr indent="0" fontAlgn="ctr">
              <a:spcBef>
                <a:spcPts val="1000"/>
              </a:spcBef>
              <a:spcAft>
                <a:spcPts val="0"/>
              </a:spcAft>
              <a:buFont typeface="WPS-Numbers" pitchFamily="2" charset="0"/>
              <a:buNone/>
            </a:pPr>
            <a:endParaRPr lang="zh-CN" altLang="en-US" sz="1600" spc="150" dirty="0">
              <a:solidFill>
                <a:srgbClr val="000000">
                  <a:lumMod val="65000"/>
                  <a:lumOff val="35000"/>
                </a:srgbClr>
              </a:solidFill>
              <a:latin typeface="Arial" panose="020B0604020202020204" pitchFamily="34" charset="0"/>
              <a:ea typeface="微软雅黑" panose="020B0503020204020204" charset="-122"/>
            </a:endParaRPr>
          </a:p>
        </p:txBody>
      </p:sp>
      <p:sp>
        <p:nvSpPr>
          <p:cNvPr id="18" name="椭圆 17"/>
          <p:cNvSpPr/>
          <p:nvPr>
            <p:custDataLst>
              <p:tags r:id="rId12"/>
            </p:custDataLst>
          </p:nvPr>
        </p:nvSpPr>
        <p:spPr>
          <a:xfrm>
            <a:off x="10497185" y="1088390"/>
            <a:ext cx="266065" cy="266065"/>
          </a:xfrm>
          <a:prstGeom prst="ellipse">
            <a:avLst/>
          </a:prstGeom>
          <a:solidFill>
            <a:srgbClr val="FFBD00"/>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
        <p:nvSpPr>
          <p:cNvPr id="21" name="椭圆 20"/>
          <p:cNvSpPr/>
          <p:nvPr>
            <p:custDataLst>
              <p:tags r:id="rId13"/>
            </p:custDataLst>
          </p:nvPr>
        </p:nvSpPr>
        <p:spPr>
          <a:xfrm>
            <a:off x="11009630" y="701675"/>
            <a:ext cx="386715" cy="386715"/>
          </a:xfrm>
          <a:prstGeom prst="ellipse">
            <a:avLst/>
          </a:pr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Tree>
    <p:custDataLst>
      <p:tags r:id="rId14"/>
    </p:custDataLst>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custDataLst>
              <p:tags r:id="rId1"/>
            </p:custDataLst>
          </p:nvPr>
        </p:nvSpPr>
        <p:spPr>
          <a:xfrm>
            <a:off x="549047" y="434723"/>
            <a:ext cx="11306816" cy="6163081"/>
          </a:xfrm>
          <a:prstGeom prst="rect">
            <a:avLst/>
          </a:prstGeom>
          <a:noFill/>
          <a:ln w="41275" cmpd="sng">
            <a:solidFill>
              <a:srgbClr val="FFBD00"/>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6" name="矩形 5"/>
          <p:cNvSpPr/>
          <p:nvPr>
            <p:custDataLst>
              <p:tags r:id="rId2"/>
            </p:custDataLst>
          </p:nvPr>
        </p:nvSpPr>
        <p:spPr>
          <a:xfrm>
            <a:off x="376508" y="347093"/>
            <a:ext cx="11306816" cy="6163081"/>
          </a:xfrm>
          <a:prstGeom prst="rect">
            <a:avLst/>
          </a:prstGeom>
          <a:noFill/>
          <a:ln w="12700">
            <a:solidFill>
              <a:srgbClr val="4700E4"/>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17" name="矩形 16"/>
          <p:cNvSpPr/>
          <p:nvPr>
            <p:custDataLst>
              <p:tags r:id="rId3"/>
            </p:custDataLst>
          </p:nvPr>
        </p:nvSpPr>
        <p:spPr>
          <a:xfrm rot="10800000">
            <a:off x="23720" y="0"/>
            <a:ext cx="1229850" cy="1156138"/>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7" name="矩形 6"/>
          <p:cNvSpPr/>
          <p:nvPr>
            <p:custDataLst>
              <p:tags r:id="rId4"/>
            </p:custDataLst>
          </p:nvPr>
        </p:nvSpPr>
        <p:spPr>
          <a:xfrm rot="10800000">
            <a:off x="10763238" y="5419777"/>
            <a:ext cx="1229850" cy="1330427"/>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grpSp>
        <p:nvGrpSpPr>
          <p:cNvPr id="8" name="组合 7"/>
          <p:cNvGrpSpPr>
            <a:grpSpLocks noChangeAspect="1"/>
          </p:cNvGrpSpPr>
          <p:nvPr>
            <p:custDataLst>
              <p:tags r:id="rId5"/>
            </p:custDataLst>
          </p:nvPr>
        </p:nvGrpSpPr>
        <p:grpSpPr>
          <a:xfrm>
            <a:off x="279056" y="195409"/>
            <a:ext cx="937883" cy="818399"/>
            <a:chOff x="1168400" y="1347856"/>
            <a:chExt cx="723913" cy="631688"/>
          </a:xfrm>
          <a:solidFill>
            <a:srgbClr val="FFBD00"/>
          </a:solidFill>
        </p:grpSpPr>
        <p:sp>
          <p:nvSpPr>
            <p:cNvPr id="9" name="任意多边形: 形状 8"/>
            <p:cNvSpPr>
              <a:spLocks noChangeAspect="1"/>
            </p:cNvSpPr>
            <p:nvPr>
              <p:custDataLst>
                <p:tags r:id="rId6"/>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0" name="任意多边形: 形状 9"/>
            <p:cNvSpPr>
              <a:spLocks noChangeAspect="1"/>
            </p:cNvSpPr>
            <p:nvPr>
              <p:custDataLst>
                <p:tags r:id="rId7"/>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grpSp>
        <p:nvGrpSpPr>
          <p:cNvPr id="14" name="组合 13"/>
          <p:cNvGrpSpPr>
            <a:grpSpLocks noChangeAspect="1"/>
          </p:cNvGrpSpPr>
          <p:nvPr>
            <p:custDataLst>
              <p:tags r:id="rId8"/>
            </p:custDataLst>
          </p:nvPr>
        </p:nvGrpSpPr>
        <p:grpSpPr>
          <a:xfrm rot="10800000">
            <a:off x="10923371" y="5585925"/>
            <a:ext cx="829457" cy="723786"/>
            <a:chOff x="1168400" y="1347856"/>
            <a:chExt cx="723913" cy="631688"/>
          </a:xfrm>
          <a:solidFill>
            <a:srgbClr val="4700E4"/>
          </a:solidFill>
        </p:grpSpPr>
        <p:sp>
          <p:nvSpPr>
            <p:cNvPr id="15" name="任意多边形: 形状 14"/>
            <p:cNvSpPr>
              <a:spLocks noChangeAspect="1"/>
            </p:cNvSpPr>
            <p:nvPr>
              <p:custDataLst>
                <p:tags r:id="rId9"/>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6" name="任意多边形: 形状 15"/>
            <p:cNvSpPr>
              <a:spLocks noChangeAspect="1"/>
            </p:cNvSpPr>
            <p:nvPr>
              <p:custDataLst>
                <p:tags r:id="rId10"/>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sp>
        <p:nvSpPr>
          <p:cNvPr id="3" name="文本框 2"/>
          <p:cNvSpPr txBox="1"/>
          <p:nvPr>
            <p:custDataLst>
              <p:tags r:id="rId11"/>
            </p:custDataLst>
          </p:nvPr>
        </p:nvSpPr>
        <p:spPr>
          <a:xfrm flipV="1">
            <a:off x="1758950" y="5815965"/>
            <a:ext cx="4675505" cy="363855"/>
          </a:xfrm>
          <a:prstGeom prst="rect">
            <a:avLst/>
          </a:prstGeom>
          <a:noFill/>
        </p:spPr>
        <p:txBody>
          <a:bodyPr wrap="square" lIns="90000" tIns="46800" rIns="90000" bIns="46800" rtlCol="0">
            <a:noAutofit/>
          </a:bodyPr>
          <a:lstStyle>
            <a:defPPr>
              <a:defRPr lang="zh-CN"/>
            </a:defPPr>
            <a:lvl1pPr fontAlgn="auto">
              <a:lnSpc>
                <a:spcPct val="130000"/>
              </a:lnSpc>
              <a:spcAft>
                <a:spcPts val="1000"/>
              </a:spcAft>
              <a:defRPr sz="1600" spc="150"/>
            </a:lvl1pPr>
          </a:lstStyle>
          <a:p>
            <a:pPr indent="0" fontAlgn="ctr">
              <a:spcBef>
                <a:spcPts val="1000"/>
              </a:spcBef>
              <a:spcAft>
                <a:spcPts val="0"/>
              </a:spcAft>
              <a:buFont typeface="WPS-Numbers" pitchFamily="2" charset="0"/>
              <a:buNone/>
            </a:pPr>
            <a:endParaRPr lang="zh-CN" altLang="en-US" sz="1600" spc="150" dirty="0">
              <a:solidFill>
                <a:srgbClr val="000000">
                  <a:lumMod val="65000"/>
                  <a:lumOff val="35000"/>
                </a:srgbClr>
              </a:solidFill>
              <a:latin typeface="Arial" panose="020B0604020202020204" pitchFamily="34" charset="0"/>
              <a:ea typeface="微软雅黑" panose="020B0503020204020204" charset="-122"/>
            </a:endParaRPr>
          </a:p>
        </p:txBody>
      </p:sp>
      <p:sp>
        <p:nvSpPr>
          <p:cNvPr id="18" name="椭圆 17"/>
          <p:cNvSpPr/>
          <p:nvPr>
            <p:custDataLst>
              <p:tags r:id="rId12"/>
            </p:custDataLst>
          </p:nvPr>
        </p:nvSpPr>
        <p:spPr>
          <a:xfrm>
            <a:off x="10497185" y="1088390"/>
            <a:ext cx="266065" cy="266065"/>
          </a:xfrm>
          <a:prstGeom prst="ellipse">
            <a:avLst/>
          </a:prstGeom>
          <a:solidFill>
            <a:srgbClr val="FFBD00"/>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
        <p:nvSpPr>
          <p:cNvPr id="21" name="椭圆 20"/>
          <p:cNvSpPr/>
          <p:nvPr>
            <p:custDataLst>
              <p:tags r:id="rId13"/>
            </p:custDataLst>
          </p:nvPr>
        </p:nvSpPr>
        <p:spPr>
          <a:xfrm>
            <a:off x="11009630" y="701675"/>
            <a:ext cx="386715" cy="386715"/>
          </a:xfrm>
          <a:prstGeom prst="ellipse">
            <a:avLst/>
          </a:pr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
        <p:nvSpPr>
          <p:cNvPr id="4" name="文本框 3"/>
          <p:cNvSpPr txBox="1"/>
          <p:nvPr/>
        </p:nvSpPr>
        <p:spPr>
          <a:xfrm>
            <a:off x="1317625" y="918210"/>
            <a:ext cx="9068435" cy="368300"/>
          </a:xfrm>
          <a:prstGeom prst="rect">
            <a:avLst/>
          </a:prstGeom>
          <a:noFill/>
        </p:spPr>
        <p:txBody>
          <a:bodyPr wrap="square" rtlCol="0">
            <a:spAutoFit/>
          </a:bodyPr>
          <a:p>
            <a:r>
              <a:rPr lang="zh-CN" altLang="en-US"/>
              <a:t>二叉树的比较</a:t>
            </a:r>
            <a:r>
              <a:rPr lang="en-US" altLang="zh-CN"/>
              <a:t> -- </a:t>
            </a:r>
            <a:r>
              <a:rPr lang="zh-CN" altLang="en-US"/>
              <a:t>左右子树完全相同</a:t>
            </a:r>
            <a:r>
              <a:rPr lang="en-US" altLang="zh-CN"/>
              <a:t> (</a:t>
            </a:r>
            <a:r>
              <a:rPr lang="zh-CN" altLang="en-US"/>
              <a:t>不能互换</a:t>
            </a:r>
            <a:r>
              <a:rPr lang="en-US" altLang="zh-CN"/>
              <a:t>)</a:t>
            </a:r>
            <a:endParaRPr lang="en-US" altLang="zh-CN"/>
          </a:p>
        </p:txBody>
      </p:sp>
      <p:sp>
        <p:nvSpPr>
          <p:cNvPr id="11" name="椭圆 10"/>
          <p:cNvSpPr/>
          <p:nvPr/>
        </p:nvSpPr>
        <p:spPr>
          <a:xfrm>
            <a:off x="2667635" y="1638935"/>
            <a:ext cx="769620" cy="7181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A</a:t>
            </a:r>
            <a:endParaRPr lang="en-US" altLang="zh-CN"/>
          </a:p>
        </p:txBody>
      </p:sp>
      <p:sp>
        <p:nvSpPr>
          <p:cNvPr id="12" name="椭圆 11"/>
          <p:cNvSpPr/>
          <p:nvPr/>
        </p:nvSpPr>
        <p:spPr>
          <a:xfrm>
            <a:off x="4890135" y="5086985"/>
            <a:ext cx="769620" cy="7181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G</a:t>
            </a:r>
            <a:endParaRPr lang="en-US" altLang="zh-CN"/>
          </a:p>
        </p:txBody>
      </p:sp>
      <p:sp>
        <p:nvSpPr>
          <p:cNvPr id="13" name="椭圆 12"/>
          <p:cNvSpPr/>
          <p:nvPr/>
        </p:nvSpPr>
        <p:spPr>
          <a:xfrm>
            <a:off x="2129155" y="5086985"/>
            <a:ext cx="769620" cy="7181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E</a:t>
            </a:r>
            <a:endParaRPr lang="en-US" altLang="zh-CN"/>
          </a:p>
        </p:txBody>
      </p:sp>
      <p:sp>
        <p:nvSpPr>
          <p:cNvPr id="19" name="椭圆 18"/>
          <p:cNvSpPr/>
          <p:nvPr/>
        </p:nvSpPr>
        <p:spPr>
          <a:xfrm>
            <a:off x="1216660" y="3318510"/>
            <a:ext cx="769620" cy="7181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B</a:t>
            </a:r>
            <a:endParaRPr lang="en-US" altLang="zh-CN"/>
          </a:p>
        </p:txBody>
      </p:sp>
      <p:sp>
        <p:nvSpPr>
          <p:cNvPr id="20" name="椭圆 19"/>
          <p:cNvSpPr/>
          <p:nvPr/>
        </p:nvSpPr>
        <p:spPr>
          <a:xfrm>
            <a:off x="3332480" y="5086985"/>
            <a:ext cx="769620" cy="7181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F</a:t>
            </a:r>
            <a:endParaRPr lang="en-US" altLang="zh-CN"/>
          </a:p>
        </p:txBody>
      </p:sp>
      <p:sp>
        <p:nvSpPr>
          <p:cNvPr id="22" name="椭圆 21"/>
          <p:cNvSpPr/>
          <p:nvPr/>
        </p:nvSpPr>
        <p:spPr>
          <a:xfrm>
            <a:off x="4001770" y="3318510"/>
            <a:ext cx="769620" cy="7181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C</a:t>
            </a:r>
            <a:endParaRPr lang="en-US" altLang="zh-CN"/>
          </a:p>
        </p:txBody>
      </p:sp>
      <p:sp>
        <p:nvSpPr>
          <p:cNvPr id="23" name="椭圆 22"/>
          <p:cNvSpPr/>
          <p:nvPr/>
        </p:nvSpPr>
        <p:spPr>
          <a:xfrm>
            <a:off x="541020" y="5086985"/>
            <a:ext cx="769620" cy="7181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D</a:t>
            </a:r>
            <a:endParaRPr lang="en-US" altLang="zh-CN"/>
          </a:p>
        </p:txBody>
      </p:sp>
      <p:cxnSp>
        <p:nvCxnSpPr>
          <p:cNvPr id="24" name="直接连接符 23"/>
          <p:cNvCxnSpPr>
            <a:stCxn id="11" idx="3"/>
            <a:endCxn id="19" idx="7"/>
          </p:cNvCxnSpPr>
          <p:nvPr/>
        </p:nvCxnSpPr>
        <p:spPr>
          <a:xfrm flipH="1">
            <a:off x="1873885" y="2251710"/>
            <a:ext cx="906145" cy="117221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直接连接符 24"/>
          <p:cNvCxnSpPr>
            <a:stCxn id="20" idx="0"/>
          </p:cNvCxnSpPr>
          <p:nvPr/>
        </p:nvCxnSpPr>
        <p:spPr>
          <a:xfrm flipV="1">
            <a:off x="3717290" y="4005580"/>
            <a:ext cx="452120" cy="1081405"/>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直接连接符 25"/>
          <p:cNvCxnSpPr>
            <a:stCxn id="11" idx="5"/>
            <a:endCxn id="22" idx="1"/>
          </p:cNvCxnSpPr>
          <p:nvPr/>
        </p:nvCxnSpPr>
        <p:spPr>
          <a:xfrm>
            <a:off x="3324860" y="2251710"/>
            <a:ext cx="789305" cy="117221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直接连接符 26"/>
          <p:cNvCxnSpPr>
            <a:stCxn id="13" idx="1"/>
            <a:endCxn id="19" idx="5"/>
          </p:cNvCxnSpPr>
          <p:nvPr/>
        </p:nvCxnSpPr>
        <p:spPr>
          <a:xfrm flipH="1" flipV="1">
            <a:off x="1873885" y="3931285"/>
            <a:ext cx="367665" cy="126111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直接连接符 27"/>
          <p:cNvCxnSpPr>
            <a:stCxn id="19" idx="3"/>
          </p:cNvCxnSpPr>
          <p:nvPr/>
        </p:nvCxnSpPr>
        <p:spPr>
          <a:xfrm flipH="1">
            <a:off x="880745" y="3931285"/>
            <a:ext cx="448310" cy="11557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直接连接符 28"/>
          <p:cNvCxnSpPr>
            <a:stCxn id="12" idx="1"/>
            <a:endCxn id="22" idx="5"/>
          </p:cNvCxnSpPr>
          <p:nvPr/>
        </p:nvCxnSpPr>
        <p:spPr>
          <a:xfrm flipH="1" flipV="1">
            <a:off x="4658995" y="3931285"/>
            <a:ext cx="343535" cy="1261110"/>
          </a:xfrm>
          <a:prstGeom prst="line">
            <a:avLst/>
          </a:prstGeom>
        </p:spPr>
        <p:style>
          <a:lnRef idx="1">
            <a:schemeClr val="accent1"/>
          </a:lnRef>
          <a:fillRef idx="0">
            <a:schemeClr val="accent1"/>
          </a:fillRef>
          <a:effectRef idx="0">
            <a:schemeClr val="accent1"/>
          </a:effectRef>
          <a:fontRef idx="minor">
            <a:schemeClr val="tx1"/>
          </a:fontRef>
        </p:style>
      </p:cxnSp>
      <p:sp>
        <p:nvSpPr>
          <p:cNvPr id="58" name="文本框 57"/>
          <p:cNvSpPr txBox="1"/>
          <p:nvPr>
            <p:custDataLst>
              <p:tags r:id="rId14"/>
            </p:custDataLst>
          </p:nvPr>
        </p:nvSpPr>
        <p:spPr>
          <a:xfrm flipV="1">
            <a:off x="7557135" y="5921375"/>
            <a:ext cx="4675505" cy="363855"/>
          </a:xfrm>
          <a:prstGeom prst="rect">
            <a:avLst/>
          </a:prstGeom>
          <a:noFill/>
        </p:spPr>
        <p:txBody>
          <a:bodyPr wrap="square" lIns="90000" tIns="46800" rIns="90000" bIns="46800" rtlCol="0">
            <a:noAutofit/>
          </a:bodyPr>
          <a:lstStyle>
            <a:defPPr>
              <a:defRPr lang="zh-CN"/>
            </a:defPPr>
            <a:lvl1pPr fontAlgn="auto">
              <a:lnSpc>
                <a:spcPct val="130000"/>
              </a:lnSpc>
              <a:spcAft>
                <a:spcPts val="1000"/>
              </a:spcAft>
              <a:defRPr sz="1600" spc="150"/>
            </a:lvl1pPr>
          </a:lstStyle>
          <a:p>
            <a:pPr indent="0" fontAlgn="ctr">
              <a:spcBef>
                <a:spcPts val="1000"/>
              </a:spcBef>
              <a:spcAft>
                <a:spcPts val="0"/>
              </a:spcAft>
              <a:buFont typeface="WPS-Numbers" pitchFamily="2" charset="0"/>
              <a:buNone/>
            </a:pPr>
            <a:endParaRPr lang="zh-CN" altLang="en-US" sz="1600" spc="150" dirty="0">
              <a:solidFill>
                <a:srgbClr val="000000">
                  <a:lumMod val="65000"/>
                  <a:lumOff val="35000"/>
                </a:srgbClr>
              </a:solidFill>
              <a:latin typeface="Arial" panose="020B0604020202020204" pitchFamily="34" charset="0"/>
              <a:ea typeface="微软雅黑" panose="020B0503020204020204" charset="-122"/>
            </a:endParaRPr>
          </a:p>
        </p:txBody>
      </p:sp>
      <p:sp>
        <p:nvSpPr>
          <p:cNvPr id="59" name="椭圆 58"/>
          <p:cNvSpPr/>
          <p:nvPr/>
        </p:nvSpPr>
        <p:spPr>
          <a:xfrm>
            <a:off x="7969885" y="1638935"/>
            <a:ext cx="729615" cy="718185"/>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r>
              <a:rPr lang="en-US" altLang="zh-CN"/>
              <a:t>A</a:t>
            </a:r>
            <a:endParaRPr lang="en-US" altLang="zh-CN"/>
          </a:p>
        </p:txBody>
      </p:sp>
      <p:sp>
        <p:nvSpPr>
          <p:cNvPr id="60" name="椭圆 59"/>
          <p:cNvSpPr/>
          <p:nvPr/>
        </p:nvSpPr>
        <p:spPr>
          <a:xfrm>
            <a:off x="10233025" y="5086985"/>
            <a:ext cx="769620" cy="718185"/>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r>
              <a:rPr lang="en-US" altLang="zh-CN"/>
              <a:t>G</a:t>
            </a:r>
            <a:endParaRPr lang="en-US" altLang="zh-CN"/>
          </a:p>
        </p:txBody>
      </p:sp>
      <p:sp>
        <p:nvSpPr>
          <p:cNvPr id="61" name="椭圆 60"/>
          <p:cNvSpPr/>
          <p:nvPr/>
        </p:nvSpPr>
        <p:spPr>
          <a:xfrm>
            <a:off x="7319010" y="5086985"/>
            <a:ext cx="769620" cy="718185"/>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r>
              <a:rPr lang="en-US" altLang="zh-CN"/>
              <a:t>E</a:t>
            </a:r>
            <a:endParaRPr lang="en-US" altLang="zh-CN"/>
          </a:p>
        </p:txBody>
      </p:sp>
      <p:sp>
        <p:nvSpPr>
          <p:cNvPr id="62" name="椭圆 61"/>
          <p:cNvSpPr/>
          <p:nvPr/>
        </p:nvSpPr>
        <p:spPr>
          <a:xfrm>
            <a:off x="6751320" y="3318510"/>
            <a:ext cx="769620" cy="718185"/>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r>
              <a:rPr lang="en-US" altLang="zh-CN"/>
              <a:t>B</a:t>
            </a:r>
            <a:endParaRPr lang="en-US" altLang="zh-CN"/>
          </a:p>
        </p:txBody>
      </p:sp>
      <p:sp>
        <p:nvSpPr>
          <p:cNvPr id="63" name="椭圆 62"/>
          <p:cNvSpPr/>
          <p:nvPr/>
        </p:nvSpPr>
        <p:spPr>
          <a:xfrm>
            <a:off x="8522970" y="5097780"/>
            <a:ext cx="769620" cy="718185"/>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r>
              <a:rPr lang="en-US" altLang="zh-CN"/>
              <a:t>F</a:t>
            </a:r>
            <a:endParaRPr lang="en-US" altLang="zh-CN"/>
          </a:p>
        </p:txBody>
      </p:sp>
      <p:sp>
        <p:nvSpPr>
          <p:cNvPr id="64" name="椭圆 63"/>
          <p:cNvSpPr/>
          <p:nvPr/>
        </p:nvSpPr>
        <p:spPr>
          <a:xfrm>
            <a:off x="9180195" y="3318510"/>
            <a:ext cx="769620" cy="718185"/>
          </a:xfrm>
          <a:prstGeom prst="ellipse">
            <a:avLst/>
          </a:prstGeom>
        </p:spPr>
        <p:style>
          <a:lnRef idx="3">
            <a:schemeClr val="lt1"/>
          </a:lnRef>
          <a:fillRef idx="1">
            <a:schemeClr val="accent4"/>
          </a:fillRef>
          <a:effectRef idx="1">
            <a:schemeClr val="accent4"/>
          </a:effectRef>
          <a:fontRef idx="minor">
            <a:schemeClr val="lt1"/>
          </a:fontRef>
        </p:style>
        <p:txBody>
          <a:bodyPr rtlCol="0" anchor="ctr"/>
          <a:p>
            <a:pPr algn="ctr"/>
            <a:r>
              <a:rPr lang="en-US" altLang="zh-CN"/>
              <a:t>C</a:t>
            </a:r>
            <a:endParaRPr lang="en-US" altLang="zh-CN"/>
          </a:p>
        </p:txBody>
      </p:sp>
      <p:sp>
        <p:nvSpPr>
          <p:cNvPr id="65" name="椭圆 64"/>
          <p:cNvSpPr/>
          <p:nvPr/>
        </p:nvSpPr>
        <p:spPr>
          <a:xfrm>
            <a:off x="5983605" y="5026025"/>
            <a:ext cx="769620" cy="718185"/>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r>
              <a:rPr lang="en-US" altLang="zh-CN"/>
              <a:t>D</a:t>
            </a:r>
            <a:endParaRPr lang="en-US" altLang="zh-CN"/>
          </a:p>
        </p:txBody>
      </p:sp>
      <p:cxnSp>
        <p:nvCxnSpPr>
          <p:cNvPr id="66" name="直接连接符 65"/>
          <p:cNvCxnSpPr>
            <a:stCxn id="59" idx="3"/>
            <a:endCxn id="62" idx="7"/>
          </p:cNvCxnSpPr>
          <p:nvPr/>
        </p:nvCxnSpPr>
        <p:spPr>
          <a:xfrm flipH="1">
            <a:off x="7408545" y="2251710"/>
            <a:ext cx="668020" cy="1172210"/>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直接连接符 66"/>
          <p:cNvCxnSpPr>
            <a:stCxn id="63" idx="0"/>
          </p:cNvCxnSpPr>
          <p:nvPr/>
        </p:nvCxnSpPr>
        <p:spPr>
          <a:xfrm flipV="1">
            <a:off x="8907780" y="4016375"/>
            <a:ext cx="452120" cy="1081405"/>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直接连接符 67"/>
          <p:cNvCxnSpPr>
            <a:stCxn id="59" idx="5"/>
            <a:endCxn id="64" idx="1"/>
          </p:cNvCxnSpPr>
          <p:nvPr/>
        </p:nvCxnSpPr>
        <p:spPr>
          <a:xfrm>
            <a:off x="8592820" y="2251710"/>
            <a:ext cx="699770" cy="1172210"/>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直接连接符 68"/>
          <p:cNvCxnSpPr>
            <a:stCxn id="61" idx="0"/>
            <a:endCxn id="62" idx="5"/>
          </p:cNvCxnSpPr>
          <p:nvPr/>
        </p:nvCxnSpPr>
        <p:spPr>
          <a:xfrm flipH="1" flipV="1">
            <a:off x="7408545" y="3931285"/>
            <a:ext cx="295275" cy="11557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直接连接符 69"/>
          <p:cNvCxnSpPr>
            <a:endCxn id="65" idx="0"/>
          </p:cNvCxnSpPr>
          <p:nvPr/>
        </p:nvCxnSpPr>
        <p:spPr>
          <a:xfrm flipH="1">
            <a:off x="6368415" y="3904615"/>
            <a:ext cx="637540" cy="1121410"/>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直接连接符 70"/>
          <p:cNvCxnSpPr>
            <a:stCxn id="60" idx="1"/>
            <a:endCxn id="64" idx="5"/>
          </p:cNvCxnSpPr>
          <p:nvPr/>
        </p:nvCxnSpPr>
        <p:spPr>
          <a:xfrm flipH="1" flipV="1">
            <a:off x="9837420" y="3931285"/>
            <a:ext cx="508000" cy="1261110"/>
          </a:xfrm>
          <a:prstGeom prst="line">
            <a:avLst/>
          </a:prstGeom>
        </p:spPr>
        <p:style>
          <a:lnRef idx="1">
            <a:schemeClr val="accent1"/>
          </a:lnRef>
          <a:fillRef idx="0">
            <a:schemeClr val="accent1"/>
          </a:fillRef>
          <a:effectRef idx="0">
            <a:schemeClr val="accent1"/>
          </a:effectRef>
          <a:fontRef idx="minor">
            <a:schemeClr val="tx1"/>
          </a:fontRef>
        </p:style>
      </p:cxnSp>
    </p:spTree>
    <p:custDataLst>
      <p:tags r:id="rId15"/>
    </p:custDataLst>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custDataLst>
              <p:tags r:id="rId1"/>
            </p:custDataLst>
          </p:nvPr>
        </p:nvSpPr>
        <p:spPr>
          <a:xfrm>
            <a:off x="549047" y="434723"/>
            <a:ext cx="11306816" cy="6163081"/>
          </a:xfrm>
          <a:prstGeom prst="rect">
            <a:avLst/>
          </a:prstGeom>
          <a:noFill/>
          <a:ln w="41275" cmpd="sng">
            <a:solidFill>
              <a:srgbClr val="FFBD00"/>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6" name="矩形 5"/>
          <p:cNvSpPr/>
          <p:nvPr>
            <p:custDataLst>
              <p:tags r:id="rId2"/>
            </p:custDataLst>
          </p:nvPr>
        </p:nvSpPr>
        <p:spPr>
          <a:xfrm>
            <a:off x="376508" y="347093"/>
            <a:ext cx="11306816" cy="6163081"/>
          </a:xfrm>
          <a:prstGeom prst="rect">
            <a:avLst/>
          </a:prstGeom>
          <a:noFill/>
          <a:ln w="12700">
            <a:solidFill>
              <a:srgbClr val="4700E4"/>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17" name="矩形 16"/>
          <p:cNvSpPr/>
          <p:nvPr>
            <p:custDataLst>
              <p:tags r:id="rId3"/>
            </p:custDataLst>
          </p:nvPr>
        </p:nvSpPr>
        <p:spPr>
          <a:xfrm rot="10800000">
            <a:off x="23720" y="0"/>
            <a:ext cx="1229850" cy="1156138"/>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7" name="矩形 6"/>
          <p:cNvSpPr/>
          <p:nvPr>
            <p:custDataLst>
              <p:tags r:id="rId4"/>
            </p:custDataLst>
          </p:nvPr>
        </p:nvSpPr>
        <p:spPr>
          <a:xfrm rot="10800000">
            <a:off x="10763238" y="5419777"/>
            <a:ext cx="1229850" cy="1330427"/>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grpSp>
        <p:nvGrpSpPr>
          <p:cNvPr id="8" name="组合 7"/>
          <p:cNvGrpSpPr>
            <a:grpSpLocks noChangeAspect="1"/>
          </p:cNvGrpSpPr>
          <p:nvPr>
            <p:custDataLst>
              <p:tags r:id="rId5"/>
            </p:custDataLst>
          </p:nvPr>
        </p:nvGrpSpPr>
        <p:grpSpPr>
          <a:xfrm>
            <a:off x="279056" y="195409"/>
            <a:ext cx="937883" cy="818399"/>
            <a:chOff x="1168400" y="1347856"/>
            <a:chExt cx="723913" cy="631688"/>
          </a:xfrm>
          <a:solidFill>
            <a:srgbClr val="FFBD00"/>
          </a:solidFill>
        </p:grpSpPr>
        <p:sp>
          <p:nvSpPr>
            <p:cNvPr id="9" name="任意多边形: 形状 8"/>
            <p:cNvSpPr>
              <a:spLocks noChangeAspect="1"/>
            </p:cNvSpPr>
            <p:nvPr>
              <p:custDataLst>
                <p:tags r:id="rId6"/>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0" name="任意多边形: 形状 9"/>
            <p:cNvSpPr>
              <a:spLocks noChangeAspect="1"/>
            </p:cNvSpPr>
            <p:nvPr>
              <p:custDataLst>
                <p:tags r:id="rId7"/>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grpSp>
        <p:nvGrpSpPr>
          <p:cNvPr id="14" name="组合 13"/>
          <p:cNvGrpSpPr>
            <a:grpSpLocks noChangeAspect="1"/>
          </p:cNvGrpSpPr>
          <p:nvPr>
            <p:custDataLst>
              <p:tags r:id="rId8"/>
            </p:custDataLst>
          </p:nvPr>
        </p:nvGrpSpPr>
        <p:grpSpPr>
          <a:xfrm rot="10800000">
            <a:off x="10923371" y="5585925"/>
            <a:ext cx="829457" cy="723786"/>
            <a:chOff x="1168400" y="1347856"/>
            <a:chExt cx="723913" cy="631688"/>
          </a:xfrm>
          <a:solidFill>
            <a:srgbClr val="4700E4"/>
          </a:solidFill>
        </p:grpSpPr>
        <p:sp>
          <p:nvSpPr>
            <p:cNvPr id="15" name="任意多边形: 形状 14"/>
            <p:cNvSpPr>
              <a:spLocks noChangeAspect="1"/>
            </p:cNvSpPr>
            <p:nvPr>
              <p:custDataLst>
                <p:tags r:id="rId9"/>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6" name="任意多边形: 形状 15"/>
            <p:cNvSpPr>
              <a:spLocks noChangeAspect="1"/>
            </p:cNvSpPr>
            <p:nvPr>
              <p:custDataLst>
                <p:tags r:id="rId10"/>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sp>
        <p:nvSpPr>
          <p:cNvPr id="3" name="文本框 2"/>
          <p:cNvSpPr txBox="1"/>
          <p:nvPr>
            <p:custDataLst>
              <p:tags r:id="rId11"/>
            </p:custDataLst>
          </p:nvPr>
        </p:nvSpPr>
        <p:spPr>
          <a:xfrm flipV="1">
            <a:off x="1758950" y="5815965"/>
            <a:ext cx="4675505" cy="363855"/>
          </a:xfrm>
          <a:prstGeom prst="rect">
            <a:avLst/>
          </a:prstGeom>
          <a:noFill/>
        </p:spPr>
        <p:txBody>
          <a:bodyPr wrap="square" lIns="90000" tIns="46800" rIns="90000" bIns="46800" rtlCol="0">
            <a:noAutofit/>
          </a:bodyPr>
          <a:lstStyle>
            <a:defPPr>
              <a:defRPr lang="zh-CN"/>
            </a:defPPr>
            <a:lvl1pPr fontAlgn="auto">
              <a:lnSpc>
                <a:spcPct val="130000"/>
              </a:lnSpc>
              <a:spcAft>
                <a:spcPts val="1000"/>
              </a:spcAft>
              <a:defRPr sz="1600" spc="150"/>
            </a:lvl1pPr>
          </a:lstStyle>
          <a:p>
            <a:pPr indent="0" fontAlgn="ctr">
              <a:spcBef>
                <a:spcPts val="1000"/>
              </a:spcBef>
              <a:spcAft>
                <a:spcPts val="0"/>
              </a:spcAft>
              <a:buFont typeface="WPS-Numbers" pitchFamily="2" charset="0"/>
              <a:buNone/>
            </a:pPr>
            <a:endParaRPr lang="zh-CN" altLang="en-US" sz="1600" spc="150" dirty="0">
              <a:solidFill>
                <a:srgbClr val="000000">
                  <a:lumMod val="65000"/>
                  <a:lumOff val="35000"/>
                </a:srgbClr>
              </a:solidFill>
              <a:latin typeface="Arial" panose="020B0604020202020204" pitchFamily="34" charset="0"/>
              <a:ea typeface="微软雅黑" panose="020B0503020204020204" charset="-122"/>
            </a:endParaRPr>
          </a:p>
        </p:txBody>
      </p:sp>
      <p:sp>
        <p:nvSpPr>
          <p:cNvPr id="18" name="椭圆 17"/>
          <p:cNvSpPr/>
          <p:nvPr>
            <p:custDataLst>
              <p:tags r:id="rId12"/>
            </p:custDataLst>
          </p:nvPr>
        </p:nvSpPr>
        <p:spPr>
          <a:xfrm>
            <a:off x="10497185" y="1088390"/>
            <a:ext cx="266065" cy="266065"/>
          </a:xfrm>
          <a:prstGeom prst="ellipse">
            <a:avLst/>
          </a:prstGeom>
          <a:solidFill>
            <a:srgbClr val="FFBD00"/>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
        <p:nvSpPr>
          <p:cNvPr id="21" name="椭圆 20"/>
          <p:cNvSpPr/>
          <p:nvPr>
            <p:custDataLst>
              <p:tags r:id="rId13"/>
            </p:custDataLst>
          </p:nvPr>
        </p:nvSpPr>
        <p:spPr>
          <a:xfrm>
            <a:off x="11009630" y="701675"/>
            <a:ext cx="386715" cy="386715"/>
          </a:xfrm>
          <a:prstGeom prst="ellipse">
            <a:avLst/>
          </a:pr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
        <p:nvSpPr>
          <p:cNvPr id="4" name="文本框 3"/>
          <p:cNvSpPr txBox="1"/>
          <p:nvPr/>
        </p:nvSpPr>
        <p:spPr>
          <a:xfrm>
            <a:off x="1317625" y="918210"/>
            <a:ext cx="9068435" cy="368300"/>
          </a:xfrm>
          <a:prstGeom prst="rect">
            <a:avLst/>
          </a:prstGeom>
          <a:noFill/>
        </p:spPr>
        <p:txBody>
          <a:bodyPr wrap="square" rtlCol="0">
            <a:spAutoFit/>
          </a:bodyPr>
          <a:p>
            <a:r>
              <a:rPr lang="zh-CN" altLang="en-US"/>
              <a:t>二叉树的比较</a:t>
            </a:r>
            <a:r>
              <a:rPr lang="en-US" altLang="zh-CN"/>
              <a:t> -- </a:t>
            </a:r>
            <a:r>
              <a:rPr lang="zh-CN" altLang="en-US"/>
              <a:t>左右子树不必</a:t>
            </a:r>
            <a:r>
              <a:rPr lang="zh-CN" altLang="en-US"/>
              <a:t>完全相同</a:t>
            </a:r>
            <a:r>
              <a:rPr lang="en-US" altLang="zh-CN"/>
              <a:t> (</a:t>
            </a:r>
            <a:r>
              <a:rPr lang="zh-CN" altLang="en-US"/>
              <a:t>能互换</a:t>
            </a:r>
            <a:r>
              <a:rPr lang="en-US" altLang="zh-CN"/>
              <a:t>)</a:t>
            </a:r>
            <a:endParaRPr lang="en-US" altLang="zh-CN"/>
          </a:p>
        </p:txBody>
      </p:sp>
      <p:sp>
        <p:nvSpPr>
          <p:cNvPr id="11" name="椭圆 10"/>
          <p:cNvSpPr/>
          <p:nvPr/>
        </p:nvSpPr>
        <p:spPr>
          <a:xfrm>
            <a:off x="2667635" y="1638935"/>
            <a:ext cx="769620" cy="7181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A</a:t>
            </a:r>
            <a:endParaRPr lang="en-US" altLang="zh-CN"/>
          </a:p>
        </p:txBody>
      </p:sp>
      <p:sp>
        <p:nvSpPr>
          <p:cNvPr id="12" name="椭圆 11"/>
          <p:cNvSpPr/>
          <p:nvPr/>
        </p:nvSpPr>
        <p:spPr>
          <a:xfrm>
            <a:off x="4890135" y="5086985"/>
            <a:ext cx="769620" cy="7181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G</a:t>
            </a:r>
            <a:endParaRPr lang="en-US" altLang="zh-CN"/>
          </a:p>
        </p:txBody>
      </p:sp>
      <p:sp>
        <p:nvSpPr>
          <p:cNvPr id="13" name="椭圆 12"/>
          <p:cNvSpPr/>
          <p:nvPr/>
        </p:nvSpPr>
        <p:spPr>
          <a:xfrm>
            <a:off x="2129155" y="5086985"/>
            <a:ext cx="769620" cy="7181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E</a:t>
            </a:r>
            <a:endParaRPr lang="en-US" altLang="zh-CN"/>
          </a:p>
        </p:txBody>
      </p:sp>
      <p:sp>
        <p:nvSpPr>
          <p:cNvPr id="19" name="椭圆 18"/>
          <p:cNvSpPr/>
          <p:nvPr/>
        </p:nvSpPr>
        <p:spPr>
          <a:xfrm>
            <a:off x="1216660" y="3318510"/>
            <a:ext cx="769620" cy="7181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B</a:t>
            </a:r>
            <a:endParaRPr lang="en-US" altLang="zh-CN"/>
          </a:p>
        </p:txBody>
      </p:sp>
      <p:sp>
        <p:nvSpPr>
          <p:cNvPr id="20" name="椭圆 19"/>
          <p:cNvSpPr/>
          <p:nvPr/>
        </p:nvSpPr>
        <p:spPr>
          <a:xfrm>
            <a:off x="3332480" y="5086985"/>
            <a:ext cx="769620" cy="7181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F</a:t>
            </a:r>
            <a:endParaRPr lang="en-US" altLang="zh-CN"/>
          </a:p>
        </p:txBody>
      </p:sp>
      <p:sp>
        <p:nvSpPr>
          <p:cNvPr id="22" name="椭圆 21"/>
          <p:cNvSpPr/>
          <p:nvPr/>
        </p:nvSpPr>
        <p:spPr>
          <a:xfrm>
            <a:off x="4001770" y="3318510"/>
            <a:ext cx="769620" cy="7181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C</a:t>
            </a:r>
            <a:endParaRPr lang="en-US" altLang="zh-CN"/>
          </a:p>
        </p:txBody>
      </p:sp>
      <p:sp>
        <p:nvSpPr>
          <p:cNvPr id="23" name="椭圆 22"/>
          <p:cNvSpPr/>
          <p:nvPr/>
        </p:nvSpPr>
        <p:spPr>
          <a:xfrm>
            <a:off x="541020" y="5086985"/>
            <a:ext cx="769620" cy="7181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D</a:t>
            </a:r>
            <a:endParaRPr lang="en-US" altLang="zh-CN"/>
          </a:p>
        </p:txBody>
      </p:sp>
      <p:cxnSp>
        <p:nvCxnSpPr>
          <p:cNvPr id="24" name="直接连接符 23"/>
          <p:cNvCxnSpPr>
            <a:stCxn id="11" idx="3"/>
            <a:endCxn id="19" idx="7"/>
          </p:cNvCxnSpPr>
          <p:nvPr/>
        </p:nvCxnSpPr>
        <p:spPr>
          <a:xfrm flipH="1">
            <a:off x="1873885" y="2251710"/>
            <a:ext cx="906145" cy="117221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直接连接符 24"/>
          <p:cNvCxnSpPr>
            <a:stCxn id="20" idx="0"/>
          </p:cNvCxnSpPr>
          <p:nvPr/>
        </p:nvCxnSpPr>
        <p:spPr>
          <a:xfrm flipV="1">
            <a:off x="3717290" y="4005580"/>
            <a:ext cx="452120" cy="1081405"/>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直接连接符 25"/>
          <p:cNvCxnSpPr>
            <a:stCxn id="11" idx="5"/>
            <a:endCxn id="22" idx="1"/>
          </p:cNvCxnSpPr>
          <p:nvPr/>
        </p:nvCxnSpPr>
        <p:spPr>
          <a:xfrm>
            <a:off x="3324860" y="2251710"/>
            <a:ext cx="789305" cy="117221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直接连接符 26"/>
          <p:cNvCxnSpPr>
            <a:stCxn id="13" idx="1"/>
            <a:endCxn id="19" idx="5"/>
          </p:cNvCxnSpPr>
          <p:nvPr/>
        </p:nvCxnSpPr>
        <p:spPr>
          <a:xfrm flipH="1" flipV="1">
            <a:off x="1873885" y="3931285"/>
            <a:ext cx="367665" cy="126111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直接连接符 27"/>
          <p:cNvCxnSpPr>
            <a:stCxn id="19" idx="3"/>
          </p:cNvCxnSpPr>
          <p:nvPr/>
        </p:nvCxnSpPr>
        <p:spPr>
          <a:xfrm flipH="1">
            <a:off x="880745" y="3931285"/>
            <a:ext cx="448310" cy="11557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直接连接符 28"/>
          <p:cNvCxnSpPr>
            <a:stCxn id="12" idx="1"/>
            <a:endCxn id="22" idx="5"/>
          </p:cNvCxnSpPr>
          <p:nvPr/>
        </p:nvCxnSpPr>
        <p:spPr>
          <a:xfrm flipH="1" flipV="1">
            <a:off x="4658995" y="3931285"/>
            <a:ext cx="343535" cy="1261110"/>
          </a:xfrm>
          <a:prstGeom prst="line">
            <a:avLst/>
          </a:prstGeom>
        </p:spPr>
        <p:style>
          <a:lnRef idx="1">
            <a:schemeClr val="accent1"/>
          </a:lnRef>
          <a:fillRef idx="0">
            <a:schemeClr val="accent1"/>
          </a:fillRef>
          <a:effectRef idx="0">
            <a:schemeClr val="accent1"/>
          </a:effectRef>
          <a:fontRef idx="minor">
            <a:schemeClr val="tx1"/>
          </a:fontRef>
        </p:style>
      </p:cxnSp>
      <p:sp>
        <p:nvSpPr>
          <p:cNvPr id="58" name="文本框 57"/>
          <p:cNvSpPr txBox="1"/>
          <p:nvPr>
            <p:custDataLst>
              <p:tags r:id="rId14"/>
            </p:custDataLst>
          </p:nvPr>
        </p:nvSpPr>
        <p:spPr>
          <a:xfrm flipV="1">
            <a:off x="7516495" y="5902960"/>
            <a:ext cx="4675505" cy="363855"/>
          </a:xfrm>
          <a:prstGeom prst="rect">
            <a:avLst/>
          </a:prstGeom>
          <a:noFill/>
        </p:spPr>
        <p:txBody>
          <a:bodyPr wrap="square" lIns="90000" tIns="46800" rIns="90000" bIns="46800" rtlCol="0">
            <a:noAutofit/>
          </a:bodyPr>
          <a:lstStyle>
            <a:defPPr>
              <a:defRPr lang="zh-CN"/>
            </a:defPPr>
            <a:lvl1pPr fontAlgn="auto">
              <a:lnSpc>
                <a:spcPct val="130000"/>
              </a:lnSpc>
              <a:spcAft>
                <a:spcPts val="1000"/>
              </a:spcAft>
              <a:defRPr sz="1600" spc="150"/>
            </a:lvl1pPr>
          </a:lstStyle>
          <a:p>
            <a:pPr indent="0" fontAlgn="ctr">
              <a:spcBef>
                <a:spcPts val="1000"/>
              </a:spcBef>
              <a:spcAft>
                <a:spcPts val="0"/>
              </a:spcAft>
              <a:buFont typeface="WPS-Numbers" pitchFamily="2" charset="0"/>
              <a:buNone/>
            </a:pPr>
            <a:endParaRPr lang="zh-CN" altLang="en-US" sz="1600" spc="150" dirty="0">
              <a:solidFill>
                <a:srgbClr val="000000">
                  <a:lumMod val="65000"/>
                  <a:lumOff val="35000"/>
                </a:srgbClr>
              </a:solidFill>
              <a:latin typeface="Arial" panose="020B0604020202020204" pitchFamily="34" charset="0"/>
              <a:ea typeface="微软雅黑" panose="020B0503020204020204" charset="-122"/>
            </a:endParaRPr>
          </a:p>
        </p:txBody>
      </p:sp>
      <p:sp>
        <p:nvSpPr>
          <p:cNvPr id="59" name="椭圆 58"/>
          <p:cNvSpPr/>
          <p:nvPr/>
        </p:nvSpPr>
        <p:spPr>
          <a:xfrm>
            <a:off x="7969885" y="1638935"/>
            <a:ext cx="729615" cy="718185"/>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r>
              <a:rPr lang="en-US" altLang="zh-CN"/>
              <a:t>A</a:t>
            </a:r>
            <a:endParaRPr lang="en-US" altLang="zh-CN"/>
          </a:p>
        </p:txBody>
      </p:sp>
      <p:sp>
        <p:nvSpPr>
          <p:cNvPr id="60" name="椭圆 59"/>
          <p:cNvSpPr/>
          <p:nvPr/>
        </p:nvSpPr>
        <p:spPr>
          <a:xfrm>
            <a:off x="6017260" y="5086985"/>
            <a:ext cx="769620" cy="718185"/>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r>
              <a:rPr lang="en-US" altLang="zh-CN"/>
              <a:t>G</a:t>
            </a:r>
            <a:endParaRPr lang="en-US" altLang="zh-CN"/>
          </a:p>
        </p:txBody>
      </p:sp>
      <p:sp>
        <p:nvSpPr>
          <p:cNvPr id="61" name="椭圆 60"/>
          <p:cNvSpPr/>
          <p:nvPr/>
        </p:nvSpPr>
        <p:spPr>
          <a:xfrm>
            <a:off x="9722485" y="5086985"/>
            <a:ext cx="769620" cy="718185"/>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r>
              <a:rPr lang="en-US" altLang="zh-CN"/>
              <a:t>E</a:t>
            </a:r>
            <a:endParaRPr lang="en-US" altLang="zh-CN"/>
          </a:p>
        </p:txBody>
      </p:sp>
      <p:sp>
        <p:nvSpPr>
          <p:cNvPr id="62" name="椭圆 61"/>
          <p:cNvSpPr/>
          <p:nvPr/>
        </p:nvSpPr>
        <p:spPr>
          <a:xfrm>
            <a:off x="9204960" y="3423920"/>
            <a:ext cx="769620" cy="718185"/>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r>
              <a:rPr lang="en-US" altLang="zh-CN"/>
              <a:t>B</a:t>
            </a:r>
            <a:endParaRPr lang="en-US" altLang="zh-CN"/>
          </a:p>
        </p:txBody>
      </p:sp>
      <p:sp>
        <p:nvSpPr>
          <p:cNvPr id="63" name="椭圆 62"/>
          <p:cNvSpPr/>
          <p:nvPr/>
        </p:nvSpPr>
        <p:spPr>
          <a:xfrm>
            <a:off x="7204710" y="5086985"/>
            <a:ext cx="769620" cy="718185"/>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r>
              <a:rPr lang="en-US" altLang="zh-CN"/>
              <a:t>F</a:t>
            </a:r>
            <a:endParaRPr lang="en-US" altLang="zh-CN"/>
          </a:p>
        </p:txBody>
      </p:sp>
      <p:sp>
        <p:nvSpPr>
          <p:cNvPr id="64" name="椭圆 63"/>
          <p:cNvSpPr/>
          <p:nvPr/>
        </p:nvSpPr>
        <p:spPr>
          <a:xfrm>
            <a:off x="6718935" y="3287395"/>
            <a:ext cx="769620" cy="718185"/>
          </a:xfrm>
          <a:prstGeom prst="ellipse">
            <a:avLst/>
          </a:prstGeom>
        </p:spPr>
        <p:style>
          <a:lnRef idx="3">
            <a:schemeClr val="lt1"/>
          </a:lnRef>
          <a:fillRef idx="1">
            <a:schemeClr val="accent4"/>
          </a:fillRef>
          <a:effectRef idx="1">
            <a:schemeClr val="accent4"/>
          </a:effectRef>
          <a:fontRef idx="minor">
            <a:schemeClr val="lt1"/>
          </a:fontRef>
        </p:style>
        <p:txBody>
          <a:bodyPr rtlCol="0" anchor="ctr"/>
          <a:p>
            <a:pPr algn="ctr"/>
            <a:r>
              <a:rPr lang="en-US" altLang="zh-CN"/>
              <a:t>C</a:t>
            </a:r>
            <a:endParaRPr lang="en-US" altLang="zh-CN"/>
          </a:p>
        </p:txBody>
      </p:sp>
      <p:sp>
        <p:nvSpPr>
          <p:cNvPr id="65" name="椭圆 64"/>
          <p:cNvSpPr/>
          <p:nvPr/>
        </p:nvSpPr>
        <p:spPr>
          <a:xfrm>
            <a:off x="8560435" y="5086985"/>
            <a:ext cx="769620" cy="718185"/>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r>
              <a:rPr lang="en-US" altLang="zh-CN"/>
              <a:t>D</a:t>
            </a:r>
            <a:endParaRPr lang="en-US" altLang="zh-CN"/>
          </a:p>
        </p:txBody>
      </p:sp>
      <p:cxnSp>
        <p:nvCxnSpPr>
          <p:cNvPr id="66" name="直接连接符 65"/>
          <p:cNvCxnSpPr>
            <a:stCxn id="59" idx="5"/>
            <a:endCxn id="62" idx="1"/>
          </p:cNvCxnSpPr>
          <p:nvPr/>
        </p:nvCxnSpPr>
        <p:spPr>
          <a:xfrm>
            <a:off x="8592820" y="2251710"/>
            <a:ext cx="724535" cy="1277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直接连接符 66"/>
          <p:cNvCxnSpPr>
            <a:endCxn id="64" idx="5"/>
          </p:cNvCxnSpPr>
          <p:nvPr/>
        </p:nvCxnSpPr>
        <p:spPr>
          <a:xfrm flipH="1" flipV="1">
            <a:off x="7376160" y="3900170"/>
            <a:ext cx="200025" cy="1186815"/>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直接连接符 67"/>
          <p:cNvCxnSpPr>
            <a:stCxn id="59" idx="3"/>
            <a:endCxn id="64" idx="0"/>
          </p:cNvCxnSpPr>
          <p:nvPr/>
        </p:nvCxnSpPr>
        <p:spPr>
          <a:xfrm flipH="1">
            <a:off x="7103745" y="2251710"/>
            <a:ext cx="972820" cy="1035685"/>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直接连接符 68"/>
          <p:cNvCxnSpPr>
            <a:stCxn id="61" idx="0"/>
            <a:endCxn id="62" idx="5"/>
          </p:cNvCxnSpPr>
          <p:nvPr/>
        </p:nvCxnSpPr>
        <p:spPr>
          <a:xfrm flipH="1" flipV="1">
            <a:off x="9862185" y="4036695"/>
            <a:ext cx="245110" cy="1050290"/>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直接连接符 69"/>
          <p:cNvCxnSpPr>
            <a:endCxn id="65" idx="0"/>
          </p:cNvCxnSpPr>
          <p:nvPr/>
        </p:nvCxnSpPr>
        <p:spPr>
          <a:xfrm flipH="1">
            <a:off x="8945245" y="3996055"/>
            <a:ext cx="391795" cy="1090930"/>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直接连接符 70"/>
          <p:cNvCxnSpPr>
            <a:stCxn id="60" idx="0"/>
            <a:endCxn id="64" idx="3"/>
          </p:cNvCxnSpPr>
          <p:nvPr/>
        </p:nvCxnSpPr>
        <p:spPr>
          <a:xfrm flipV="1">
            <a:off x="6402070" y="3900170"/>
            <a:ext cx="429260" cy="1186815"/>
          </a:xfrm>
          <a:prstGeom prst="line">
            <a:avLst/>
          </a:prstGeom>
        </p:spPr>
        <p:style>
          <a:lnRef idx="1">
            <a:schemeClr val="accent1"/>
          </a:lnRef>
          <a:fillRef idx="0">
            <a:schemeClr val="accent1"/>
          </a:fillRef>
          <a:effectRef idx="0">
            <a:schemeClr val="accent1"/>
          </a:effectRef>
          <a:fontRef idx="minor">
            <a:schemeClr val="tx1"/>
          </a:fontRef>
        </p:style>
      </p:cxnSp>
    </p:spTree>
    <p:custDataLst>
      <p:tags r:id="rId15"/>
    </p:custDataLst>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custDataLst>
              <p:tags r:id="rId1"/>
            </p:custDataLst>
          </p:nvPr>
        </p:nvSpPr>
        <p:spPr>
          <a:xfrm>
            <a:off x="549047" y="434723"/>
            <a:ext cx="11306816" cy="6163081"/>
          </a:xfrm>
          <a:prstGeom prst="rect">
            <a:avLst/>
          </a:prstGeom>
          <a:noFill/>
          <a:ln w="41275" cmpd="sng">
            <a:solidFill>
              <a:srgbClr val="FFBD00"/>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6" name="矩形 5"/>
          <p:cNvSpPr/>
          <p:nvPr>
            <p:custDataLst>
              <p:tags r:id="rId2"/>
            </p:custDataLst>
          </p:nvPr>
        </p:nvSpPr>
        <p:spPr>
          <a:xfrm>
            <a:off x="376508" y="347093"/>
            <a:ext cx="11306816" cy="6163081"/>
          </a:xfrm>
          <a:prstGeom prst="rect">
            <a:avLst/>
          </a:prstGeom>
          <a:noFill/>
          <a:ln w="12700">
            <a:solidFill>
              <a:srgbClr val="4700E4"/>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17" name="矩形 16"/>
          <p:cNvSpPr/>
          <p:nvPr>
            <p:custDataLst>
              <p:tags r:id="rId3"/>
            </p:custDataLst>
          </p:nvPr>
        </p:nvSpPr>
        <p:spPr>
          <a:xfrm rot="10800000">
            <a:off x="23720" y="0"/>
            <a:ext cx="1229850" cy="1156138"/>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7" name="矩形 6"/>
          <p:cNvSpPr/>
          <p:nvPr>
            <p:custDataLst>
              <p:tags r:id="rId4"/>
            </p:custDataLst>
          </p:nvPr>
        </p:nvSpPr>
        <p:spPr>
          <a:xfrm rot="10800000">
            <a:off x="10763238" y="5419777"/>
            <a:ext cx="1229850" cy="1330427"/>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grpSp>
        <p:nvGrpSpPr>
          <p:cNvPr id="8" name="组合 7"/>
          <p:cNvGrpSpPr>
            <a:grpSpLocks noChangeAspect="1"/>
          </p:cNvGrpSpPr>
          <p:nvPr>
            <p:custDataLst>
              <p:tags r:id="rId5"/>
            </p:custDataLst>
          </p:nvPr>
        </p:nvGrpSpPr>
        <p:grpSpPr>
          <a:xfrm>
            <a:off x="279056" y="195409"/>
            <a:ext cx="937883" cy="818399"/>
            <a:chOff x="1168400" y="1347856"/>
            <a:chExt cx="723913" cy="631688"/>
          </a:xfrm>
          <a:solidFill>
            <a:srgbClr val="FFBD00"/>
          </a:solidFill>
        </p:grpSpPr>
        <p:sp>
          <p:nvSpPr>
            <p:cNvPr id="9" name="任意多边形: 形状 8"/>
            <p:cNvSpPr>
              <a:spLocks noChangeAspect="1"/>
            </p:cNvSpPr>
            <p:nvPr>
              <p:custDataLst>
                <p:tags r:id="rId6"/>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0" name="任意多边形: 形状 9"/>
            <p:cNvSpPr>
              <a:spLocks noChangeAspect="1"/>
            </p:cNvSpPr>
            <p:nvPr>
              <p:custDataLst>
                <p:tags r:id="rId7"/>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grpSp>
        <p:nvGrpSpPr>
          <p:cNvPr id="14" name="组合 13"/>
          <p:cNvGrpSpPr>
            <a:grpSpLocks noChangeAspect="1"/>
          </p:cNvGrpSpPr>
          <p:nvPr>
            <p:custDataLst>
              <p:tags r:id="rId8"/>
            </p:custDataLst>
          </p:nvPr>
        </p:nvGrpSpPr>
        <p:grpSpPr>
          <a:xfrm rot="10800000">
            <a:off x="10923371" y="5585925"/>
            <a:ext cx="829457" cy="723786"/>
            <a:chOff x="1168400" y="1347856"/>
            <a:chExt cx="723913" cy="631688"/>
          </a:xfrm>
          <a:solidFill>
            <a:srgbClr val="4700E4"/>
          </a:solidFill>
        </p:grpSpPr>
        <p:sp>
          <p:nvSpPr>
            <p:cNvPr id="15" name="任意多边形: 形状 14"/>
            <p:cNvSpPr>
              <a:spLocks noChangeAspect="1"/>
            </p:cNvSpPr>
            <p:nvPr>
              <p:custDataLst>
                <p:tags r:id="rId9"/>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6" name="任意多边形: 形状 15"/>
            <p:cNvSpPr>
              <a:spLocks noChangeAspect="1"/>
            </p:cNvSpPr>
            <p:nvPr>
              <p:custDataLst>
                <p:tags r:id="rId10"/>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sp>
        <p:nvSpPr>
          <p:cNvPr id="3" name="文本框 2"/>
          <p:cNvSpPr txBox="1"/>
          <p:nvPr>
            <p:custDataLst>
              <p:tags r:id="rId11"/>
            </p:custDataLst>
          </p:nvPr>
        </p:nvSpPr>
        <p:spPr>
          <a:xfrm flipV="1">
            <a:off x="1758950" y="5815965"/>
            <a:ext cx="4675505" cy="363855"/>
          </a:xfrm>
          <a:prstGeom prst="rect">
            <a:avLst/>
          </a:prstGeom>
          <a:noFill/>
        </p:spPr>
        <p:txBody>
          <a:bodyPr wrap="square" lIns="90000" tIns="46800" rIns="90000" bIns="46800" rtlCol="0">
            <a:noAutofit/>
          </a:bodyPr>
          <a:lstStyle>
            <a:defPPr>
              <a:defRPr lang="zh-CN"/>
            </a:defPPr>
            <a:lvl1pPr fontAlgn="auto">
              <a:lnSpc>
                <a:spcPct val="130000"/>
              </a:lnSpc>
              <a:spcAft>
                <a:spcPts val="1000"/>
              </a:spcAft>
              <a:defRPr sz="1600" spc="150"/>
            </a:lvl1pPr>
          </a:lstStyle>
          <a:p>
            <a:pPr indent="0" fontAlgn="ctr">
              <a:spcBef>
                <a:spcPts val="1000"/>
              </a:spcBef>
              <a:spcAft>
                <a:spcPts val="0"/>
              </a:spcAft>
              <a:buFont typeface="WPS-Numbers" pitchFamily="2" charset="0"/>
              <a:buNone/>
            </a:pPr>
            <a:endParaRPr lang="zh-CN" altLang="en-US" sz="1600" spc="150" dirty="0">
              <a:solidFill>
                <a:srgbClr val="000000">
                  <a:lumMod val="65000"/>
                  <a:lumOff val="35000"/>
                </a:srgbClr>
              </a:solidFill>
              <a:latin typeface="Arial" panose="020B0604020202020204" pitchFamily="34" charset="0"/>
              <a:ea typeface="微软雅黑" panose="020B0503020204020204" charset="-122"/>
            </a:endParaRPr>
          </a:p>
        </p:txBody>
      </p:sp>
      <p:sp>
        <p:nvSpPr>
          <p:cNvPr id="18" name="椭圆 17"/>
          <p:cNvSpPr/>
          <p:nvPr>
            <p:custDataLst>
              <p:tags r:id="rId12"/>
            </p:custDataLst>
          </p:nvPr>
        </p:nvSpPr>
        <p:spPr>
          <a:xfrm>
            <a:off x="10497185" y="1088390"/>
            <a:ext cx="266065" cy="266065"/>
          </a:xfrm>
          <a:prstGeom prst="ellipse">
            <a:avLst/>
          </a:prstGeom>
          <a:solidFill>
            <a:srgbClr val="FFBD00"/>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
        <p:nvSpPr>
          <p:cNvPr id="21" name="椭圆 20"/>
          <p:cNvSpPr/>
          <p:nvPr>
            <p:custDataLst>
              <p:tags r:id="rId13"/>
            </p:custDataLst>
          </p:nvPr>
        </p:nvSpPr>
        <p:spPr>
          <a:xfrm>
            <a:off x="11009630" y="701675"/>
            <a:ext cx="386715" cy="386715"/>
          </a:xfrm>
          <a:prstGeom prst="ellipse">
            <a:avLst/>
          </a:pr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
        <p:nvSpPr>
          <p:cNvPr id="4" name="文本框 3"/>
          <p:cNvSpPr txBox="1"/>
          <p:nvPr/>
        </p:nvSpPr>
        <p:spPr>
          <a:xfrm>
            <a:off x="1311910" y="969645"/>
            <a:ext cx="9068435" cy="368300"/>
          </a:xfrm>
          <a:prstGeom prst="rect">
            <a:avLst/>
          </a:prstGeom>
          <a:noFill/>
        </p:spPr>
        <p:txBody>
          <a:bodyPr wrap="square" rtlCol="0">
            <a:spAutoFit/>
          </a:bodyPr>
          <a:p>
            <a:r>
              <a:rPr lang="zh-CN" altLang="en-US"/>
              <a:t>二叉树的</a:t>
            </a:r>
            <a:r>
              <a:rPr lang="en-US" altLang="zh-CN"/>
              <a:t>diff</a:t>
            </a:r>
            <a:r>
              <a:rPr lang="zh-CN" altLang="en-US"/>
              <a:t>算法</a:t>
            </a:r>
            <a:endParaRPr lang="zh-CN" altLang="en-US"/>
          </a:p>
        </p:txBody>
      </p:sp>
      <p:sp>
        <p:nvSpPr>
          <p:cNvPr id="11" name="椭圆 10"/>
          <p:cNvSpPr/>
          <p:nvPr/>
        </p:nvSpPr>
        <p:spPr>
          <a:xfrm>
            <a:off x="2667635" y="1638935"/>
            <a:ext cx="769620" cy="7181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A</a:t>
            </a:r>
            <a:endParaRPr lang="en-US" altLang="zh-CN"/>
          </a:p>
        </p:txBody>
      </p:sp>
      <p:sp>
        <p:nvSpPr>
          <p:cNvPr id="12" name="椭圆 11"/>
          <p:cNvSpPr/>
          <p:nvPr/>
        </p:nvSpPr>
        <p:spPr>
          <a:xfrm>
            <a:off x="4149725" y="3827145"/>
            <a:ext cx="769620" cy="7181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G</a:t>
            </a:r>
            <a:endParaRPr lang="en-US" altLang="zh-CN"/>
          </a:p>
        </p:txBody>
      </p:sp>
      <p:sp>
        <p:nvSpPr>
          <p:cNvPr id="13" name="椭圆 12"/>
          <p:cNvSpPr/>
          <p:nvPr/>
        </p:nvSpPr>
        <p:spPr>
          <a:xfrm>
            <a:off x="2200275" y="3827145"/>
            <a:ext cx="769620" cy="7181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E</a:t>
            </a:r>
            <a:endParaRPr lang="en-US" altLang="zh-CN"/>
          </a:p>
        </p:txBody>
      </p:sp>
      <p:sp>
        <p:nvSpPr>
          <p:cNvPr id="19" name="椭圆 18"/>
          <p:cNvSpPr/>
          <p:nvPr/>
        </p:nvSpPr>
        <p:spPr>
          <a:xfrm>
            <a:off x="1758950" y="2567940"/>
            <a:ext cx="769620" cy="7181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B</a:t>
            </a:r>
            <a:endParaRPr lang="en-US" altLang="zh-CN"/>
          </a:p>
        </p:txBody>
      </p:sp>
      <p:sp>
        <p:nvSpPr>
          <p:cNvPr id="20" name="椭圆 19"/>
          <p:cNvSpPr/>
          <p:nvPr/>
        </p:nvSpPr>
        <p:spPr>
          <a:xfrm>
            <a:off x="3190240" y="3827145"/>
            <a:ext cx="769620" cy="7181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F</a:t>
            </a:r>
            <a:endParaRPr lang="en-US" altLang="zh-CN"/>
          </a:p>
        </p:txBody>
      </p:sp>
      <p:sp>
        <p:nvSpPr>
          <p:cNvPr id="22" name="椭圆 21"/>
          <p:cNvSpPr/>
          <p:nvPr/>
        </p:nvSpPr>
        <p:spPr>
          <a:xfrm>
            <a:off x="3392805" y="2578100"/>
            <a:ext cx="769620" cy="7181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C</a:t>
            </a:r>
            <a:endParaRPr lang="en-US" altLang="zh-CN"/>
          </a:p>
        </p:txBody>
      </p:sp>
      <p:sp>
        <p:nvSpPr>
          <p:cNvPr id="23" name="椭圆 22"/>
          <p:cNvSpPr/>
          <p:nvPr/>
        </p:nvSpPr>
        <p:spPr>
          <a:xfrm>
            <a:off x="1078230" y="3832860"/>
            <a:ext cx="769620" cy="7181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D</a:t>
            </a:r>
            <a:endParaRPr lang="en-US" altLang="zh-CN"/>
          </a:p>
        </p:txBody>
      </p:sp>
      <p:cxnSp>
        <p:nvCxnSpPr>
          <p:cNvPr id="24" name="直接连接符 23"/>
          <p:cNvCxnSpPr>
            <a:stCxn id="11" idx="3"/>
            <a:endCxn id="19" idx="7"/>
          </p:cNvCxnSpPr>
          <p:nvPr/>
        </p:nvCxnSpPr>
        <p:spPr>
          <a:xfrm flipH="1">
            <a:off x="2416175" y="2251710"/>
            <a:ext cx="363855" cy="4216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直接连接符 24"/>
          <p:cNvCxnSpPr>
            <a:stCxn id="20" idx="0"/>
            <a:endCxn id="22" idx="4"/>
          </p:cNvCxnSpPr>
          <p:nvPr/>
        </p:nvCxnSpPr>
        <p:spPr>
          <a:xfrm flipV="1">
            <a:off x="3575050" y="3296285"/>
            <a:ext cx="202565" cy="53086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直接连接符 25"/>
          <p:cNvCxnSpPr>
            <a:stCxn id="11" idx="5"/>
            <a:endCxn id="22" idx="1"/>
          </p:cNvCxnSpPr>
          <p:nvPr/>
        </p:nvCxnSpPr>
        <p:spPr>
          <a:xfrm>
            <a:off x="3324860" y="2251710"/>
            <a:ext cx="180340" cy="431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直接连接符 26"/>
          <p:cNvCxnSpPr>
            <a:stCxn id="13" idx="0"/>
            <a:endCxn id="19" idx="5"/>
          </p:cNvCxnSpPr>
          <p:nvPr/>
        </p:nvCxnSpPr>
        <p:spPr>
          <a:xfrm flipH="1" flipV="1">
            <a:off x="2416175" y="3180715"/>
            <a:ext cx="168910" cy="64643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直接连接符 27"/>
          <p:cNvCxnSpPr>
            <a:stCxn id="19" idx="3"/>
            <a:endCxn id="23" idx="0"/>
          </p:cNvCxnSpPr>
          <p:nvPr/>
        </p:nvCxnSpPr>
        <p:spPr>
          <a:xfrm flipH="1">
            <a:off x="1463040" y="3180715"/>
            <a:ext cx="408305" cy="652145"/>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直接连接符 28"/>
          <p:cNvCxnSpPr>
            <a:stCxn id="12" idx="0"/>
            <a:endCxn id="22" idx="5"/>
          </p:cNvCxnSpPr>
          <p:nvPr/>
        </p:nvCxnSpPr>
        <p:spPr>
          <a:xfrm flipH="1" flipV="1">
            <a:off x="4050030" y="3190875"/>
            <a:ext cx="484505" cy="636270"/>
          </a:xfrm>
          <a:prstGeom prst="line">
            <a:avLst/>
          </a:prstGeom>
        </p:spPr>
        <p:style>
          <a:lnRef idx="1">
            <a:schemeClr val="accent1"/>
          </a:lnRef>
          <a:fillRef idx="0">
            <a:schemeClr val="accent1"/>
          </a:fillRef>
          <a:effectRef idx="0">
            <a:schemeClr val="accent1"/>
          </a:effectRef>
          <a:fontRef idx="minor">
            <a:schemeClr val="tx1"/>
          </a:fontRef>
        </p:style>
      </p:cxnSp>
      <p:sp>
        <p:nvSpPr>
          <p:cNvPr id="58" name="文本框 57"/>
          <p:cNvSpPr txBox="1"/>
          <p:nvPr>
            <p:custDataLst>
              <p:tags r:id="rId14"/>
            </p:custDataLst>
          </p:nvPr>
        </p:nvSpPr>
        <p:spPr>
          <a:xfrm flipV="1">
            <a:off x="7516495" y="5902960"/>
            <a:ext cx="4675505" cy="363855"/>
          </a:xfrm>
          <a:prstGeom prst="rect">
            <a:avLst/>
          </a:prstGeom>
          <a:noFill/>
        </p:spPr>
        <p:txBody>
          <a:bodyPr wrap="square" lIns="90000" tIns="46800" rIns="90000" bIns="46800" rtlCol="0">
            <a:noAutofit/>
          </a:bodyPr>
          <a:lstStyle>
            <a:defPPr>
              <a:defRPr lang="zh-CN"/>
            </a:defPPr>
            <a:lvl1pPr fontAlgn="auto">
              <a:lnSpc>
                <a:spcPct val="130000"/>
              </a:lnSpc>
              <a:spcAft>
                <a:spcPts val="1000"/>
              </a:spcAft>
              <a:defRPr sz="1600" spc="150"/>
            </a:lvl1pPr>
          </a:lstStyle>
          <a:p>
            <a:pPr indent="0" fontAlgn="ctr">
              <a:spcBef>
                <a:spcPts val="1000"/>
              </a:spcBef>
              <a:spcAft>
                <a:spcPts val="0"/>
              </a:spcAft>
              <a:buFont typeface="WPS-Numbers" pitchFamily="2" charset="0"/>
              <a:buNone/>
            </a:pPr>
            <a:endParaRPr lang="zh-CN" altLang="en-US" sz="1600" spc="150" dirty="0">
              <a:solidFill>
                <a:srgbClr val="000000">
                  <a:lumMod val="65000"/>
                  <a:lumOff val="35000"/>
                </a:srgbClr>
              </a:solidFill>
              <a:latin typeface="Arial" panose="020B0604020202020204" pitchFamily="34" charset="0"/>
              <a:ea typeface="微软雅黑" panose="020B0503020204020204" charset="-122"/>
            </a:endParaRPr>
          </a:p>
        </p:txBody>
      </p:sp>
      <p:sp>
        <p:nvSpPr>
          <p:cNvPr id="2" name="文本框 1"/>
          <p:cNvSpPr txBox="1"/>
          <p:nvPr/>
        </p:nvSpPr>
        <p:spPr>
          <a:xfrm>
            <a:off x="1076960" y="4935220"/>
            <a:ext cx="8276590" cy="368300"/>
          </a:xfrm>
          <a:prstGeom prst="rect">
            <a:avLst/>
          </a:prstGeom>
          <a:noFill/>
        </p:spPr>
        <p:txBody>
          <a:bodyPr wrap="square" rtlCol="0">
            <a:spAutoFit/>
          </a:bodyPr>
          <a:p>
            <a:r>
              <a:rPr lang="en-US" altLang="zh-CN"/>
              <a:t>diffList = []</a:t>
            </a:r>
            <a:endParaRPr lang="en-US" altLang="zh-CN"/>
          </a:p>
        </p:txBody>
      </p:sp>
      <p:sp>
        <p:nvSpPr>
          <p:cNvPr id="30" name="椭圆 29"/>
          <p:cNvSpPr/>
          <p:nvPr/>
        </p:nvSpPr>
        <p:spPr>
          <a:xfrm>
            <a:off x="6868160" y="1638935"/>
            <a:ext cx="769620" cy="718185"/>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r>
              <a:rPr lang="en-US" altLang="zh-CN"/>
              <a:t>A</a:t>
            </a:r>
            <a:endParaRPr lang="en-US" altLang="zh-CN"/>
          </a:p>
        </p:txBody>
      </p:sp>
      <p:sp>
        <p:nvSpPr>
          <p:cNvPr id="31" name="椭圆 30"/>
          <p:cNvSpPr/>
          <p:nvPr/>
        </p:nvSpPr>
        <p:spPr>
          <a:xfrm>
            <a:off x="8394700" y="3827145"/>
            <a:ext cx="769620" cy="718185"/>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r>
              <a:rPr lang="en-US" altLang="zh-CN"/>
              <a:t>G</a:t>
            </a:r>
            <a:endParaRPr lang="en-US" altLang="zh-CN"/>
          </a:p>
        </p:txBody>
      </p:sp>
      <p:sp>
        <p:nvSpPr>
          <p:cNvPr id="32" name="椭圆 31"/>
          <p:cNvSpPr/>
          <p:nvPr/>
        </p:nvSpPr>
        <p:spPr>
          <a:xfrm>
            <a:off x="6445250" y="3827145"/>
            <a:ext cx="769620" cy="718185"/>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r>
              <a:rPr lang="en-US" altLang="zh-CN"/>
              <a:t>E</a:t>
            </a:r>
            <a:endParaRPr lang="en-US" altLang="zh-CN"/>
          </a:p>
        </p:txBody>
      </p:sp>
      <p:sp>
        <p:nvSpPr>
          <p:cNvPr id="33" name="椭圆 32"/>
          <p:cNvSpPr/>
          <p:nvPr/>
        </p:nvSpPr>
        <p:spPr>
          <a:xfrm>
            <a:off x="5999480" y="2567940"/>
            <a:ext cx="769620" cy="718185"/>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r>
              <a:rPr lang="en-US" altLang="zh-CN"/>
              <a:t>B</a:t>
            </a:r>
            <a:endParaRPr lang="en-US" altLang="zh-CN"/>
          </a:p>
        </p:txBody>
      </p:sp>
      <p:sp>
        <p:nvSpPr>
          <p:cNvPr id="34" name="椭圆 33"/>
          <p:cNvSpPr/>
          <p:nvPr/>
        </p:nvSpPr>
        <p:spPr>
          <a:xfrm>
            <a:off x="7435215" y="3827145"/>
            <a:ext cx="769620" cy="718185"/>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r>
              <a:rPr lang="en-US" altLang="zh-CN"/>
              <a:t>F</a:t>
            </a:r>
            <a:endParaRPr lang="en-US" altLang="zh-CN"/>
          </a:p>
        </p:txBody>
      </p:sp>
      <p:sp>
        <p:nvSpPr>
          <p:cNvPr id="35" name="椭圆 34"/>
          <p:cNvSpPr/>
          <p:nvPr/>
        </p:nvSpPr>
        <p:spPr>
          <a:xfrm>
            <a:off x="7637780" y="2578100"/>
            <a:ext cx="769620" cy="718185"/>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r>
              <a:rPr lang="en-US" altLang="zh-CN"/>
              <a:t>C</a:t>
            </a:r>
            <a:endParaRPr lang="en-US" altLang="zh-CN"/>
          </a:p>
        </p:txBody>
      </p:sp>
      <p:sp>
        <p:nvSpPr>
          <p:cNvPr id="36" name="椭圆 35"/>
          <p:cNvSpPr/>
          <p:nvPr/>
        </p:nvSpPr>
        <p:spPr>
          <a:xfrm>
            <a:off x="5323205" y="3832860"/>
            <a:ext cx="769620" cy="718185"/>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r>
              <a:rPr lang="en-US" altLang="zh-CN"/>
              <a:t>D</a:t>
            </a:r>
            <a:endParaRPr lang="en-US" altLang="zh-CN"/>
          </a:p>
        </p:txBody>
      </p:sp>
      <p:cxnSp>
        <p:nvCxnSpPr>
          <p:cNvPr id="37" name="直接连接符 36"/>
          <p:cNvCxnSpPr>
            <a:stCxn id="30" idx="3"/>
            <a:endCxn id="33" idx="7"/>
          </p:cNvCxnSpPr>
          <p:nvPr/>
        </p:nvCxnSpPr>
        <p:spPr>
          <a:xfrm flipH="1">
            <a:off x="6656705" y="2251710"/>
            <a:ext cx="323850" cy="421640"/>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直接连接符 37"/>
          <p:cNvCxnSpPr>
            <a:stCxn id="34" idx="0"/>
            <a:endCxn id="35" idx="4"/>
          </p:cNvCxnSpPr>
          <p:nvPr/>
        </p:nvCxnSpPr>
        <p:spPr>
          <a:xfrm flipV="1">
            <a:off x="7820025" y="3296285"/>
            <a:ext cx="202565" cy="53086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直接连接符 38"/>
          <p:cNvCxnSpPr>
            <a:stCxn id="30" idx="5"/>
            <a:endCxn id="35" idx="1"/>
          </p:cNvCxnSpPr>
          <p:nvPr/>
        </p:nvCxnSpPr>
        <p:spPr>
          <a:xfrm>
            <a:off x="7525385" y="2251710"/>
            <a:ext cx="224790" cy="431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直接连接符 39"/>
          <p:cNvCxnSpPr>
            <a:stCxn id="32" idx="0"/>
            <a:endCxn id="33" idx="5"/>
          </p:cNvCxnSpPr>
          <p:nvPr/>
        </p:nvCxnSpPr>
        <p:spPr>
          <a:xfrm flipH="1" flipV="1">
            <a:off x="6656705" y="3180715"/>
            <a:ext cx="173355" cy="646430"/>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直接连接符 40"/>
          <p:cNvCxnSpPr>
            <a:stCxn id="33" idx="3"/>
            <a:endCxn id="36" idx="0"/>
          </p:cNvCxnSpPr>
          <p:nvPr/>
        </p:nvCxnSpPr>
        <p:spPr>
          <a:xfrm flipH="1">
            <a:off x="5708015" y="3180715"/>
            <a:ext cx="403860" cy="652145"/>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直接连接符 41"/>
          <p:cNvCxnSpPr>
            <a:stCxn id="31" idx="0"/>
            <a:endCxn id="35" idx="5"/>
          </p:cNvCxnSpPr>
          <p:nvPr/>
        </p:nvCxnSpPr>
        <p:spPr>
          <a:xfrm flipH="1" flipV="1">
            <a:off x="8295005" y="3190875"/>
            <a:ext cx="484505" cy="636270"/>
          </a:xfrm>
          <a:prstGeom prst="line">
            <a:avLst/>
          </a:prstGeom>
        </p:spPr>
        <p:style>
          <a:lnRef idx="1">
            <a:schemeClr val="accent1"/>
          </a:lnRef>
          <a:fillRef idx="0">
            <a:schemeClr val="accent1"/>
          </a:fillRef>
          <a:effectRef idx="0">
            <a:schemeClr val="accent1"/>
          </a:effectRef>
          <a:fontRef idx="minor">
            <a:schemeClr val="tx1"/>
          </a:fontRef>
        </p:style>
      </p:cxnSp>
    </p:spTree>
    <p:custDataLst>
      <p:tags r:id="rId15"/>
    </p:custDataLst>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custDataLst>
              <p:tags r:id="rId1"/>
            </p:custDataLst>
          </p:nvPr>
        </p:nvSpPr>
        <p:spPr>
          <a:xfrm>
            <a:off x="519837" y="432818"/>
            <a:ext cx="11306816" cy="6163081"/>
          </a:xfrm>
          <a:prstGeom prst="rect">
            <a:avLst/>
          </a:prstGeom>
          <a:noFill/>
          <a:ln w="41275" cmpd="sng">
            <a:solidFill>
              <a:srgbClr val="FFBD00"/>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6" name="矩形 5"/>
          <p:cNvSpPr/>
          <p:nvPr>
            <p:custDataLst>
              <p:tags r:id="rId2"/>
            </p:custDataLst>
          </p:nvPr>
        </p:nvSpPr>
        <p:spPr>
          <a:xfrm>
            <a:off x="376508" y="347093"/>
            <a:ext cx="11306816" cy="6163081"/>
          </a:xfrm>
          <a:prstGeom prst="rect">
            <a:avLst/>
          </a:prstGeom>
          <a:noFill/>
          <a:ln w="12700">
            <a:solidFill>
              <a:srgbClr val="4700E4"/>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17" name="矩形 16"/>
          <p:cNvSpPr/>
          <p:nvPr>
            <p:custDataLst>
              <p:tags r:id="rId3"/>
            </p:custDataLst>
          </p:nvPr>
        </p:nvSpPr>
        <p:spPr>
          <a:xfrm rot="10800000">
            <a:off x="23720" y="0"/>
            <a:ext cx="1229850" cy="1156138"/>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7" name="矩形 6"/>
          <p:cNvSpPr/>
          <p:nvPr>
            <p:custDataLst>
              <p:tags r:id="rId4"/>
            </p:custDataLst>
          </p:nvPr>
        </p:nvSpPr>
        <p:spPr>
          <a:xfrm rot="10800000">
            <a:off x="10763238" y="5419777"/>
            <a:ext cx="1229850" cy="1330427"/>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grpSp>
        <p:nvGrpSpPr>
          <p:cNvPr id="8" name="组合 7"/>
          <p:cNvGrpSpPr>
            <a:grpSpLocks noChangeAspect="1"/>
          </p:cNvGrpSpPr>
          <p:nvPr>
            <p:custDataLst>
              <p:tags r:id="rId5"/>
            </p:custDataLst>
          </p:nvPr>
        </p:nvGrpSpPr>
        <p:grpSpPr>
          <a:xfrm>
            <a:off x="279056" y="195409"/>
            <a:ext cx="937883" cy="818399"/>
            <a:chOff x="1168400" y="1347856"/>
            <a:chExt cx="723913" cy="631688"/>
          </a:xfrm>
          <a:solidFill>
            <a:srgbClr val="FFBD00"/>
          </a:solidFill>
        </p:grpSpPr>
        <p:sp>
          <p:nvSpPr>
            <p:cNvPr id="9" name="任意多边形: 形状 8"/>
            <p:cNvSpPr>
              <a:spLocks noChangeAspect="1"/>
            </p:cNvSpPr>
            <p:nvPr>
              <p:custDataLst>
                <p:tags r:id="rId6"/>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0" name="任意多边形: 形状 9"/>
            <p:cNvSpPr>
              <a:spLocks noChangeAspect="1"/>
            </p:cNvSpPr>
            <p:nvPr>
              <p:custDataLst>
                <p:tags r:id="rId7"/>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grpSp>
        <p:nvGrpSpPr>
          <p:cNvPr id="14" name="组合 13"/>
          <p:cNvGrpSpPr>
            <a:grpSpLocks noChangeAspect="1"/>
          </p:cNvGrpSpPr>
          <p:nvPr>
            <p:custDataLst>
              <p:tags r:id="rId8"/>
            </p:custDataLst>
          </p:nvPr>
        </p:nvGrpSpPr>
        <p:grpSpPr>
          <a:xfrm rot="10800000">
            <a:off x="10923371" y="5585925"/>
            <a:ext cx="829457" cy="723786"/>
            <a:chOff x="1168400" y="1347856"/>
            <a:chExt cx="723913" cy="631688"/>
          </a:xfrm>
          <a:solidFill>
            <a:srgbClr val="4700E4"/>
          </a:solidFill>
        </p:grpSpPr>
        <p:sp>
          <p:nvSpPr>
            <p:cNvPr id="15" name="任意多边形: 形状 14"/>
            <p:cNvSpPr>
              <a:spLocks noChangeAspect="1"/>
            </p:cNvSpPr>
            <p:nvPr>
              <p:custDataLst>
                <p:tags r:id="rId9"/>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6" name="任意多边形: 形状 15"/>
            <p:cNvSpPr>
              <a:spLocks noChangeAspect="1"/>
            </p:cNvSpPr>
            <p:nvPr>
              <p:custDataLst>
                <p:tags r:id="rId10"/>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sp>
        <p:nvSpPr>
          <p:cNvPr id="3" name="文本框 2"/>
          <p:cNvSpPr txBox="1"/>
          <p:nvPr>
            <p:custDataLst>
              <p:tags r:id="rId11"/>
            </p:custDataLst>
          </p:nvPr>
        </p:nvSpPr>
        <p:spPr>
          <a:xfrm flipV="1">
            <a:off x="1758950" y="5815965"/>
            <a:ext cx="4675505" cy="363855"/>
          </a:xfrm>
          <a:prstGeom prst="rect">
            <a:avLst/>
          </a:prstGeom>
          <a:noFill/>
        </p:spPr>
        <p:txBody>
          <a:bodyPr wrap="square" lIns="90000" tIns="46800" rIns="90000" bIns="46800" rtlCol="0">
            <a:noAutofit/>
          </a:bodyPr>
          <a:lstStyle>
            <a:defPPr>
              <a:defRPr lang="zh-CN"/>
            </a:defPPr>
            <a:lvl1pPr fontAlgn="auto">
              <a:lnSpc>
                <a:spcPct val="130000"/>
              </a:lnSpc>
              <a:spcAft>
                <a:spcPts val="1000"/>
              </a:spcAft>
              <a:defRPr sz="1600" spc="150"/>
            </a:lvl1pPr>
          </a:lstStyle>
          <a:p>
            <a:pPr indent="0" fontAlgn="ctr">
              <a:spcBef>
                <a:spcPts val="1000"/>
              </a:spcBef>
              <a:spcAft>
                <a:spcPts val="0"/>
              </a:spcAft>
              <a:buFont typeface="WPS-Numbers" pitchFamily="2" charset="0"/>
              <a:buNone/>
            </a:pPr>
            <a:endParaRPr lang="zh-CN" altLang="en-US" sz="1600" spc="150" dirty="0">
              <a:solidFill>
                <a:srgbClr val="000000">
                  <a:lumMod val="65000"/>
                  <a:lumOff val="35000"/>
                </a:srgbClr>
              </a:solidFill>
              <a:latin typeface="Arial" panose="020B0604020202020204" pitchFamily="34" charset="0"/>
              <a:ea typeface="微软雅黑" panose="020B0503020204020204" charset="-122"/>
            </a:endParaRPr>
          </a:p>
        </p:txBody>
      </p:sp>
      <p:sp>
        <p:nvSpPr>
          <p:cNvPr id="18" name="椭圆 17"/>
          <p:cNvSpPr/>
          <p:nvPr>
            <p:custDataLst>
              <p:tags r:id="rId12"/>
            </p:custDataLst>
          </p:nvPr>
        </p:nvSpPr>
        <p:spPr>
          <a:xfrm>
            <a:off x="10497185" y="1088390"/>
            <a:ext cx="266065" cy="266065"/>
          </a:xfrm>
          <a:prstGeom prst="ellipse">
            <a:avLst/>
          </a:prstGeom>
          <a:solidFill>
            <a:srgbClr val="FFBD00"/>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
        <p:nvSpPr>
          <p:cNvPr id="21" name="椭圆 20"/>
          <p:cNvSpPr/>
          <p:nvPr>
            <p:custDataLst>
              <p:tags r:id="rId13"/>
            </p:custDataLst>
          </p:nvPr>
        </p:nvSpPr>
        <p:spPr>
          <a:xfrm>
            <a:off x="11009630" y="701675"/>
            <a:ext cx="386715" cy="386715"/>
          </a:xfrm>
          <a:prstGeom prst="ellipse">
            <a:avLst/>
          </a:pr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
        <p:nvSpPr>
          <p:cNvPr id="4" name="文本框 3"/>
          <p:cNvSpPr txBox="1"/>
          <p:nvPr/>
        </p:nvSpPr>
        <p:spPr>
          <a:xfrm>
            <a:off x="1311910" y="939165"/>
            <a:ext cx="9068435" cy="368300"/>
          </a:xfrm>
          <a:prstGeom prst="rect">
            <a:avLst/>
          </a:prstGeom>
          <a:noFill/>
        </p:spPr>
        <p:txBody>
          <a:bodyPr wrap="square" rtlCol="0">
            <a:spAutoFit/>
          </a:bodyPr>
          <a:p>
            <a:r>
              <a:rPr lang="zh-CN" altLang="en-US"/>
              <a:t>二叉树的</a:t>
            </a:r>
            <a:r>
              <a:rPr lang="en-US" altLang="zh-CN"/>
              <a:t>diff</a:t>
            </a:r>
            <a:r>
              <a:rPr lang="zh-CN" altLang="en-US"/>
              <a:t>算法</a:t>
            </a:r>
            <a:endParaRPr lang="zh-CN" altLang="en-US"/>
          </a:p>
        </p:txBody>
      </p:sp>
      <p:sp>
        <p:nvSpPr>
          <p:cNvPr id="11" name="椭圆 10"/>
          <p:cNvSpPr/>
          <p:nvPr/>
        </p:nvSpPr>
        <p:spPr>
          <a:xfrm>
            <a:off x="1917065" y="3261360"/>
            <a:ext cx="769620" cy="7181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A</a:t>
            </a:r>
            <a:endParaRPr lang="en-US" altLang="zh-CN"/>
          </a:p>
        </p:txBody>
      </p:sp>
      <p:sp>
        <p:nvSpPr>
          <p:cNvPr id="12" name="椭圆 11"/>
          <p:cNvSpPr/>
          <p:nvPr/>
        </p:nvSpPr>
        <p:spPr>
          <a:xfrm>
            <a:off x="3733165" y="5548630"/>
            <a:ext cx="769620" cy="7181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G</a:t>
            </a:r>
            <a:endParaRPr lang="en-US" altLang="zh-CN"/>
          </a:p>
        </p:txBody>
      </p:sp>
      <p:sp>
        <p:nvSpPr>
          <p:cNvPr id="13" name="椭圆 12"/>
          <p:cNvSpPr/>
          <p:nvPr/>
        </p:nvSpPr>
        <p:spPr>
          <a:xfrm>
            <a:off x="1449705" y="5449570"/>
            <a:ext cx="769620" cy="7181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E</a:t>
            </a:r>
            <a:endParaRPr lang="en-US" altLang="zh-CN"/>
          </a:p>
        </p:txBody>
      </p:sp>
      <p:sp>
        <p:nvSpPr>
          <p:cNvPr id="19" name="椭圆 18"/>
          <p:cNvSpPr/>
          <p:nvPr/>
        </p:nvSpPr>
        <p:spPr>
          <a:xfrm>
            <a:off x="1008380" y="4190365"/>
            <a:ext cx="769620" cy="7181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B</a:t>
            </a:r>
            <a:endParaRPr lang="en-US" altLang="zh-CN"/>
          </a:p>
        </p:txBody>
      </p:sp>
      <p:sp>
        <p:nvSpPr>
          <p:cNvPr id="20" name="椭圆 19"/>
          <p:cNvSpPr/>
          <p:nvPr/>
        </p:nvSpPr>
        <p:spPr>
          <a:xfrm>
            <a:off x="2439670" y="5449570"/>
            <a:ext cx="769620" cy="7181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F</a:t>
            </a:r>
            <a:endParaRPr lang="en-US" altLang="zh-CN"/>
          </a:p>
        </p:txBody>
      </p:sp>
      <p:sp>
        <p:nvSpPr>
          <p:cNvPr id="22" name="椭圆 21"/>
          <p:cNvSpPr/>
          <p:nvPr/>
        </p:nvSpPr>
        <p:spPr>
          <a:xfrm>
            <a:off x="2824480" y="4091305"/>
            <a:ext cx="769620" cy="7181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C</a:t>
            </a:r>
            <a:endParaRPr lang="en-US" altLang="zh-CN"/>
          </a:p>
        </p:txBody>
      </p:sp>
      <p:sp>
        <p:nvSpPr>
          <p:cNvPr id="23" name="椭圆 22"/>
          <p:cNvSpPr/>
          <p:nvPr/>
        </p:nvSpPr>
        <p:spPr>
          <a:xfrm>
            <a:off x="327660" y="5455285"/>
            <a:ext cx="769620" cy="7181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D</a:t>
            </a:r>
            <a:endParaRPr lang="en-US" altLang="zh-CN"/>
          </a:p>
        </p:txBody>
      </p:sp>
      <p:cxnSp>
        <p:nvCxnSpPr>
          <p:cNvPr id="24" name="直接连接符 23"/>
          <p:cNvCxnSpPr>
            <a:stCxn id="11" idx="3"/>
            <a:endCxn id="19" idx="7"/>
          </p:cNvCxnSpPr>
          <p:nvPr/>
        </p:nvCxnSpPr>
        <p:spPr>
          <a:xfrm flipH="1">
            <a:off x="1665605" y="3874135"/>
            <a:ext cx="363855" cy="4216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直接连接符 24"/>
          <p:cNvCxnSpPr>
            <a:stCxn id="20" idx="0"/>
            <a:endCxn id="22" idx="4"/>
          </p:cNvCxnSpPr>
          <p:nvPr/>
        </p:nvCxnSpPr>
        <p:spPr>
          <a:xfrm flipV="1">
            <a:off x="2824480" y="4809490"/>
            <a:ext cx="384810" cy="64008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直接连接符 25"/>
          <p:cNvCxnSpPr>
            <a:stCxn id="11" idx="5"/>
            <a:endCxn id="22" idx="1"/>
          </p:cNvCxnSpPr>
          <p:nvPr/>
        </p:nvCxnSpPr>
        <p:spPr>
          <a:xfrm>
            <a:off x="2574290" y="3874135"/>
            <a:ext cx="362585" cy="32258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直接连接符 26"/>
          <p:cNvCxnSpPr>
            <a:stCxn id="13" idx="0"/>
            <a:endCxn id="19" idx="5"/>
          </p:cNvCxnSpPr>
          <p:nvPr/>
        </p:nvCxnSpPr>
        <p:spPr>
          <a:xfrm flipH="1" flipV="1">
            <a:off x="1665605" y="4803140"/>
            <a:ext cx="168910" cy="64643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直接连接符 27"/>
          <p:cNvCxnSpPr>
            <a:stCxn id="19" idx="3"/>
            <a:endCxn id="23" idx="0"/>
          </p:cNvCxnSpPr>
          <p:nvPr/>
        </p:nvCxnSpPr>
        <p:spPr>
          <a:xfrm flipH="1">
            <a:off x="712470" y="4803140"/>
            <a:ext cx="408305" cy="652145"/>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直接连接符 28"/>
          <p:cNvCxnSpPr>
            <a:stCxn id="12" idx="0"/>
            <a:endCxn id="22" idx="5"/>
          </p:cNvCxnSpPr>
          <p:nvPr/>
        </p:nvCxnSpPr>
        <p:spPr>
          <a:xfrm flipH="1" flipV="1">
            <a:off x="3481705" y="4704080"/>
            <a:ext cx="636270" cy="844550"/>
          </a:xfrm>
          <a:prstGeom prst="line">
            <a:avLst/>
          </a:prstGeom>
        </p:spPr>
        <p:style>
          <a:lnRef idx="1">
            <a:schemeClr val="accent1"/>
          </a:lnRef>
          <a:fillRef idx="0">
            <a:schemeClr val="accent1"/>
          </a:fillRef>
          <a:effectRef idx="0">
            <a:schemeClr val="accent1"/>
          </a:effectRef>
          <a:fontRef idx="minor">
            <a:schemeClr val="tx1"/>
          </a:fontRef>
        </p:style>
      </p:cxnSp>
      <p:sp>
        <p:nvSpPr>
          <p:cNvPr id="58" name="文本框 57"/>
          <p:cNvSpPr txBox="1"/>
          <p:nvPr>
            <p:custDataLst>
              <p:tags r:id="rId14"/>
            </p:custDataLst>
          </p:nvPr>
        </p:nvSpPr>
        <p:spPr>
          <a:xfrm flipV="1">
            <a:off x="7516495" y="5902960"/>
            <a:ext cx="4675505" cy="363855"/>
          </a:xfrm>
          <a:prstGeom prst="rect">
            <a:avLst/>
          </a:prstGeom>
          <a:noFill/>
        </p:spPr>
        <p:txBody>
          <a:bodyPr wrap="square" lIns="90000" tIns="46800" rIns="90000" bIns="46800" rtlCol="0">
            <a:noAutofit/>
          </a:bodyPr>
          <a:lstStyle>
            <a:defPPr>
              <a:defRPr lang="zh-CN"/>
            </a:defPPr>
            <a:lvl1pPr fontAlgn="auto">
              <a:lnSpc>
                <a:spcPct val="130000"/>
              </a:lnSpc>
              <a:spcAft>
                <a:spcPts val="1000"/>
              </a:spcAft>
              <a:defRPr sz="1600" spc="150"/>
            </a:lvl1pPr>
          </a:lstStyle>
          <a:p>
            <a:pPr indent="0" fontAlgn="ctr">
              <a:spcBef>
                <a:spcPts val="1000"/>
              </a:spcBef>
              <a:spcAft>
                <a:spcPts val="0"/>
              </a:spcAft>
              <a:buFont typeface="WPS-Numbers" pitchFamily="2" charset="0"/>
              <a:buNone/>
            </a:pPr>
            <a:endParaRPr lang="zh-CN" altLang="en-US" sz="1600" spc="150" dirty="0">
              <a:solidFill>
                <a:srgbClr val="000000">
                  <a:lumMod val="65000"/>
                  <a:lumOff val="35000"/>
                </a:srgbClr>
              </a:solidFill>
              <a:latin typeface="Arial" panose="020B0604020202020204" pitchFamily="34" charset="0"/>
              <a:ea typeface="微软雅黑" panose="020B0503020204020204" charset="-122"/>
            </a:endParaRPr>
          </a:p>
        </p:txBody>
      </p:sp>
      <p:sp>
        <p:nvSpPr>
          <p:cNvPr id="2" name="文本框 1"/>
          <p:cNvSpPr txBox="1"/>
          <p:nvPr/>
        </p:nvSpPr>
        <p:spPr>
          <a:xfrm>
            <a:off x="6868795" y="560705"/>
            <a:ext cx="4966970" cy="4799965"/>
          </a:xfrm>
          <a:prstGeom prst="rect">
            <a:avLst/>
          </a:prstGeom>
          <a:noFill/>
        </p:spPr>
        <p:txBody>
          <a:bodyPr wrap="square" rtlCol="0">
            <a:spAutoFit/>
          </a:bodyPr>
          <a:p>
            <a:r>
              <a:rPr lang="en-US" altLang="zh-CN"/>
              <a:t>diffList = [</a:t>
            </a:r>
            <a:endParaRPr lang="en-US" altLang="zh-CN"/>
          </a:p>
          <a:p>
            <a:r>
              <a:rPr lang="en-US" altLang="zh-CN"/>
              <a:t>  {</a:t>
            </a:r>
            <a:endParaRPr lang="en-US" altLang="zh-CN"/>
          </a:p>
          <a:p>
            <a:r>
              <a:rPr lang="en-US" altLang="zh-CN"/>
              <a:t>    type: '删除',</a:t>
            </a:r>
            <a:endParaRPr lang="en-US" altLang="zh-CN"/>
          </a:p>
          <a:p>
            <a:r>
              <a:rPr lang="en-US" altLang="zh-CN"/>
              <a:t>    origin: Node { value: 'D', left: null, right: null },</a:t>
            </a:r>
            <a:endParaRPr lang="en-US" altLang="zh-CN"/>
          </a:p>
          <a:p>
            <a:r>
              <a:rPr lang="en-US" altLang="zh-CN"/>
              <a:t>    now: null</a:t>
            </a:r>
            <a:endParaRPr lang="en-US" altLang="zh-CN"/>
          </a:p>
          <a:p>
            <a:r>
              <a:rPr lang="en-US" altLang="zh-CN"/>
              <a:t>  },</a:t>
            </a:r>
            <a:endParaRPr lang="en-US" altLang="zh-CN"/>
          </a:p>
          <a:p>
            <a:r>
              <a:rPr lang="en-US" altLang="zh-CN"/>
              <a:t>  {</a:t>
            </a:r>
            <a:endParaRPr lang="en-US" altLang="zh-CN"/>
          </a:p>
          <a:p>
            <a:r>
              <a:rPr lang="en-US" altLang="zh-CN"/>
              <a:t>    type: '新增',</a:t>
            </a:r>
            <a:endParaRPr lang="en-US" altLang="zh-CN"/>
          </a:p>
          <a:p>
            <a:r>
              <a:rPr lang="en-US" altLang="zh-CN"/>
              <a:t>    origin: null,</a:t>
            </a:r>
            <a:endParaRPr lang="en-US" altLang="zh-CN"/>
          </a:p>
          <a:p>
            <a:r>
              <a:rPr lang="en-US" altLang="zh-CN"/>
              <a:t>    now: Node { value: 'D', left: null, right: null }</a:t>
            </a:r>
            <a:endParaRPr lang="en-US" altLang="zh-CN"/>
          </a:p>
          <a:p>
            <a:r>
              <a:rPr lang="en-US" altLang="zh-CN"/>
              <a:t>  },</a:t>
            </a:r>
            <a:endParaRPr lang="en-US" altLang="zh-CN"/>
          </a:p>
          <a:p>
            <a:r>
              <a:rPr lang="en-US" altLang="zh-CN"/>
              <a:t>  {</a:t>
            </a:r>
            <a:endParaRPr lang="en-US" altLang="zh-CN"/>
          </a:p>
          <a:p>
            <a:r>
              <a:rPr lang="en-US" altLang="zh-CN"/>
              <a:t>    type: '修改',</a:t>
            </a:r>
            <a:endParaRPr lang="en-US" altLang="zh-CN"/>
          </a:p>
          <a:p>
            <a:r>
              <a:rPr lang="en-US" altLang="zh-CN"/>
              <a:t>    origin: Node { value: 'G', left: null, right: null },</a:t>
            </a:r>
            <a:endParaRPr lang="en-US" altLang="zh-CN"/>
          </a:p>
          <a:p>
            <a:r>
              <a:rPr lang="en-US" altLang="zh-CN"/>
              <a:t>    now: Node { value: 'M', left: null, right: null }</a:t>
            </a:r>
            <a:endParaRPr lang="en-US" altLang="zh-CN"/>
          </a:p>
          <a:p>
            <a:r>
              <a:rPr lang="en-US" altLang="zh-CN"/>
              <a:t>  }</a:t>
            </a:r>
            <a:endParaRPr lang="en-US" altLang="zh-CN"/>
          </a:p>
          <a:p>
            <a:r>
              <a:rPr lang="en-US" altLang="zh-CN"/>
              <a:t>]</a:t>
            </a:r>
            <a:endParaRPr lang="en-US" altLang="zh-CN"/>
          </a:p>
        </p:txBody>
      </p:sp>
      <p:sp>
        <p:nvSpPr>
          <p:cNvPr id="43" name="椭圆 42"/>
          <p:cNvSpPr/>
          <p:nvPr/>
        </p:nvSpPr>
        <p:spPr>
          <a:xfrm>
            <a:off x="4504690" y="98425"/>
            <a:ext cx="769620" cy="718185"/>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r>
              <a:rPr lang="en-US" altLang="zh-CN"/>
              <a:t>A</a:t>
            </a:r>
            <a:endParaRPr lang="en-US" altLang="zh-CN"/>
          </a:p>
        </p:txBody>
      </p:sp>
      <p:sp>
        <p:nvSpPr>
          <p:cNvPr id="44" name="椭圆 43"/>
          <p:cNvSpPr/>
          <p:nvPr/>
        </p:nvSpPr>
        <p:spPr>
          <a:xfrm>
            <a:off x="6031230" y="2260600"/>
            <a:ext cx="769620" cy="718185"/>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r>
              <a:rPr lang="en-US" altLang="zh-CN"/>
              <a:t>M</a:t>
            </a:r>
            <a:endParaRPr lang="en-US" altLang="zh-CN"/>
          </a:p>
        </p:txBody>
      </p:sp>
      <p:sp>
        <p:nvSpPr>
          <p:cNvPr id="45" name="椭圆 44"/>
          <p:cNvSpPr/>
          <p:nvPr/>
        </p:nvSpPr>
        <p:spPr>
          <a:xfrm>
            <a:off x="4081780" y="2254885"/>
            <a:ext cx="769620" cy="718185"/>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r>
              <a:rPr lang="en-US" altLang="zh-CN"/>
              <a:t>E</a:t>
            </a:r>
            <a:endParaRPr lang="en-US" altLang="zh-CN"/>
          </a:p>
        </p:txBody>
      </p:sp>
      <p:sp>
        <p:nvSpPr>
          <p:cNvPr id="46" name="椭圆 45"/>
          <p:cNvSpPr/>
          <p:nvPr/>
        </p:nvSpPr>
        <p:spPr>
          <a:xfrm>
            <a:off x="3636010" y="995680"/>
            <a:ext cx="769620" cy="718185"/>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r>
              <a:rPr lang="en-US" altLang="zh-CN"/>
              <a:t>B</a:t>
            </a:r>
            <a:endParaRPr lang="en-US" altLang="zh-CN"/>
          </a:p>
        </p:txBody>
      </p:sp>
      <p:sp>
        <p:nvSpPr>
          <p:cNvPr id="47" name="椭圆 46"/>
          <p:cNvSpPr/>
          <p:nvPr/>
        </p:nvSpPr>
        <p:spPr>
          <a:xfrm>
            <a:off x="5071745" y="2254885"/>
            <a:ext cx="769620" cy="718185"/>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r>
              <a:rPr lang="en-US" altLang="zh-CN"/>
              <a:t>F</a:t>
            </a:r>
            <a:endParaRPr lang="en-US" altLang="zh-CN"/>
          </a:p>
        </p:txBody>
      </p:sp>
      <p:sp>
        <p:nvSpPr>
          <p:cNvPr id="48" name="椭圆 47"/>
          <p:cNvSpPr/>
          <p:nvPr/>
        </p:nvSpPr>
        <p:spPr>
          <a:xfrm>
            <a:off x="5274310" y="1005840"/>
            <a:ext cx="769620" cy="718185"/>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r>
              <a:rPr lang="en-US" altLang="zh-CN"/>
              <a:t>C</a:t>
            </a:r>
            <a:endParaRPr lang="en-US" altLang="zh-CN"/>
          </a:p>
        </p:txBody>
      </p:sp>
      <p:sp>
        <p:nvSpPr>
          <p:cNvPr id="49" name="椭圆 48"/>
          <p:cNvSpPr/>
          <p:nvPr/>
        </p:nvSpPr>
        <p:spPr>
          <a:xfrm>
            <a:off x="3347720" y="3373120"/>
            <a:ext cx="769620" cy="718185"/>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r>
              <a:rPr lang="en-US" altLang="zh-CN"/>
              <a:t>D</a:t>
            </a:r>
            <a:endParaRPr lang="en-US" altLang="zh-CN"/>
          </a:p>
        </p:txBody>
      </p:sp>
      <p:cxnSp>
        <p:nvCxnSpPr>
          <p:cNvPr id="50" name="直接连接符 49"/>
          <p:cNvCxnSpPr>
            <a:stCxn id="43" idx="3"/>
            <a:endCxn id="46" idx="7"/>
          </p:cNvCxnSpPr>
          <p:nvPr/>
        </p:nvCxnSpPr>
        <p:spPr>
          <a:xfrm flipH="1">
            <a:off x="4293235" y="711200"/>
            <a:ext cx="323850" cy="389890"/>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直接连接符 50"/>
          <p:cNvCxnSpPr>
            <a:stCxn id="47" idx="0"/>
            <a:endCxn id="48" idx="4"/>
          </p:cNvCxnSpPr>
          <p:nvPr/>
        </p:nvCxnSpPr>
        <p:spPr>
          <a:xfrm flipV="1">
            <a:off x="5456555" y="1724025"/>
            <a:ext cx="202565" cy="53086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直接连接符 51"/>
          <p:cNvCxnSpPr>
            <a:stCxn id="43" idx="5"/>
            <a:endCxn id="48" idx="1"/>
          </p:cNvCxnSpPr>
          <p:nvPr/>
        </p:nvCxnSpPr>
        <p:spPr>
          <a:xfrm>
            <a:off x="5161915" y="711200"/>
            <a:ext cx="224790" cy="400050"/>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直接连接符 52"/>
          <p:cNvCxnSpPr>
            <a:stCxn id="45" idx="0"/>
            <a:endCxn id="46" idx="5"/>
          </p:cNvCxnSpPr>
          <p:nvPr/>
        </p:nvCxnSpPr>
        <p:spPr>
          <a:xfrm flipH="1" flipV="1">
            <a:off x="4293235" y="1608455"/>
            <a:ext cx="173355" cy="646430"/>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直接连接符 53"/>
          <p:cNvCxnSpPr>
            <a:stCxn id="45" idx="3"/>
            <a:endCxn id="49" idx="0"/>
          </p:cNvCxnSpPr>
          <p:nvPr/>
        </p:nvCxnSpPr>
        <p:spPr>
          <a:xfrm flipH="1">
            <a:off x="3732530" y="2867660"/>
            <a:ext cx="461645" cy="505460"/>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直接连接符 54"/>
          <p:cNvCxnSpPr>
            <a:stCxn id="44" idx="0"/>
            <a:endCxn id="48" idx="5"/>
          </p:cNvCxnSpPr>
          <p:nvPr/>
        </p:nvCxnSpPr>
        <p:spPr>
          <a:xfrm flipH="1" flipV="1">
            <a:off x="5931535" y="1618615"/>
            <a:ext cx="484505" cy="641985"/>
          </a:xfrm>
          <a:prstGeom prst="line">
            <a:avLst/>
          </a:prstGeom>
        </p:spPr>
        <p:style>
          <a:lnRef idx="1">
            <a:schemeClr val="accent1"/>
          </a:lnRef>
          <a:fillRef idx="0">
            <a:schemeClr val="accent1"/>
          </a:fillRef>
          <a:effectRef idx="0">
            <a:schemeClr val="accent1"/>
          </a:effectRef>
          <a:fontRef idx="minor">
            <a:schemeClr val="tx1"/>
          </a:fontRef>
        </p:style>
      </p:cxnSp>
    </p:spTree>
    <p:custDataLst>
      <p:tags r:id="rId15"/>
    </p:custDataLst>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custDataLst>
              <p:tags r:id="rId1"/>
            </p:custDataLst>
          </p:nvPr>
        </p:nvSpPr>
        <p:spPr>
          <a:xfrm>
            <a:off x="549047" y="434723"/>
            <a:ext cx="11306816" cy="6163081"/>
          </a:xfrm>
          <a:prstGeom prst="rect">
            <a:avLst/>
          </a:prstGeom>
          <a:noFill/>
          <a:ln w="41275" cmpd="sng">
            <a:solidFill>
              <a:srgbClr val="FFBD00"/>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6" name="矩形 5"/>
          <p:cNvSpPr/>
          <p:nvPr>
            <p:custDataLst>
              <p:tags r:id="rId2"/>
            </p:custDataLst>
          </p:nvPr>
        </p:nvSpPr>
        <p:spPr>
          <a:xfrm>
            <a:off x="357458" y="282323"/>
            <a:ext cx="11306816" cy="6163081"/>
          </a:xfrm>
          <a:prstGeom prst="rect">
            <a:avLst/>
          </a:prstGeom>
          <a:noFill/>
          <a:ln w="12700">
            <a:solidFill>
              <a:srgbClr val="4700E4"/>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17" name="矩形 16"/>
          <p:cNvSpPr/>
          <p:nvPr>
            <p:custDataLst>
              <p:tags r:id="rId3"/>
            </p:custDataLst>
          </p:nvPr>
        </p:nvSpPr>
        <p:spPr>
          <a:xfrm rot="10800000">
            <a:off x="23720" y="0"/>
            <a:ext cx="1229850" cy="1156138"/>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7" name="矩形 6"/>
          <p:cNvSpPr/>
          <p:nvPr>
            <p:custDataLst>
              <p:tags r:id="rId4"/>
            </p:custDataLst>
          </p:nvPr>
        </p:nvSpPr>
        <p:spPr>
          <a:xfrm rot="10800000">
            <a:off x="10763238" y="5419777"/>
            <a:ext cx="1229850" cy="1330427"/>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grpSp>
        <p:nvGrpSpPr>
          <p:cNvPr id="8" name="组合 7"/>
          <p:cNvGrpSpPr>
            <a:grpSpLocks noChangeAspect="1"/>
          </p:cNvGrpSpPr>
          <p:nvPr>
            <p:custDataLst>
              <p:tags r:id="rId5"/>
            </p:custDataLst>
          </p:nvPr>
        </p:nvGrpSpPr>
        <p:grpSpPr>
          <a:xfrm>
            <a:off x="279056" y="195409"/>
            <a:ext cx="937883" cy="818399"/>
            <a:chOff x="1168400" y="1347856"/>
            <a:chExt cx="723913" cy="631688"/>
          </a:xfrm>
          <a:solidFill>
            <a:srgbClr val="FFBD00"/>
          </a:solidFill>
        </p:grpSpPr>
        <p:sp>
          <p:nvSpPr>
            <p:cNvPr id="9" name="任意多边形: 形状 8"/>
            <p:cNvSpPr>
              <a:spLocks noChangeAspect="1"/>
            </p:cNvSpPr>
            <p:nvPr>
              <p:custDataLst>
                <p:tags r:id="rId6"/>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0" name="任意多边形: 形状 9"/>
            <p:cNvSpPr>
              <a:spLocks noChangeAspect="1"/>
            </p:cNvSpPr>
            <p:nvPr>
              <p:custDataLst>
                <p:tags r:id="rId7"/>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grpSp>
        <p:nvGrpSpPr>
          <p:cNvPr id="14" name="组合 13"/>
          <p:cNvGrpSpPr>
            <a:grpSpLocks noChangeAspect="1"/>
          </p:cNvGrpSpPr>
          <p:nvPr>
            <p:custDataLst>
              <p:tags r:id="rId8"/>
            </p:custDataLst>
          </p:nvPr>
        </p:nvGrpSpPr>
        <p:grpSpPr>
          <a:xfrm rot="10800000">
            <a:off x="10923371" y="5585925"/>
            <a:ext cx="829457" cy="723786"/>
            <a:chOff x="1168400" y="1347856"/>
            <a:chExt cx="723913" cy="631688"/>
          </a:xfrm>
          <a:solidFill>
            <a:srgbClr val="4700E4"/>
          </a:solidFill>
        </p:grpSpPr>
        <p:sp>
          <p:nvSpPr>
            <p:cNvPr id="15" name="任意多边形: 形状 14"/>
            <p:cNvSpPr>
              <a:spLocks noChangeAspect="1"/>
            </p:cNvSpPr>
            <p:nvPr>
              <p:custDataLst>
                <p:tags r:id="rId9"/>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6" name="任意多边形: 形状 15"/>
            <p:cNvSpPr>
              <a:spLocks noChangeAspect="1"/>
            </p:cNvSpPr>
            <p:nvPr>
              <p:custDataLst>
                <p:tags r:id="rId10"/>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sp>
        <p:nvSpPr>
          <p:cNvPr id="3" name="文本框 2"/>
          <p:cNvSpPr txBox="1"/>
          <p:nvPr>
            <p:custDataLst>
              <p:tags r:id="rId11"/>
            </p:custDataLst>
          </p:nvPr>
        </p:nvSpPr>
        <p:spPr>
          <a:xfrm>
            <a:off x="1918477" y="3495864"/>
            <a:ext cx="8185215" cy="2414081"/>
          </a:xfrm>
          <a:prstGeom prst="rect">
            <a:avLst/>
          </a:prstGeom>
          <a:noFill/>
        </p:spPr>
        <p:txBody>
          <a:bodyPr wrap="square" lIns="90000" tIns="46800" rIns="90000" bIns="46800" rtlCol="0">
            <a:noAutofit/>
          </a:bodyPr>
          <a:lstStyle>
            <a:defPPr>
              <a:defRPr lang="zh-CN"/>
            </a:defPPr>
            <a:lvl1pPr fontAlgn="auto">
              <a:lnSpc>
                <a:spcPct val="130000"/>
              </a:lnSpc>
              <a:spcAft>
                <a:spcPts val="1000"/>
              </a:spcAft>
              <a:defRPr sz="1600" spc="150"/>
            </a:lvl1pPr>
          </a:lstStyle>
          <a:p>
            <a:pPr indent="0" fontAlgn="ctr">
              <a:spcBef>
                <a:spcPts val="1000"/>
              </a:spcBef>
              <a:spcAft>
                <a:spcPts val="0"/>
              </a:spcAft>
              <a:buFont typeface="WPS-Numbers" pitchFamily="2" charset="0"/>
              <a:buNone/>
            </a:pPr>
            <a:endParaRPr lang="zh-CN" altLang="en-US" sz="1600" spc="150" dirty="0">
              <a:solidFill>
                <a:srgbClr val="000000">
                  <a:lumMod val="65000"/>
                  <a:lumOff val="35000"/>
                </a:srgbClr>
              </a:solidFill>
              <a:latin typeface="Arial" panose="020B0604020202020204" pitchFamily="34" charset="0"/>
              <a:ea typeface="微软雅黑" panose="020B0503020204020204" charset="-122"/>
            </a:endParaRPr>
          </a:p>
        </p:txBody>
      </p:sp>
      <p:sp>
        <p:nvSpPr>
          <p:cNvPr id="18" name="椭圆 17"/>
          <p:cNvSpPr/>
          <p:nvPr>
            <p:custDataLst>
              <p:tags r:id="rId12"/>
            </p:custDataLst>
          </p:nvPr>
        </p:nvSpPr>
        <p:spPr>
          <a:xfrm>
            <a:off x="10497185" y="1088390"/>
            <a:ext cx="266065" cy="266065"/>
          </a:xfrm>
          <a:prstGeom prst="ellipse">
            <a:avLst/>
          </a:prstGeom>
          <a:solidFill>
            <a:srgbClr val="FFBD00"/>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
        <p:nvSpPr>
          <p:cNvPr id="21" name="椭圆 20"/>
          <p:cNvSpPr/>
          <p:nvPr>
            <p:custDataLst>
              <p:tags r:id="rId13"/>
            </p:custDataLst>
          </p:nvPr>
        </p:nvSpPr>
        <p:spPr>
          <a:xfrm>
            <a:off x="11009630" y="701675"/>
            <a:ext cx="386715" cy="386715"/>
          </a:xfrm>
          <a:prstGeom prst="ellipse">
            <a:avLst/>
          </a:pr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
        <p:nvSpPr>
          <p:cNvPr id="2" name="文本框 1"/>
          <p:cNvSpPr txBox="1"/>
          <p:nvPr/>
        </p:nvSpPr>
        <p:spPr>
          <a:xfrm>
            <a:off x="1370965" y="908050"/>
            <a:ext cx="5558155" cy="1198880"/>
          </a:xfrm>
          <a:prstGeom prst="rect">
            <a:avLst/>
          </a:prstGeom>
          <a:noFill/>
        </p:spPr>
        <p:txBody>
          <a:bodyPr wrap="square" rtlCol="0">
            <a:spAutoFit/>
          </a:bodyPr>
          <a:p>
            <a:r>
              <a:rPr lang="zh-CN" altLang="en-US"/>
              <a:t>最小生成树</a:t>
            </a:r>
            <a:r>
              <a:rPr lang="zh-CN" altLang="en-US"/>
              <a:t>问题</a:t>
            </a:r>
            <a:endParaRPr lang="zh-CN" altLang="en-US"/>
          </a:p>
          <a:p>
            <a:r>
              <a:rPr lang="zh-CN" altLang="en-US"/>
              <a:t>解决方法：</a:t>
            </a:r>
            <a:r>
              <a:rPr lang="en-US" altLang="zh-CN"/>
              <a:t> </a:t>
            </a:r>
            <a:endParaRPr lang="en-US" altLang="zh-CN"/>
          </a:p>
          <a:p>
            <a:r>
              <a:rPr lang="en-US" altLang="zh-CN"/>
              <a:t>1. </a:t>
            </a:r>
            <a:r>
              <a:rPr lang="zh-CN" altLang="en-US"/>
              <a:t>普利姆</a:t>
            </a:r>
            <a:r>
              <a:rPr lang="zh-CN" altLang="en-US"/>
              <a:t>算法</a:t>
            </a:r>
            <a:endParaRPr lang="zh-CN" altLang="en-US"/>
          </a:p>
          <a:p>
            <a:r>
              <a:rPr lang="en-US" altLang="zh-CN"/>
              <a:t>2. </a:t>
            </a:r>
            <a:r>
              <a:rPr lang="zh-CN" altLang="en-US"/>
              <a:t>克鲁斯卡尔</a:t>
            </a:r>
            <a:r>
              <a:rPr lang="zh-CN" altLang="en-US"/>
              <a:t>算法</a:t>
            </a:r>
            <a:endParaRPr lang="zh-CN" altLang="en-US"/>
          </a:p>
        </p:txBody>
      </p:sp>
      <p:sp>
        <p:nvSpPr>
          <p:cNvPr id="4" name="文本框 3"/>
          <p:cNvSpPr txBox="1"/>
          <p:nvPr/>
        </p:nvSpPr>
        <p:spPr>
          <a:xfrm>
            <a:off x="6452870" y="969010"/>
            <a:ext cx="3823970" cy="368300"/>
          </a:xfrm>
          <a:prstGeom prst="rect">
            <a:avLst/>
          </a:prstGeom>
          <a:noFill/>
        </p:spPr>
        <p:txBody>
          <a:bodyPr wrap="square" rtlCol="0">
            <a:spAutoFit/>
          </a:bodyPr>
          <a:p>
            <a:r>
              <a:rPr lang="zh-CN" altLang="en-US"/>
              <a:t>树</a:t>
            </a:r>
            <a:r>
              <a:rPr lang="en-US" altLang="zh-CN"/>
              <a:t>(</a:t>
            </a:r>
            <a:r>
              <a:rPr lang="zh-CN" altLang="en-US"/>
              <a:t>有向无环图）</a:t>
            </a:r>
            <a:endParaRPr lang="zh-CN" altLang="en-US"/>
          </a:p>
        </p:txBody>
      </p:sp>
      <p:sp>
        <p:nvSpPr>
          <p:cNvPr id="11" name="椭圆 10"/>
          <p:cNvSpPr/>
          <p:nvPr/>
        </p:nvSpPr>
        <p:spPr>
          <a:xfrm>
            <a:off x="1299845" y="4995545"/>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A</a:t>
            </a:r>
            <a:endParaRPr lang="en-US" altLang="zh-CN"/>
          </a:p>
        </p:txBody>
      </p:sp>
      <p:sp>
        <p:nvSpPr>
          <p:cNvPr id="12" name="椭圆 11"/>
          <p:cNvSpPr/>
          <p:nvPr/>
        </p:nvSpPr>
        <p:spPr>
          <a:xfrm>
            <a:off x="2583180" y="2548255"/>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B</a:t>
            </a:r>
            <a:endParaRPr lang="en-US" altLang="zh-CN"/>
          </a:p>
        </p:txBody>
      </p:sp>
      <p:sp>
        <p:nvSpPr>
          <p:cNvPr id="13" name="椭圆 12"/>
          <p:cNvSpPr/>
          <p:nvPr/>
        </p:nvSpPr>
        <p:spPr>
          <a:xfrm>
            <a:off x="5362575" y="4212590"/>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C</a:t>
            </a:r>
            <a:endParaRPr lang="en-US" altLang="zh-CN"/>
          </a:p>
        </p:txBody>
      </p:sp>
      <p:sp>
        <p:nvSpPr>
          <p:cNvPr id="19" name="椭圆 18"/>
          <p:cNvSpPr/>
          <p:nvPr/>
        </p:nvSpPr>
        <p:spPr>
          <a:xfrm>
            <a:off x="3693160" y="5419725"/>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D</a:t>
            </a:r>
            <a:endParaRPr lang="en-US" altLang="zh-CN"/>
          </a:p>
        </p:txBody>
      </p:sp>
      <p:sp>
        <p:nvSpPr>
          <p:cNvPr id="20" name="椭圆 19"/>
          <p:cNvSpPr/>
          <p:nvPr/>
        </p:nvSpPr>
        <p:spPr>
          <a:xfrm>
            <a:off x="5553710" y="2548255"/>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E</a:t>
            </a:r>
            <a:endParaRPr lang="en-US" altLang="zh-CN"/>
          </a:p>
        </p:txBody>
      </p:sp>
      <p:cxnSp>
        <p:nvCxnSpPr>
          <p:cNvPr id="22" name="直接连接符 21"/>
          <p:cNvCxnSpPr>
            <a:stCxn id="11" idx="7"/>
            <a:endCxn id="19" idx="2"/>
          </p:cNvCxnSpPr>
          <p:nvPr/>
        </p:nvCxnSpPr>
        <p:spPr>
          <a:xfrm>
            <a:off x="2080260" y="5129530"/>
            <a:ext cx="1612900" cy="747395"/>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直接连接符 22"/>
          <p:cNvCxnSpPr>
            <a:stCxn id="11" idx="7"/>
            <a:endCxn id="12" idx="3"/>
          </p:cNvCxnSpPr>
          <p:nvPr/>
        </p:nvCxnSpPr>
        <p:spPr>
          <a:xfrm flipV="1">
            <a:off x="2080260" y="3328670"/>
            <a:ext cx="636905" cy="180086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直接连接符 23"/>
          <p:cNvCxnSpPr>
            <a:stCxn id="12" idx="7"/>
            <a:endCxn id="20" idx="1"/>
          </p:cNvCxnSpPr>
          <p:nvPr/>
        </p:nvCxnSpPr>
        <p:spPr>
          <a:xfrm>
            <a:off x="3363595" y="2682240"/>
            <a:ext cx="23241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直接连接符 24"/>
          <p:cNvCxnSpPr>
            <a:stCxn id="13" idx="0"/>
            <a:endCxn id="20" idx="4"/>
          </p:cNvCxnSpPr>
          <p:nvPr/>
        </p:nvCxnSpPr>
        <p:spPr>
          <a:xfrm flipV="1">
            <a:off x="5819775" y="3462655"/>
            <a:ext cx="191135" cy="749935"/>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直接连接符 25"/>
          <p:cNvCxnSpPr>
            <a:endCxn id="13" idx="2"/>
          </p:cNvCxnSpPr>
          <p:nvPr/>
        </p:nvCxnSpPr>
        <p:spPr>
          <a:xfrm flipV="1">
            <a:off x="2080895" y="4669790"/>
            <a:ext cx="3281680" cy="447675"/>
          </a:xfrm>
          <a:prstGeom prst="line">
            <a:avLst/>
          </a:prstGeom>
        </p:spPr>
        <p:style>
          <a:lnRef idx="1">
            <a:schemeClr val="accent1"/>
          </a:lnRef>
          <a:fillRef idx="0">
            <a:schemeClr val="accent1"/>
          </a:fillRef>
          <a:effectRef idx="0">
            <a:schemeClr val="accent1"/>
          </a:effectRef>
          <a:fontRef idx="minor">
            <a:schemeClr val="tx1"/>
          </a:fontRef>
        </p:style>
      </p:cxnSp>
      <p:sp>
        <p:nvSpPr>
          <p:cNvPr id="27" name="文本框 26"/>
          <p:cNvSpPr txBox="1"/>
          <p:nvPr/>
        </p:nvSpPr>
        <p:spPr>
          <a:xfrm>
            <a:off x="2040255" y="3940810"/>
            <a:ext cx="294640" cy="368300"/>
          </a:xfrm>
          <a:prstGeom prst="rect">
            <a:avLst/>
          </a:prstGeom>
          <a:noFill/>
        </p:spPr>
        <p:txBody>
          <a:bodyPr wrap="square" rtlCol="0">
            <a:spAutoFit/>
          </a:bodyPr>
          <a:p>
            <a:r>
              <a:rPr lang="en-US" altLang="zh-CN"/>
              <a:t>5</a:t>
            </a:r>
            <a:endParaRPr lang="en-US" altLang="zh-CN"/>
          </a:p>
        </p:txBody>
      </p:sp>
      <p:sp>
        <p:nvSpPr>
          <p:cNvPr id="28" name="文本框 27"/>
          <p:cNvSpPr txBox="1"/>
          <p:nvPr/>
        </p:nvSpPr>
        <p:spPr>
          <a:xfrm>
            <a:off x="4221480" y="2378710"/>
            <a:ext cx="365125" cy="368300"/>
          </a:xfrm>
          <a:prstGeom prst="rect">
            <a:avLst/>
          </a:prstGeom>
          <a:noFill/>
        </p:spPr>
        <p:txBody>
          <a:bodyPr wrap="square" rtlCol="0">
            <a:spAutoFit/>
          </a:bodyPr>
          <a:p>
            <a:r>
              <a:rPr lang="en-US" altLang="zh-CN"/>
              <a:t>6</a:t>
            </a:r>
            <a:endParaRPr lang="en-US" altLang="zh-CN"/>
          </a:p>
        </p:txBody>
      </p:sp>
      <p:sp>
        <p:nvSpPr>
          <p:cNvPr id="29" name="文本框 28"/>
          <p:cNvSpPr txBox="1"/>
          <p:nvPr/>
        </p:nvSpPr>
        <p:spPr>
          <a:xfrm>
            <a:off x="3754755" y="4397375"/>
            <a:ext cx="496570" cy="368300"/>
          </a:xfrm>
          <a:prstGeom prst="rect">
            <a:avLst/>
          </a:prstGeom>
          <a:noFill/>
        </p:spPr>
        <p:txBody>
          <a:bodyPr wrap="square" rtlCol="0">
            <a:spAutoFit/>
          </a:bodyPr>
          <a:p>
            <a:r>
              <a:rPr lang="en-US" altLang="zh-CN"/>
              <a:t>7</a:t>
            </a:r>
            <a:endParaRPr lang="en-US" altLang="zh-CN"/>
          </a:p>
        </p:txBody>
      </p:sp>
      <p:sp>
        <p:nvSpPr>
          <p:cNvPr id="30" name="文本框 29"/>
          <p:cNvSpPr txBox="1"/>
          <p:nvPr/>
        </p:nvSpPr>
        <p:spPr>
          <a:xfrm>
            <a:off x="6148705" y="3738245"/>
            <a:ext cx="394970" cy="368300"/>
          </a:xfrm>
          <a:prstGeom prst="rect">
            <a:avLst/>
          </a:prstGeom>
          <a:noFill/>
        </p:spPr>
        <p:txBody>
          <a:bodyPr wrap="square" rtlCol="0">
            <a:spAutoFit/>
          </a:bodyPr>
          <a:p>
            <a:r>
              <a:rPr lang="en-US" altLang="zh-CN"/>
              <a:t>8</a:t>
            </a:r>
            <a:endParaRPr lang="en-US" altLang="zh-CN"/>
          </a:p>
        </p:txBody>
      </p:sp>
      <p:sp>
        <p:nvSpPr>
          <p:cNvPr id="31" name="文本框 30"/>
          <p:cNvSpPr txBox="1"/>
          <p:nvPr/>
        </p:nvSpPr>
        <p:spPr>
          <a:xfrm>
            <a:off x="2415540" y="5634990"/>
            <a:ext cx="527685" cy="368300"/>
          </a:xfrm>
          <a:prstGeom prst="rect">
            <a:avLst/>
          </a:prstGeom>
          <a:noFill/>
        </p:spPr>
        <p:txBody>
          <a:bodyPr wrap="square" rtlCol="0">
            <a:spAutoFit/>
          </a:bodyPr>
          <a:p>
            <a:r>
              <a:rPr lang="en-US" altLang="zh-CN"/>
              <a:t>7</a:t>
            </a:r>
            <a:endParaRPr lang="en-US" altLang="zh-CN"/>
          </a:p>
        </p:txBody>
      </p:sp>
    </p:spTree>
    <p:custDataLst>
      <p:tags r:id="rId14"/>
    </p:custDataLst>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custDataLst>
              <p:tags r:id="rId1"/>
            </p:custDataLst>
          </p:nvPr>
        </p:nvSpPr>
        <p:spPr>
          <a:xfrm>
            <a:off x="549047" y="434723"/>
            <a:ext cx="11306816" cy="6163081"/>
          </a:xfrm>
          <a:prstGeom prst="rect">
            <a:avLst/>
          </a:prstGeom>
          <a:noFill/>
          <a:ln w="41275" cmpd="sng">
            <a:solidFill>
              <a:srgbClr val="FFBD00"/>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6" name="矩形 5"/>
          <p:cNvSpPr/>
          <p:nvPr>
            <p:custDataLst>
              <p:tags r:id="rId2"/>
            </p:custDataLst>
          </p:nvPr>
        </p:nvSpPr>
        <p:spPr>
          <a:xfrm>
            <a:off x="357458" y="282323"/>
            <a:ext cx="11306816" cy="6163081"/>
          </a:xfrm>
          <a:prstGeom prst="rect">
            <a:avLst/>
          </a:prstGeom>
          <a:noFill/>
          <a:ln w="12700">
            <a:solidFill>
              <a:srgbClr val="4700E4"/>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17" name="矩形 16"/>
          <p:cNvSpPr/>
          <p:nvPr>
            <p:custDataLst>
              <p:tags r:id="rId3"/>
            </p:custDataLst>
          </p:nvPr>
        </p:nvSpPr>
        <p:spPr>
          <a:xfrm rot="10800000">
            <a:off x="23720" y="0"/>
            <a:ext cx="1229850" cy="1156138"/>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7" name="矩形 6"/>
          <p:cNvSpPr/>
          <p:nvPr>
            <p:custDataLst>
              <p:tags r:id="rId4"/>
            </p:custDataLst>
          </p:nvPr>
        </p:nvSpPr>
        <p:spPr>
          <a:xfrm rot="10800000">
            <a:off x="10763238" y="5419777"/>
            <a:ext cx="1229850" cy="1330427"/>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grpSp>
        <p:nvGrpSpPr>
          <p:cNvPr id="8" name="组合 7"/>
          <p:cNvGrpSpPr>
            <a:grpSpLocks noChangeAspect="1"/>
          </p:cNvGrpSpPr>
          <p:nvPr>
            <p:custDataLst>
              <p:tags r:id="rId5"/>
            </p:custDataLst>
          </p:nvPr>
        </p:nvGrpSpPr>
        <p:grpSpPr>
          <a:xfrm>
            <a:off x="279056" y="195409"/>
            <a:ext cx="937883" cy="818399"/>
            <a:chOff x="1168400" y="1347856"/>
            <a:chExt cx="723913" cy="631688"/>
          </a:xfrm>
          <a:solidFill>
            <a:srgbClr val="FFBD00"/>
          </a:solidFill>
        </p:grpSpPr>
        <p:sp>
          <p:nvSpPr>
            <p:cNvPr id="9" name="任意多边形: 形状 8"/>
            <p:cNvSpPr>
              <a:spLocks noChangeAspect="1"/>
            </p:cNvSpPr>
            <p:nvPr>
              <p:custDataLst>
                <p:tags r:id="rId6"/>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0" name="任意多边形: 形状 9"/>
            <p:cNvSpPr>
              <a:spLocks noChangeAspect="1"/>
            </p:cNvSpPr>
            <p:nvPr>
              <p:custDataLst>
                <p:tags r:id="rId7"/>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grpSp>
        <p:nvGrpSpPr>
          <p:cNvPr id="14" name="组合 13"/>
          <p:cNvGrpSpPr>
            <a:grpSpLocks noChangeAspect="1"/>
          </p:cNvGrpSpPr>
          <p:nvPr>
            <p:custDataLst>
              <p:tags r:id="rId8"/>
            </p:custDataLst>
          </p:nvPr>
        </p:nvGrpSpPr>
        <p:grpSpPr>
          <a:xfrm rot="10800000">
            <a:off x="10923371" y="5585925"/>
            <a:ext cx="829457" cy="723786"/>
            <a:chOff x="1168400" y="1347856"/>
            <a:chExt cx="723913" cy="631688"/>
          </a:xfrm>
          <a:solidFill>
            <a:srgbClr val="4700E4"/>
          </a:solidFill>
        </p:grpSpPr>
        <p:sp>
          <p:nvSpPr>
            <p:cNvPr id="15" name="任意多边形: 形状 14"/>
            <p:cNvSpPr>
              <a:spLocks noChangeAspect="1"/>
            </p:cNvSpPr>
            <p:nvPr>
              <p:custDataLst>
                <p:tags r:id="rId9"/>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6" name="任意多边形: 形状 15"/>
            <p:cNvSpPr>
              <a:spLocks noChangeAspect="1"/>
            </p:cNvSpPr>
            <p:nvPr>
              <p:custDataLst>
                <p:tags r:id="rId10"/>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sp>
        <p:nvSpPr>
          <p:cNvPr id="3" name="文本框 2"/>
          <p:cNvSpPr txBox="1"/>
          <p:nvPr>
            <p:custDataLst>
              <p:tags r:id="rId11"/>
            </p:custDataLst>
          </p:nvPr>
        </p:nvSpPr>
        <p:spPr>
          <a:xfrm>
            <a:off x="1727342" y="3462844"/>
            <a:ext cx="8185215" cy="2414081"/>
          </a:xfrm>
          <a:prstGeom prst="rect">
            <a:avLst/>
          </a:prstGeom>
          <a:noFill/>
        </p:spPr>
        <p:txBody>
          <a:bodyPr wrap="square" lIns="90000" tIns="46800" rIns="90000" bIns="46800" rtlCol="0">
            <a:noAutofit/>
          </a:bodyPr>
          <a:lstStyle>
            <a:defPPr>
              <a:defRPr lang="zh-CN"/>
            </a:defPPr>
            <a:lvl1pPr fontAlgn="auto">
              <a:lnSpc>
                <a:spcPct val="130000"/>
              </a:lnSpc>
              <a:spcAft>
                <a:spcPts val="1000"/>
              </a:spcAft>
              <a:defRPr sz="1600" spc="150"/>
            </a:lvl1pPr>
          </a:lstStyle>
          <a:p>
            <a:pPr indent="0" fontAlgn="ctr">
              <a:spcBef>
                <a:spcPts val="1000"/>
              </a:spcBef>
              <a:spcAft>
                <a:spcPts val="0"/>
              </a:spcAft>
              <a:buFont typeface="WPS-Numbers" pitchFamily="2" charset="0"/>
              <a:buNone/>
            </a:pPr>
            <a:endParaRPr lang="zh-CN" altLang="en-US" sz="1600" spc="150" dirty="0">
              <a:solidFill>
                <a:srgbClr val="000000">
                  <a:lumMod val="65000"/>
                  <a:lumOff val="35000"/>
                </a:srgbClr>
              </a:solidFill>
              <a:latin typeface="Arial" panose="020B0604020202020204" pitchFamily="34" charset="0"/>
              <a:ea typeface="微软雅黑" panose="020B0503020204020204" charset="-122"/>
            </a:endParaRPr>
          </a:p>
        </p:txBody>
      </p:sp>
      <p:sp>
        <p:nvSpPr>
          <p:cNvPr id="18" name="椭圆 17"/>
          <p:cNvSpPr/>
          <p:nvPr>
            <p:custDataLst>
              <p:tags r:id="rId12"/>
            </p:custDataLst>
          </p:nvPr>
        </p:nvSpPr>
        <p:spPr>
          <a:xfrm>
            <a:off x="10497185" y="1088390"/>
            <a:ext cx="266065" cy="266065"/>
          </a:xfrm>
          <a:prstGeom prst="ellipse">
            <a:avLst/>
          </a:prstGeom>
          <a:solidFill>
            <a:srgbClr val="FFBD00"/>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
        <p:nvSpPr>
          <p:cNvPr id="21" name="椭圆 20"/>
          <p:cNvSpPr/>
          <p:nvPr>
            <p:custDataLst>
              <p:tags r:id="rId13"/>
            </p:custDataLst>
          </p:nvPr>
        </p:nvSpPr>
        <p:spPr>
          <a:xfrm>
            <a:off x="11009630" y="701675"/>
            <a:ext cx="386715" cy="386715"/>
          </a:xfrm>
          <a:prstGeom prst="ellipse">
            <a:avLst/>
          </a:pr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
        <p:nvSpPr>
          <p:cNvPr id="11" name="椭圆 10"/>
          <p:cNvSpPr/>
          <p:nvPr/>
        </p:nvSpPr>
        <p:spPr>
          <a:xfrm>
            <a:off x="1299845" y="4995545"/>
            <a:ext cx="914400" cy="914400"/>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A</a:t>
            </a:r>
            <a:endParaRPr lang="en-US" altLang="zh-CN"/>
          </a:p>
        </p:txBody>
      </p:sp>
      <p:sp>
        <p:nvSpPr>
          <p:cNvPr id="12" name="椭圆 11"/>
          <p:cNvSpPr/>
          <p:nvPr/>
        </p:nvSpPr>
        <p:spPr>
          <a:xfrm>
            <a:off x="2583180" y="2548255"/>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B</a:t>
            </a:r>
            <a:endParaRPr lang="en-US" altLang="zh-CN"/>
          </a:p>
        </p:txBody>
      </p:sp>
      <p:sp>
        <p:nvSpPr>
          <p:cNvPr id="13" name="椭圆 12"/>
          <p:cNvSpPr/>
          <p:nvPr/>
        </p:nvSpPr>
        <p:spPr>
          <a:xfrm>
            <a:off x="5362575" y="4212590"/>
            <a:ext cx="914400" cy="9144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C</a:t>
            </a:r>
            <a:endParaRPr lang="en-US" altLang="zh-CN"/>
          </a:p>
        </p:txBody>
      </p:sp>
      <p:sp>
        <p:nvSpPr>
          <p:cNvPr id="19" name="椭圆 18"/>
          <p:cNvSpPr/>
          <p:nvPr/>
        </p:nvSpPr>
        <p:spPr>
          <a:xfrm>
            <a:off x="3693160" y="5419725"/>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D</a:t>
            </a:r>
            <a:endParaRPr lang="en-US" altLang="zh-CN"/>
          </a:p>
        </p:txBody>
      </p:sp>
      <p:sp>
        <p:nvSpPr>
          <p:cNvPr id="20" name="椭圆 19"/>
          <p:cNvSpPr/>
          <p:nvPr/>
        </p:nvSpPr>
        <p:spPr>
          <a:xfrm>
            <a:off x="5553710" y="2548255"/>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E</a:t>
            </a:r>
            <a:endParaRPr lang="en-US" altLang="zh-CN"/>
          </a:p>
        </p:txBody>
      </p:sp>
      <p:cxnSp>
        <p:nvCxnSpPr>
          <p:cNvPr id="22" name="直接连接符 21"/>
          <p:cNvCxnSpPr/>
          <p:nvPr/>
        </p:nvCxnSpPr>
        <p:spPr>
          <a:xfrm>
            <a:off x="2080260" y="5117465"/>
            <a:ext cx="1612900" cy="747395"/>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直接连接符 22"/>
          <p:cNvCxnSpPr>
            <a:stCxn id="11" idx="7"/>
            <a:endCxn id="12" idx="3"/>
          </p:cNvCxnSpPr>
          <p:nvPr/>
        </p:nvCxnSpPr>
        <p:spPr>
          <a:xfrm flipV="1">
            <a:off x="2080260" y="3328670"/>
            <a:ext cx="636905" cy="180086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a:stCxn id="12" idx="7"/>
            <a:endCxn id="20" idx="1"/>
          </p:cNvCxnSpPr>
          <p:nvPr/>
        </p:nvCxnSpPr>
        <p:spPr>
          <a:xfrm>
            <a:off x="3363595" y="2682240"/>
            <a:ext cx="23241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flipV="1">
            <a:off x="5819775" y="3462655"/>
            <a:ext cx="191135" cy="749935"/>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直接连接符 25"/>
          <p:cNvCxnSpPr>
            <a:endCxn id="13" idx="2"/>
          </p:cNvCxnSpPr>
          <p:nvPr/>
        </p:nvCxnSpPr>
        <p:spPr>
          <a:xfrm flipV="1">
            <a:off x="2080895" y="4669790"/>
            <a:ext cx="3281680" cy="447675"/>
          </a:xfrm>
          <a:prstGeom prst="line">
            <a:avLst/>
          </a:prstGeom>
        </p:spPr>
        <p:style>
          <a:lnRef idx="1">
            <a:schemeClr val="accent1"/>
          </a:lnRef>
          <a:fillRef idx="0">
            <a:schemeClr val="accent1"/>
          </a:fillRef>
          <a:effectRef idx="0">
            <a:schemeClr val="accent1"/>
          </a:effectRef>
          <a:fontRef idx="minor">
            <a:schemeClr val="tx1"/>
          </a:fontRef>
        </p:style>
      </p:cxnSp>
      <p:sp>
        <p:nvSpPr>
          <p:cNvPr id="27" name="文本框 26"/>
          <p:cNvSpPr txBox="1"/>
          <p:nvPr/>
        </p:nvSpPr>
        <p:spPr>
          <a:xfrm>
            <a:off x="2040255" y="3940810"/>
            <a:ext cx="294640" cy="368300"/>
          </a:xfrm>
          <a:prstGeom prst="rect">
            <a:avLst/>
          </a:prstGeom>
          <a:noFill/>
        </p:spPr>
        <p:txBody>
          <a:bodyPr wrap="square" rtlCol="0">
            <a:spAutoFit/>
          </a:bodyPr>
          <a:p>
            <a:r>
              <a:rPr lang="en-US" altLang="zh-CN"/>
              <a:t>5</a:t>
            </a:r>
            <a:endParaRPr lang="en-US" altLang="zh-CN"/>
          </a:p>
        </p:txBody>
      </p:sp>
      <p:sp>
        <p:nvSpPr>
          <p:cNvPr id="29" name="文本框 28"/>
          <p:cNvSpPr txBox="1"/>
          <p:nvPr/>
        </p:nvSpPr>
        <p:spPr>
          <a:xfrm>
            <a:off x="3754755" y="4397375"/>
            <a:ext cx="496570" cy="368300"/>
          </a:xfrm>
          <a:prstGeom prst="rect">
            <a:avLst/>
          </a:prstGeom>
          <a:noFill/>
        </p:spPr>
        <p:txBody>
          <a:bodyPr wrap="square" rtlCol="0">
            <a:spAutoFit/>
          </a:bodyPr>
          <a:p>
            <a:r>
              <a:rPr lang="en-US" altLang="zh-CN"/>
              <a:t>9</a:t>
            </a:r>
            <a:endParaRPr lang="en-US" altLang="zh-CN"/>
          </a:p>
        </p:txBody>
      </p:sp>
      <p:sp>
        <p:nvSpPr>
          <p:cNvPr id="30" name="文本框 29"/>
          <p:cNvSpPr txBox="1"/>
          <p:nvPr/>
        </p:nvSpPr>
        <p:spPr>
          <a:xfrm>
            <a:off x="6148705" y="3738245"/>
            <a:ext cx="394970" cy="368300"/>
          </a:xfrm>
          <a:prstGeom prst="rect">
            <a:avLst/>
          </a:prstGeom>
          <a:noFill/>
        </p:spPr>
        <p:txBody>
          <a:bodyPr wrap="square" rtlCol="0">
            <a:spAutoFit/>
          </a:bodyPr>
          <a:p>
            <a:r>
              <a:rPr lang="en-US" altLang="zh-CN"/>
              <a:t>8</a:t>
            </a:r>
            <a:endParaRPr lang="en-US" altLang="zh-CN"/>
          </a:p>
        </p:txBody>
      </p:sp>
      <p:sp>
        <p:nvSpPr>
          <p:cNvPr id="31" name="文本框 30"/>
          <p:cNvSpPr txBox="1"/>
          <p:nvPr/>
        </p:nvSpPr>
        <p:spPr>
          <a:xfrm>
            <a:off x="2415540" y="5634990"/>
            <a:ext cx="527685" cy="368300"/>
          </a:xfrm>
          <a:prstGeom prst="rect">
            <a:avLst/>
          </a:prstGeom>
          <a:noFill/>
        </p:spPr>
        <p:txBody>
          <a:bodyPr wrap="square" rtlCol="0">
            <a:spAutoFit/>
          </a:bodyPr>
          <a:p>
            <a:r>
              <a:rPr lang="en-US" altLang="zh-CN"/>
              <a:t>7</a:t>
            </a:r>
            <a:endParaRPr lang="en-US" altLang="zh-CN"/>
          </a:p>
        </p:txBody>
      </p:sp>
      <p:sp>
        <p:nvSpPr>
          <p:cNvPr id="2" name="文本框 1"/>
          <p:cNvSpPr txBox="1"/>
          <p:nvPr/>
        </p:nvSpPr>
        <p:spPr>
          <a:xfrm>
            <a:off x="1727200" y="783590"/>
            <a:ext cx="2261235" cy="368300"/>
          </a:xfrm>
          <a:prstGeom prst="rect">
            <a:avLst/>
          </a:prstGeom>
          <a:noFill/>
        </p:spPr>
        <p:txBody>
          <a:bodyPr wrap="square" rtlCol="0">
            <a:spAutoFit/>
          </a:bodyPr>
          <a:p>
            <a:r>
              <a:rPr lang="zh-CN" altLang="en-US"/>
              <a:t>普利姆算法</a:t>
            </a:r>
            <a:r>
              <a:rPr lang="en-US" altLang="zh-CN"/>
              <a:t>(</a:t>
            </a:r>
            <a:r>
              <a:rPr lang="zh-CN" altLang="en-US"/>
              <a:t>加点法</a:t>
            </a:r>
            <a:r>
              <a:rPr lang="en-US" altLang="zh-CN"/>
              <a:t>)</a:t>
            </a:r>
            <a:endParaRPr lang="en-US" altLang="zh-CN"/>
          </a:p>
        </p:txBody>
      </p:sp>
      <p:sp>
        <p:nvSpPr>
          <p:cNvPr id="4" name="文本框 3"/>
          <p:cNvSpPr txBox="1"/>
          <p:nvPr/>
        </p:nvSpPr>
        <p:spPr>
          <a:xfrm>
            <a:off x="4135120" y="2252980"/>
            <a:ext cx="781050" cy="368300"/>
          </a:xfrm>
          <a:prstGeom prst="rect">
            <a:avLst/>
          </a:prstGeom>
          <a:noFill/>
        </p:spPr>
        <p:txBody>
          <a:bodyPr wrap="square" rtlCol="0">
            <a:spAutoFit/>
          </a:bodyPr>
          <a:p>
            <a:r>
              <a:rPr lang="en-US" altLang="zh-CN"/>
              <a:t>8</a:t>
            </a:r>
            <a:endParaRPr lang="en-US" altLang="zh-CN"/>
          </a:p>
        </p:txBody>
      </p:sp>
      <p:sp>
        <p:nvSpPr>
          <p:cNvPr id="28" name="文本框 27"/>
          <p:cNvSpPr txBox="1"/>
          <p:nvPr/>
        </p:nvSpPr>
        <p:spPr>
          <a:xfrm>
            <a:off x="6878955" y="1405255"/>
            <a:ext cx="3712210" cy="1753235"/>
          </a:xfrm>
          <a:prstGeom prst="rect">
            <a:avLst/>
          </a:prstGeom>
          <a:noFill/>
        </p:spPr>
        <p:txBody>
          <a:bodyPr wrap="square" rtlCol="0">
            <a:spAutoFit/>
          </a:bodyPr>
          <a:p>
            <a:r>
              <a:rPr lang="zh-CN" altLang="en-US"/>
              <a:t>基本步骤：</a:t>
            </a:r>
            <a:endParaRPr lang="zh-CN" altLang="en-US"/>
          </a:p>
          <a:p>
            <a:r>
              <a:rPr lang="en-US" altLang="zh-CN"/>
              <a:t>1.</a:t>
            </a:r>
            <a:r>
              <a:rPr lang="zh-CN" altLang="en-US"/>
              <a:t>随机选取一个</a:t>
            </a:r>
            <a:r>
              <a:rPr lang="zh-CN" altLang="en-US"/>
              <a:t>节点</a:t>
            </a:r>
            <a:endParaRPr lang="zh-CN" altLang="en-US"/>
          </a:p>
          <a:p>
            <a:r>
              <a:rPr lang="en-US" altLang="zh-CN"/>
              <a:t>2.</a:t>
            </a:r>
            <a:r>
              <a:rPr lang="zh-CN" altLang="en-US"/>
              <a:t>连接以当前节点为起点的最小权值的边，如果已经连接则连接次最小权值的</a:t>
            </a:r>
            <a:r>
              <a:rPr lang="zh-CN" altLang="en-US"/>
              <a:t>边</a:t>
            </a:r>
            <a:endParaRPr lang="zh-CN" altLang="en-US"/>
          </a:p>
          <a:p>
            <a:r>
              <a:rPr lang="en-US" altLang="zh-CN"/>
              <a:t>3.</a:t>
            </a:r>
            <a:r>
              <a:rPr lang="zh-CN" altLang="en-US"/>
              <a:t>重复</a:t>
            </a:r>
            <a:r>
              <a:rPr lang="en-US" altLang="zh-CN"/>
              <a:t> 2 </a:t>
            </a:r>
            <a:r>
              <a:rPr lang="zh-CN" altLang="en-US"/>
              <a:t>步骤</a:t>
            </a:r>
            <a:endParaRPr lang="zh-CN" altLang="en-US"/>
          </a:p>
        </p:txBody>
      </p:sp>
    </p:spTree>
    <p:custDataLst>
      <p:tags r:id="rId14"/>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0">
        <p159:morph option="byObject"/>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2000" fill="hold"/>
                                        <p:tgtEl>
                                          <p:spTgt spid="12"/>
                                        </p:tgtEl>
                                        <p:attrNameLst>
                                          <p:attrName>fillcolor</p:attrName>
                                        </p:attrNameLst>
                                      </p:cBhvr>
                                      <p:to>
                                        <a:srgbClr val="f9ee43"/>
                                      </p:to>
                                    </p:animClr>
                                    <p:set>
                                      <p:cBhvr>
                                        <p:cTn id="7" dur="2000" fill="hold"/>
                                        <p:tgtEl>
                                          <p:spTgt spid="12"/>
                                        </p:tgtEl>
                                        <p:attrNameLst>
                                          <p:attrName>fill.type</p:attrName>
                                        </p:attrNameLst>
                                      </p:cBhvr>
                                      <p:to>
                                        <p:strVal val="solid"/>
                                      </p:to>
                                    </p:set>
                                    <p:set>
                                      <p:cBhvr>
                                        <p:cTn id="8" dur="2000" fill="hold"/>
                                        <p:tgtEl>
                                          <p:spTgt spid="12"/>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7" presetClass="emph" presetSubtype="2" fill="hold" nodeType="clickEffect">
                                  <p:stCondLst>
                                    <p:cond delay="0"/>
                                  </p:stCondLst>
                                  <p:childTnLst>
                                    <p:animClr clrSpc="rgb" dir="cw">
                                      <p:cBhvr>
                                        <p:cTn id="12" dur="2000" fill="hold"/>
                                        <p:tgtEl>
                                          <p:spTgt spid="22"/>
                                        </p:tgtEl>
                                        <p:attrNameLst>
                                          <p:attrName>stroke.color</p:attrName>
                                        </p:attrNameLst>
                                      </p:cBhvr>
                                      <p:to>
                                        <a:srgbClr val="f9ee43"/>
                                      </p:to>
                                    </p:animClr>
                                    <p:set>
                                      <p:cBhvr>
                                        <p:cTn id="13" dur="2000" fill="hold"/>
                                        <p:tgtEl>
                                          <p:spTgt spid="22"/>
                                        </p:tgtEl>
                                        <p:attrNameLst>
                                          <p:attrName>stroke.on</p:attrName>
                                        </p:attrNameLst>
                                      </p:cBhvr>
                                      <p:to>
                                        <p:strVal val="true"/>
                                      </p:to>
                                    </p:set>
                                  </p:childTnLst>
                                </p:cTn>
                              </p:par>
                            </p:childTnLst>
                          </p:cTn>
                        </p:par>
                      </p:childTnLst>
                    </p:cTn>
                  </p:par>
                  <p:par>
                    <p:cTn id="14" fill="hold">
                      <p:stCondLst>
                        <p:cond delay="indefinite"/>
                      </p:stCondLst>
                      <p:childTnLst>
                        <p:par>
                          <p:cTn id="15" fill="hold">
                            <p:stCondLst>
                              <p:cond delay="0"/>
                            </p:stCondLst>
                            <p:childTnLst>
                              <p:par>
                                <p:cTn id="16" presetID="1" presetClass="emph" presetSubtype="2" fill="hold" nodeType="clickEffect">
                                  <p:stCondLst>
                                    <p:cond delay="0"/>
                                  </p:stCondLst>
                                  <p:childTnLst>
                                    <p:animClr clrSpc="rgb" dir="cw">
                                      <p:cBhvr>
                                        <p:cTn id="17" dur="2000" fill="hold"/>
                                        <p:tgtEl>
                                          <p:spTgt spid="19"/>
                                        </p:tgtEl>
                                        <p:attrNameLst>
                                          <p:attrName>fillcolor</p:attrName>
                                        </p:attrNameLst>
                                      </p:cBhvr>
                                      <p:to>
                                        <a:srgbClr val="f9ee43"/>
                                      </p:to>
                                    </p:animClr>
                                    <p:set>
                                      <p:cBhvr>
                                        <p:cTn id="18" dur="2000" fill="hold"/>
                                        <p:tgtEl>
                                          <p:spTgt spid="19"/>
                                        </p:tgtEl>
                                        <p:attrNameLst>
                                          <p:attrName>fill.type</p:attrName>
                                        </p:attrNameLst>
                                      </p:cBhvr>
                                      <p:to>
                                        <p:strVal val="solid"/>
                                      </p:to>
                                    </p:set>
                                    <p:set>
                                      <p:cBhvr>
                                        <p:cTn id="19" dur="2000" fill="hold"/>
                                        <p:tgtEl>
                                          <p:spTgt spid="19"/>
                                        </p:tgtEl>
                                        <p:attrNameLst>
                                          <p:attrName>fill.on</p:attrName>
                                        </p:attrNameLst>
                                      </p:cBhvr>
                                      <p:to>
                                        <p:strVal val="true"/>
                                      </p:to>
                                    </p:set>
                                  </p:childTnLst>
                                </p:cTn>
                              </p:par>
                            </p:childTnLst>
                          </p:cTn>
                        </p:par>
                      </p:childTnLst>
                    </p:cTn>
                  </p:par>
                  <p:par>
                    <p:cTn id="20" fill="hold">
                      <p:stCondLst>
                        <p:cond delay="indefinite"/>
                      </p:stCondLst>
                      <p:childTnLst>
                        <p:par>
                          <p:cTn id="21" fill="hold">
                            <p:stCondLst>
                              <p:cond delay="0"/>
                            </p:stCondLst>
                            <p:childTnLst>
                              <p:par>
                                <p:cTn id="22" presetID="7" presetClass="emph" presetSubtype="2" fill="hold" nodeType="clickEffect">
                                  <p:stCondLst>
                                    <p:cond delay="0"/>
                                  </p:stCondLst>
                                  <p:childTnLst>
                                    <p:animClr clrSpc="rgb" dir="cw">
                                      <p:cBhvr>
                                        <p:cTn id="23" dur="2000" fill="hold"/>
                                        <p:tgtEl>
                                          <p:spTgt spid="24"/>
                                        </p:tgtEl>
                                        <p:attrNameLst>
                                          <p:attrName>stroke.color</p:attrName>
                                        </p:attrNameLst>
                                      </p:cBhvr>
                                      <p:to>
                                        <a:srgbClr val="f9ee43"/>
                                      </p:to>
                                    </p:animClr>
                                    <p:set>
                                      <p:cBhvr>
                                        <p:cTn id="24" dur="2000" fill="hold"/>
                                        <p:tgtEl>
                                          <p:spTgt spid="24"/>
                                        </p:tgtEl>
                                        <p:attrNameLst>
                                          <p:attrName>stroke.on</p:attrName>
                                        </p:attrNameLst>
                                      </p:cBhvr>
                                      <p:to>
                                        <p:strVal val="true"/>
                                      </p:to>
                                    </p:set>
                                  </p:childTnLst>
                                </p:cTn>
                              </p:par>
                            </p:childTnLst>
                          </p:cTn>
                        </p:par>
                      </p:childTnLst>
                    </p:cTn>
                  </p:par>
                  <p:par>
                    <p:cTn id="25" fill="hold">
                      <p:stCondLst>
                        <p:cond delay="indefinite"/>
                      </p:stCondLst>
                      <p:childTnLst>
                        <p:par>
                          <p:cTn id="26" fill="hold">
                            <p:stCondLst>
                              <p:cond delay="0"/>
                            </p:stCondLst>
                            <p:childTnLst>
                              <p:par>
                                <p:cTn id="27" presetID="1" presetClass="emph" presetSubtype="2" fill="hold" nodeType="clickEffect">
                                  <p:stCondLst>
                                    <p:cond delay="0"/>
                                  </p:stCondLst>
                                  <p:childTnLst>
                                    <p:animClr clrSpc="rgb" dir="cw">
                                      <p:cBhvr>
                                        <p:cTn id="28" dur="2000" fill="hold"/>
                                        <p:tgtEl>
                                          <p:spTgt spid="20"/>
                                        </p:tgtEl>
                                        <p:attrNameLst>
                                          <p:attrName>fillcolor</p:attrName>
                                        </p:attrNameLst>
                                      </p:cBhvr>
                                      <p:to>
                                        <a:srgbClr val="f9ee43"/>
                                      </p:to>
                                    </p:animClr>
                                    <p:set>
                                      <p:cBhvr>
                                        <p:cTn id="29" dur="2000" fill="hold"/>
                                        <p:tgtEl>
                                          <p:spTgt spid="20"/>
                                        </p:tgtEl>
                                        <p:attrNameLst>
                                          <p:attrName>fill.type</p:attrName>
                                        </p:attrNameLst>
                                      </p:cBhvr>
                                      <p:to>
                                        <p:strVal val="solid"/>
                                      </p:to>
                                    </p:set>
                                    <p:set>
                                      <p:cBhvr>
                                        <p:cTn id="30" dur="2000" fill="hold"/>
                                        <p:tgtEl>
                                          <p:spTgt spid="20"/>
                                        </p:tgtEl>
                                        <p:attrNameLst>
                                          <p:attrName>fill.on</p:attrName>
                                        </p:attrNameLst>
                                      </p:cBhvr>
                                      <p:to>
                                        <p:strVal val="true"/>
                                      </p:to>
                                    </p:set>
                                  </p:childTnLst>
                                </p:cTn>
                              </p:par>
                            </p:childTnLst>
                          </p:cTn>
                        </p:par>
                      </p:childTnLst>
                    </p:cTn>
                  </p:par>
                  <p:par>
                    <p:cTn id="31" fill="hold">
                      <p:stCondLst>
                        <p:cond delay="indefinite"/>
                      </p:stCondLst>
                      <p:childTnLst>
                        <p:par>
                          <p:cTn id="32" fill="hold">
                            <p:stCondLst>
                              <p:cond delay="0"/>
                            </p:stCondLst>
                            <p:childTnLst>
                              <p:par>
                                <p:cTn id="33" presetID="7" presetClass="emph" presetSubtype="2" fill="hold" nodeType="clickEffect">
                                  <p:stCondLst>
                                    <p:cond delay="0"/>
                                  </p:stCondLst>
                                  <p:childTnLst>
                                    <p:animClr clrSpc="rgb" dir="cw">
                                      <p:cBhvr>
                                        <p:cTn id="34" dur="2000" fill="hold"/>
                                        <p:tgtEl>
                                          <p:spTgt spid="25"/>
                                        </p:tgtEl>
                                        <p:attrNameLst>
                                          <p:attrName>stroke.color</p:attrName>
                                        </p:attrNameLst>
                                      </p:cBhvr>
                                      <p:to>
                                        <a:srgbClr val="f9ee43"/>
                                      </p:to>
                                    </p:animClr>
                                    <p:set>
                                      <p:cBhvr>
                                        <p:cTn id="35" dur="2000" fill="hold"/>
                                        <p:tgtEl>
                                          <p:spTgt spid="25"/>
                                        </p:tgtEl>
                                        <p:attrNameLst>
                                          <p:attrName>stroke.on</p:attrName>
                                        </p:attrNameLst>
                                      </p:cBhvr>
                                      <p:to>
                                        <p:strVal val="true"/>
                                      </p:to>
                                    </p:set>
                                  </p:childTnLst>
                                </p:cTn>
                              </p:par>
                            </p:childTnLst>
                          </p:cTn>
                        </p:par>
                      </p:childTnLst>
                    </p:cTn>
                  </p:par>
                  <p:par>
                    <p:cTn id="36" fill="hold">
                      <p:stCondLst>
                        <p:cond delay="indefinite"/>
                      </p:stCondLst>
                      <p:childTnLst>
                        <p:par>
                          <p:cTn id="37" fill="hold">
                            <p:stCondLst>
                              <p:cond delay="0"/>
                            </p:stCondLst>
                            <p:childTnLst>
                              <p:par>
                                <p:cTn id="38" presetID="1" presetClass="emph" presetSubtype="2" fill="hold" nodeType="clickEffect">
                                  <p:stCondLst>
                                    <p:cond delay="0"/>
                                  </p:stCondLst>
                                  <p:childTnLst>
                                    <p:animClr clrSpc="rgb" dir="cw">
                                      <p:cBhvr>
                                        <p:cTn id="39" dur="2000" fill="hold"/>
                                        <p:tgtEl>
                                          <p:spTgt spid="13"/>
                                        </p:tgtEl>
                                        <p:attrNameLst>
                                          <p:attrName>fillcolor</p:attrName>
                                        </p:attrNameLst>
                                      </p:cBhvr>
                                      <p:to>
                                        <a:srgbClr val="f9ee43"/>
                                      </p:to>
                                    </p:animClr>
                                    <p:set>
                                      <p:cBhvr>
                                        <p:cTn id="40" dur="2000" fill="hold"/>
                                        <p:tgtEl>
                                          <p:spTgt spid="13"/>
                                        </p:tgtEl>
                                        <p:attrNameLst>
                                          <p:attrName>fill.type</p:attrName>
                                        </p:attrNameLst>
                                      </p:cBhvr>
                                      <p:to>
                                        <p:strVal val="solid"/>
                                      </p:to>
                                    </p:set>
                                    <p:set>
                                      <p:cBhvr>
                                        <p:cTn id="41" dur="2000" fill="hold"/>
                                        <p:tgtEl>
                                          <p:spTgt spid="13"/>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diagram20194814_1*i*9"/>
  <p:tag name="KSO_WM_TEMPLATE_CATEGORY" val="diagram"/>
  <p:tag name="KSO_WM_TEMPLATE_INDEX" val="20194814"/>
  <p:tag name="KSO_WM_UNIT_LAYERLEVEL" val="1"/>
  <p:tag name="KSO_WM_TAG_VERSION" val="1.0"/>
  <p:tag name="KSO_WM_BEAUTIFY_FLAG" val="#wm#"/>
  <p:tag name="KSO_WM_UNIT_COLOR_SCHEME_SHAPE_ID" val="16"/>
  <p:tag name="KSO_WM_UNIT_COLOR_SCHEME_PARENT_PAGE" val="0_1"/>
</p:tagLst>
</file>

<file path=ppt/tags/tag101.xml><?xml version="1.0" encoding="utf-8"?>
<p:tagLst xmlns:p="http://schemas.openxmlformats.org/presentationml/2006/main">
  <p:tag name="KSO_WM_UNIT_TEXT_PART_ID_V2" val="d-3-2"/>
  <p:tag name="KSO_WM_UNIT_PRESET_TEXT" val="单击此处添加小标题:&#13;点击此处添加正文，文字是您思想的提炼，为了最终呈现发布的良好效果，请言简意赅的阐述观点，并根据需要酌情增减文字。&#13;您的正文已经字字珠玑，但信息却千丝万缕，需要用更多的文字来表述；但请您尽可能提炼思想的精髓，恰如其分的表达观点，往往事半功倍。&#13;为了能让您有更直观的字数感受，并进一步方便使用，我们为您标注了最适合的位置。您输入的文字到这里时，就是最佳视觉效果。"/>
  <p:tag name="KSO_WM_UNIT_NOCLEAR" val="1"/>
  <p:tag name="KSO_WM_UNIT_VALUE" val="273"/>
  <p:tag name="KSO_WM_UNIT_HIGHLIGHT" val="0"/>
  <p:tag name="KSO_WM_UNIT_COMPATIBLE" val="0"/>
  <p:tag name="KSO_WM_UNIT_DIAGRAM_ISNUMVISUAL" val="0"/>
  <p:tag name="KSO_WM_UNIT_DIAGRAM_ISREFERUNIT" val="0"/>
  <p:tag name="KSO_WM_UNIT_TYPE" val="f"/>
  <p:tag name="KSO_WM_UNIT_INDEX" val="2"/>
  <p:tag name="KSO_WM_UNIT_ID" val="diagram20194814_1*f*2"/>
  <p:tag name="KSO_WM_TEMPLATE_CATEGORY" val="diagram"/>
  <p:tag name="KSO_WM_TEMPLATE_INDEX" val="20194814"/>
  <p:tag name="KSO_WM_UNIT_LAYERLEVEL" val="1"/>
  <p:tag name="KSO_WM_TAG_VERSION" val="1.0"/>
  <p:tag name="KSO_WM_BEAUTIFY_FLAG" val="#wm#"/>
  <p:tag name="KSO_WM_UNIT_COLOR_SCHEME_SHAPE_ID" val="3"/>
  <p:tag name="KSO_WM_UNIT_COLOR_SCHEME_PARENT_PAGE" val="0_1"/>
</p:tagLst>
</file>

<file path=ppt/tags/tag1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Lst>
</file>

<file path=ppt/tags/tag1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Lst>
</file>

<file path=ppt/tags/tag104.xml><?xml version="1.0" encoding="utf-8"?>
<p:tagLst xmlns:p="http://schemas.openxmlformats.org/presentationml/2006/main">
  <p:tag name="KSO_WM_SLIDE_ID" val="diagram20194814_1"/>
  <p:tag name="KSO_WM_SLIDE_ITEM_CNT" val="0"/>
  <p:tag name="KSO_WM_SLIDE_INDEX" val="1"/>
  <p:tag name="KSO_WM_TAG_VERSION" val="1.0"/>
  <p:tag name="KSO_WM_BEAUTIFY_FLAG" val="#wm#"/>
  <p:tag name="KSO_WM_TEMPLATE_CATEGORY" val="diagram"/>
  <p:tag name="KSO_WM_TEMPLATE_INDEX" val="20194814"/>
  <p:tag name="KSO_WM_SLIDE_LAYOUT" val="f"/>
  <p:tag name="KSO_WM_SLIDE_LAYOUT_CNT" val="2"/>
  <p:tag name="KSO_WM_SLIDE_TYPE" val="text"/>
  <p:tag name="KSO_WM_SLIDE_SUBTYPE" val="pureTxt"/>
  <p:tag name="KSO_WM_SLIDE_SIZE" val="942*530"/>
  <p:tag name="KSO_WM_SLIDE_POSITION" val="1*0"/>
  <p:tag name="KSO_WM_SLIDE_COLORSCHEME_VERSION" val="3.2"/>
  <p:tag name="KSO_WM_TEMPLATE_SUBCATEGORY" val="0"/>
  <p:tag name="KSO_WM_TEMPLATE_MASTER_TYPE" val="0"/>
  <p:tag name="KSO_WM_TEMPLATE_COLOR_TYPE" val="1"/>
  <p:tag name="KSO_WM_SPECIAL_SOURCE" val="bdnull"/>
</p:tagLst>
</file>

<file path=ppt/tags/tag1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194814_1*i*1"/>
  <p:tag name="KSO_WM_TEMPLATE_CATEGORY" val="diagram"/>
  <p:tag name="KSO_WM_TEMPLATE_INDEX" val="20194814"/>
  <p:tag name="KSO_WM_UNIT_LAYERLEVEL" val="1"/>
  <p:tag name="KSO_WM_TAG_VERSION" val="1.0"/>
  <p:tag name="KSO_WM_BEAUTIFY_FLAG" val="#wm#"/>
  <p:tag name="KSO_WM_UNIT_COLOR_SCHEME_SHAPE_ID" val="5"/>
  <p:tag name="KSO_WM_UNIT_COLOR_SCHEME_PARENT_PAGE" val="0_1"/>
  <p:tag name="KSO_WM_UNIT_DECOLORIZATION" val="1"/>
</p:tagLst>
</file>

<file path=ppt/tags/tag1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diagram20194814_1*i*10"/>
  <p:tag name="KSO_WM_TEMPLATE_CATEGORY" val="diagram"/>
  <p:tag name="KSO_WM_TEMPLATE_INDEX" val="20194814"/>
  <p:tag name="KSO_WM_UNIT_LAYERLEVEL" val="1"/>
  <p:tag name="KSO_WM_TAG_VERSION" val="1.0"/>
  <p:tag name="KSO_WM_BEAUTIFY_FLAG" val="#wm#"/>
  <p:tag name="KSO_WM_UNIT_COLOR_SCHEME_SHAPE_ID" val="6"/>
  <p:tag name="KSO_WM_UNIT_COLOR_SCHEME_PARENT_PAGE" val="0_1"/>
</p:tagLst>
</file>

<file path=ppt/tags/tag1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 name="KSO_WM_UNIT_COLOR_SCHEME_SHAPE_ID" val="17"/>
  <p:tag name="KSO_WM_UNIT_COLOR_SCHEME_PARENT_PAGE" val="0_1"/>
</p:tagLst>
</file>

<file path=ppt/tags/tag1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 name="KSO_WM_UNIT_COLOR_SCHEME_SHAPE_ID" val="7"/>
  <p:tag name="KSO_WM_UNIT_COLOR_SCHEME_PARENT_PAGE" val="0_1"/>
</p:tagLst>
</file>

<file path=ppt/tags/tag1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3"/>
  <p:tag name="KSO_WM_UNIT_ID" val="diagram20194814_1*i*13"/>
  <p:tag name="KSO_WM_TEMPLATE_CATEGORY" val="diagram"/>
  <p:tag name="KSO_WM_TEMPLATE_INDEX" val="20194814"/>
  <p:tag name="KSO_WM_UNIT_LAYERLEVEL" val="1"/>
  <p:tag name="KSO_WM_TAG_VERSION" val="1.0"/>
  <p:tag name="KSO_WM_BEAUTIFY_FLAG" val="#wm#"/>
  <p:tag name="KSO_WM_UNIT_COLOR_SCHEME_SHAPE_ID" val="8"/>
  <p:tag name="KSO_WM_UNIT_COLOR_SCHEME_PARENT_PAGE" val="0_1"/>
  <p:tag name="KSO_WM_UNIT_DECOLORIZATION" val="1"/>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194814_1*i*2"/>
  <p:tag name="KSO_WM_TEMPLATE_CATEGORY" val="diagram"/>
  <p:tag name="KSO_WM_TEMPLATE_INDEX" val="20194814"/>
  <p:tag name="KSO_WM_UNIT_LAYERLEVEL" val="1"/>
  <p:tag name="KSO_WM_TAG_VERSION" val="1.0"/>
  <p:tag name="KSO_WM_BEAUTIFY_FLAG" val="#wm#"/>
  <p:tag name="KSO_WM_UNIT_COLOR_SCHEME_SHAPE_ID" val="9"/>
  <p:tag name="KSO_WM_UNIT_COLOR_SCHEME_PARENT_PAGE" val="0_1"/>
  <p:tag name="KSO_WM_UNIT_DECOLORIZATION" val="1"/>
</p:tagLst>
</file>

<file path=ppt/tags/tag1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194814_1*i*3"/>
  <p:tag name="KSO_WM_TEMPLATE_CATEGORY" val="diagram"/>
  <p:tag name="KSO_WM_TEMPLATE_INDEX" val="20194814"/>
  <p:tag name="KSO_WM_UNIT_LAYERLEVEL" val="1"/>
  <p:tag name="KSO_WM_TAG_VERSION" val="1.0"/>
  <p:tag name="KSO_WM_BEAUTIFY_FLAG" val="#wm#"/>
  <p:tag name="KSO_WM_UNIT_COLOR_SCHEME_SHAPE_ID" val="10"/>
  <p:tag name="KSO_WM_UNIT_COLOR_SCHEME_PARENT_PAGE" val="0_1"/>
  <p:tag name="KSO_WM_UNIT_DECOLORIZATION" val="1"/>
</p:tagLst>
</file>

<file path=ppt/tags/tag1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diagram20194814_1*i*7"/>
  <p:tag name="KSO_WM_TEMPLATE_CATEGORY" val="diagram"/>
  <p:tag name="KSO_WM_TEMPLATE_INDEX" val="20194814"/>
  <p:tag name="KSO_WM_UNIT_LAYERLEVEL" val="1"/>
  <p:tag name="KSO_WM_TAG_VERSION" val="1.0"/>
  <p:tag name="KSO_WM_BEAUTIFY_FLAG" val="#wm#"/>
  <p:tag name="KSO_WM_UNIT_COLOR_SCHEME_SHAPE_ID" val="14"/>
  <p:tag name="KSO_WM_UNIT_COLOR_SCHEME_PARENT_PAGE" val="0_1"/>
</p:tagLst>
</file>

<file path=ppt/tags/tag1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diagram20194814_1*i*8"/>
  <p:tag name="KSO_WM_TEMPLATE_CATEGORY" val="diagram"/>
  <p:tag name="KSO_WM_TEMPLATE_INDEX" val="20194814"/>
  <p:tag name="KSO_WM_UNIT_LAYERLEVEL" val="1"/>
  <p:tag name="KSO_WM_TAG_VERSION" val="1.0"/>
  <p:tag name="KSO_WM_BEAUTIFY_FLAG" val="#wm#"/>
  <p:tag name="KSO_WM_UNIT_COLOR_SCHEME_SHAPE_ID" val="15"/>
  <p:tag name="KSO_WM_UNIT_COLOR_SCHEME_PARENT_PAGE" val="0_1"/>
</p:tagLst>
</file>

<file path=ppt/tags/tag1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diagram20194814_1*i*9"/>
  <p:tag name="KSO_WM_TEMPLATE_CATEGORY" val="diagram"/>
  <p:tag name="KSO_WM_TEMPLATE_INDEX" val="20194814"/>
  <p:tag name="KSO_WM_UNIT_LAYERLEVEL" val="1"/>
  <p:tag name="KSO_WM_TAG_VERSION" val="1.0"/>
  <p:tag name="KSO_WM_BEAUTIFY_FLAG" val="#wm#"/>
  <p:tag name="KSO_WM_UNIT_COLOR_SCHEME_SHAPE_ID" val="16"/>
  <p:tag name="KSO_WM_UNIT_COLOR_SCHEME_PARENT_PAGE" val="0_1"/>
</p:tagLst>
</file>

<file path=ppt/tags/tag115.xml><?xml version="1.0" encoding="utf-8"?>
<p:tagLst xmlns:p="http://schemas.openxmlformats.org/presentationml/2006/main">
  <p:tag name="KSO_WM_UNIT_TEXT_PART_ID_V2" val="d-3-2"/>
  <p:tag name="KSO_WM_UNIT_PRESET_TEXT" val="单击此处添加小标题:&#13;点击此处添加正文，文字是您思想的提炼，为了最终呈现发布的良好效果，请言简意赅的阐述观点，并根据需要酌情增减文字。&#13;您的正文已经字字珠玑，但信息却千丝万缕，需要用更多的文字来表述；但请您尽可能提炼思想的精髓，恰如其分的表达观点，往往事半功倍。&#13;为了能让您有更直观的字数感受，并进一步方便使用，我们为您标注了最适合的位置。您输入的文字到这里时，就是最佳视觉效果。"/>
  <p:tag name="KSO_WM_UNIT_NOCLEAR" val="1"/>
  <p:tag name="KSO_WM_UNIT_VALUE" val="273"/>
  <p:tag name="KSO_WM_UNIT_HIGHLIGHT" val="0"/>
  <p:tag name="KSO_WM_UNIT_COMPATIBLE" val="0"/>
  <p:tag name="KSO_WM_UNIT_DIAGRAM_ISNUMVISUAL" val="0"/>
  <p:tag name="KSO_WM_UNIT_DIAGRAM_ISREFERUNIT" val="0"/>
  <p:tag name="KSO_WM_UNIT_TYPE" val="f"/>
  <p:tag name="KSO_WM_UNIT_INDEX" val="2"/>
  <p:tag name="KSO_WM_UNIT_ID" val="diagram20194814_1*f*2"/>
  <p:tag name="KSO_WM_TEMPLATE_CATEGORY" val="diagram"/>
  <p:tag name="KSO_WM_TEMPLATE_INDEX" val="20194814"/>
  <p:tag name="KSO_WM_UNIT_LAYERLEVEL" val="1"/>
  <p:tag name="KSO_WM_TAG_VERSION" val="1.0"/>
  <p:tag name="KSO_WM_BEAUTIFY_FLAG" val="#wm#"/>
  <p:tag name="KSO_WM_UNIT_COLOR_SCHEME_SHAPE_ID" val="3"/>
  <p:tag name="KSO_WM_UNIT_COLOR_SCHEME_PARENT_PAGE" val="0_1"/>
</p:tagLst>
</file>

<file path=ppt/tags/tag1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Lst>
</file>

<file path=ppt/tags/tag1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Lst>
</file>

<file path=ppt/tags/tag118.xml><?xml version="1.0" encoding="utf-8"?>
<p:tagLst xmlns:p="http://schemas.openxmlformats.org/presentationml/2006/main">
  <p:tag name="KSO_WM_UNIT_TEXT_PART_ID_V2" val="d-3-2"/>
  <p:tag name="KSO_WM_UNIT_PRESET_TEXT" val="单击此处添加小标题:&#13;点击此处添加正文，文字是您思想的提炼，为了最终呈现发布的良好效果，请言简意赅的阐述观点，并根据需要酌情增减文字。&#13;您的正文已经字字珠玑，但信息却千丝万缕，需要用更多的文字来表述；但请您尽可能提炼思想的精髓，恰如其分的表达观点，往往事半功倍。&#13;为了能让您有更直观的字数感受，并进一步方便使用，我们为您标注了最适合的位置。您输入的文字到这里时，就是最佳视觉效果。"/>
  <p:tag name="KSO_WM_UNIT_NOCLEAR" val="1"/>
  <p:tag name="KSO_WM_UNIT_VALUE" val="273"/>
  <p:tag name="KSO_WM_UNIT_HIGHLIGHT" val="0"/>
  <p:tag name="KSO_WM_UNIT_COMPATIBLE" val="0"/>
  <p:tag name="KSO_WM_UNIT_DIAGRAM_ISNUMVISUAL" val="0"/>
  <p:tag name="KSO_WM_UNIT_DIAGRAM_ISREFERUNIT" val="0"/>
  <p:tag name="KSO_WM_UNIT_TYPE" val="f"/>
  <p:tag name="KSO_WM_UNIT_INDEX" val="2"/>
  <p:tag name="KSO_WM_UNIT_ID" val="diagram20194814_1*f*2"/>
  <p:tag name="KSO_WM_TEMPLATE_CATEGORY" val="diagram"/>
  <p:tag name="KSO_WM_TEMPLATE_INDEX" val="20194814"/>
  <p:tag name="KSO_WM_UNIT_LAYERLEVEL" val="1"/>
  <p:tag name="KSO_WM_TAG_VERSION" val="1.0"/>
  <p:tag name="KSO_WM_BEAUTIFY_FLAG" val="#wm#"/>
  <p:tag name="KSO_WM_UNIT_COLOR_SCHEME_SHAPE_ID" val="3"/>
  <p:tag name="KSO_WM_UNIT_COLOR_SCHEME_PARENT_PAGE" val="0_1"/>
</p:tagLst>
</file>

<file path=ppt/tags/tag119.xml><?xml version="1.0" encoding="utf-8"?>
<p:tagLst xmlns:p="http://schemas.openxmlformats.org/presentationml/2006/main">
  <p:tag name="KSO_WM_SLIDE_ID" val="diagram20194814_1"/>
  <p:tag name="KSO_WM_SLIDE_ITEM_CNT" val="0"/>
  <p:tag name="KSO_WM_SLIDE_INDEX" val="1"/>
  <p:tag name="KSO_WM_TAG_VERSION" val="1.0"/>
  <p:tag name="KSO_WM_BEAUTIFY_FLAG" val="#wm#"/>
  <p:tag name="KSO_WM_TEMPLATE_CATEGORY" val="diagram"/>
  <p:tag name="KSO_WM_TEMPLATE_INDEX" val="20194814"/>
  <p:tag name="KSO_WM_SLIDE_LAYOUT" val="f"/>
  <p:tag name="KSO_WM_SLIDE_LAYOUT_CNT" val="2"/>
  <p:tag name="KSO_WM_SLIDE_TYPE" val="text"/>
  <p:tag name="KSO_WM_SLIDE_SUBTYPE" val="pureTxt"/>
  <p:tag name="KSO_WM_SLIDE_SIZE" val="942*530"/>
  <p:tag name="KSO_WM_SLIDE_POSITION" val="1*0"/>
  <p:tag name="KSO_WM_SLIDE_COLORSCHEME_VERSION" val="3.2"/>
  <p:tag name="KSO_WM_TEMPLATE_SUBCATEGORY" val="0"/>
  <p:tag name="KSO_WM_TEMPLATE_MASTER_TYPE" val="0"/>
  <p:tag name="KSO_WM_TEMPLATE_COLOR_TYPE" val="1"/>
  <p:tag name="KSO_WM_SPECIAL_SOURCE" val="bdnull"/>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194814_1*i*1"/>
  <p:tag name="KSO_WM_TEMPLATE_CATEGORY" val="diagram"/>
  <p:tag name="KSO_WM_TEMPLATE_INDEX" val="20194814"/>
  <p:tag name="KSO_WM_UNIT_LAYERLEVEL" val="1"/>
  <p:tag name="KSO_WM_TAG_VERSION" val="1.0"/>
  <p:tag name="KSO_WM_BEAUTIFY_FLAG" val="#wm#"/>
  <p:tag name="KSO_WM_UNIT_COLOR_SCHEME_SHAPE_ID" val="5"/>
  <p:tag name="KSO_WM_UNIT_COLOR_SCHEME_PARENT_PAGE" val="0_1"/>
  <p:tag name="KSO_WM_UNIT_DECOLORIZATION" val="1"/>
</p:tagLst>
</file>

<file path=ppt/tags/tag1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diagram20194814_1*i*10"/>
  <p:tag name="KSO_WM_TEMPLATE_CATEGORY" val="diagram"/>
  <p:tag name="KSO_WM_TEMPLATE_INDEX" val="20194814"/>
  <p:tag name="KSO_WM_UNIT_LAYERLEVEL" val="1"/>
  <p:tag name="KSO_WM_TAG_VERSION" val="1.0"/>
  <p:tag name="KSO_WM_BEAUTIFY_FLAG" val="#wm#"/>
  <p:tag name="KSO_WM_UNIT_COLOR_SCHEME_SHAPE_ID" val="6"/>
  <p:tag name="KSO_WM_UNIT_COLOR_SCHEME_PARENT_PAGE" val="0_1"/>
</p:tagLst>
</file>

<file path=ppt/tags/tag1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 name="KSO_WM_UNIT_COLOR_SCHEME_SHAPE_ID" val="17"/>
  <p:tag name="KSO_WM_UNIT_COLOR_SCHEME_PARENT_PAGE" val="0_1"/>
</p:tagLst>
</file>

<file path=ppt/tags/tag1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 name="KSO_WM_UNIT_COLOR_SCHEME_SHAPE_ID" val="7"/>
  <p:tag name="KSO_WM_UNIT_COLOR_SCHEME_PARENT_PAGE" val="0_1"/>
</p:tagLst>
</file>

<file path=ppt/tags/tag1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3"/>
  <p:tag name="KSO_WM_UNIT_ID" val="diagram20194814_1*i*13"/>
  <p:tag name="KSO_WM_TEMPLATE_CATEGORY" val="diagram"/>
  <p:tag name="KSO_WM_TEMPLATE_INDEX" val="20194814"/>
  <p:tag name="KSO_WM_UNIT_LAYERLEVEL" val="1"/>
  <p:tag name="KSO_WM_TAG_VERSION" val="1.0"/>
  <p:tag name="KSO_WM_BEAUTIFY_FLAG" val="#wm#"/>
  <p:tag name="KSO_WM_UNIT_COLOR_SCHEME_SHAPE_ID" val="8"/>
  <p:tag name="KSO_WM_UNIT_COLOR_SCHEME_PARENT_PAGE" val="0_1"/>
  <p:tag name="KSO_WM_UNIT_DECOLORIZATION" val="1"/>
</p:tagLst>
</file>

<file path=ppt/tags/tag1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194814_1*i*2"/>
  <p:tag name="KSO_WM_TEMPLATE_CATEGORY" val="diagram"/>
  <p:tag name="KSO_WM_TEMPLATE_INDEX" val="20194814"/>
  <p:tag name="KSO_WM_UNIT_LAYERLEVEL" val="1"/>
  <p:tag name="KSO_WM_TAG_VERSION" val="1.0"/>
  <p:tag name="KSO_WM_BEAUTIFY_FLAG" val="#wm#"/>
  <p:tag name="KSO_WM_UNIT_COLOR_SCHEME_SHAPE_ID" val="9"/>
  <p:tag name="KSO_WM_UNIT_COLOR_SCHEME_PARENT_PAGE" val="0_1"/>
  <p:tag name="KSO_WM_UNIT_DECOLORIZATION" val="1"/>
</p:tagLst>
</file>

<file path=ppt/tags/tag1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194814_1*i*3"/>
  <p:tag name="KSO_WM_TEMPLATE_CATEGORY" val="diagram"/>
  <p:tag name="KSO_WM_TEMPLATE_INDEX" val="20194814"/>
  <p:tag name="KSO_WM_UNIT_LAYERLEVEL" val="1"/>
  <p:tag name="KSO_WM_TAG_VERSION" val="1.0"/>
  <p:tag name="KSO_WM_BEAUTIFY_FLAG" val="#wm#"/>
  <p:tag name="KSO_WM_UNIT_COLOR_SCHEME_SHAPE_ID" val="10"/>
  <p:tag name="KSO_WM_UNIT_COLOR_SCHEME_PARENT_PAGE" val="0_1"/>
  <p:tag name="KSO_WM_UNIT_DECOLORIZATION" val="1"/>
</p:tagLst>
</file>

<file path=ppt/tags/tag1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diagram20194814_1*i*7"/>
  <p:tag name="KSO_WM_TEMPLATE_CATEGORY" val="diagram"/>
  <p:tag name="KSO_WM_TEMPLATE_INDEX" val="20194814"/>
  <p:tag name="KSO_WM_UNIT_LAYERLEVEL" val="1"/>
  <p:tag name="KSO_WM_TAG_VERSION" val="1.0"/>
  <p:tag name="KSO_WM_BEAUTIFY_FLAG" val="#wm#"/>
  <p:tag name="KSO_WM_UNIT_COLOR_SCHEME_SHAPE_ID" val="14"/>
  <p:tag name="KSO_WM_UNIT_COLOR_SCHEME_PARENT_PAGE" val="0_1"/>
</p:tagLst>
</file>

<file path=ppt/tags/tag1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diagram20194814_1*i*8"/>
  <p:tag name="KSO_WM_TEMPLATE_CATEGORY" val="diagram"/>
  <p:tag name="KSO_WM_TEMPLATE_INDEX" val="20194814"/>
  <p:tag name="KSO_WM_UNIT_LAYERLEVEL" val="1"/>
  <p:tag name="KSO_WM_TAG_VERSION" val="1.0"/>
  <p:tag name="KSO_WM_BEAUTIFY_FLAG" val="#wm#"/>
  <p:tag name="KSO_WM_UNIT_COLOR_SCHEME_SHAPE_ID" val="15"/>
  <p:tag name="KSO_WM_UNIT_COLOR_SCHEME_PARENT_PAGE" val="0_1"/>
</p:tagLst>
</file>

<file path=ppt/tags/tag1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diagram20194814_1*i*9"/>
  <p:tag name="KSO_WM_TEMPLATE_CATEGORY" val="diagram"/>
  <p:tag name="KSO_WM_TEMPLATE_INDEX" val="20194814"/>
  <p:tag name="KSO_WM_UNIT_LAYERLEVEL" val="1"/>
  <p:tag name="KSO_WM_TAG_VERSION" val="1.0"/>
  <p:tag name="KSO_WM_BEAUTIFY_FLAG" val="#wm#"/>
  <p:tag name="KSO_WM_UNIT_COLOR_SCHEME_SHAPE_ID" val="16"/>
  <p:tag name="KSO_WM_UNIT_COLOR_SCHEME_PARENT_PAGE" val="0_1"/>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0.xml><?xml version="1.0" encoding="utf-8"?>
<p:tagLst xmlns:p="http://schemas.openxmlformats.org/presentationml/2006/main">
  <p:tag name="KSO_WM_UNIT_TEXT_PART_ID_V2" val="d-3-2"/>
  <p:tag name="KSO_WM_UNIT_PRESET_TEXT" val="单击此处添加小标题:&#13;点击此处添加正文，文字是您思想的提炼，为了最终呈现发布的良好效果，请言简意赅的阐述观点，并根据需要酌情增减文字。&#13;您的正文已经字字珠玑，但信息却千丝万缕，需要用更多的文字来表述；但请您尽可能提炼思想的精髓，恰如其分的表达观点，往往事半功倍。&#13;为了能让您有更直观的字数感受，并进一步方便使用，我们为您标注了最适合的位置。您输入的文字到这里时，就是最佳视觉效果。"/>
  <p:tag name="KSO_WM_UNIT_NOCLEAR" val="1"/>
  <p:tag name="KSO_WM_UNIT_VALUE" val="273"/>
  <p:tag name="KSO_WM_UNIT_HIGHLIGHT" val="0"/>
  <p:tag name="KSO_WM_UNIT_COMPATIBLE" val="0"/>
  <p:tag name="KSO_WM_UNIT_DIAGRAM_ISNUMVISUAL" val="0"/>
  <p:tag name="KSO_WM_UNIT_DIAGRAM_ISREFERUNIT" val="0"/>
  <p:tag name="KSO_WM_UNIT_TYPE" val="f"/>
  <p:tag name="KSO_WM_UNIT_INDEX" val="2"/>
  <p:tag name="KSO_WM_UNIT_ID" val="diagram20194814_1*f*2"/>
  <p:tag name="KSO_WM_TEMPLATE_CATEGORY" val="diagram"/>
  <p:tag name="KSO_WM_TEMPLATE_INDEX" val="20194814"/>
  <p:tag name="KSO_WM_UNIT_LAYERLEVEL" val="1"/>
  <p:tag name="KSO_WM_TAG_VERSION" val="1.0"/>
  <p:tag name="KSO_WM_BEAUTIFY_FLAG" val="#wm#"/>
  <p:tag name="KSO_WM_UNIT_COLOR_SCHEME_SHAPE_ID" val="3"/>
  <p:tag name="KSO_WM_UNIT_COLOR_SCHEME_PARENT_PAGE" val="0_1"/>
</p:tagLst>
</file>

<file path=ppt/tags/tag1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Lst>
</file>

<file path=ppt/tags/tag1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Lst>
</file>

<file path=ppt/tags/tag133.xml><?xml version="1.0" encoding="utf-8"?>
<p:tagLst xmlns:p="http://schemas.openxmlformats.org/presentationml/2006/main">
  <p:tag name="KSO_WM_UNIT_TEXT_PART_ID_V2" val="d-3-2"/>
  <p:tag name="KSO_WM_UNIT_PRESET_TEXT" val="单击此处添加小标题:&#13;点击此处添加正文，文字是您思想的提炼，为了最终呈现发布的良好效果，请言简意赅的阐述观点，并根据需要酌情增减文字。&#13;您的正文已经字字珠玑，但信息却千丝万缕，需要用更多的文字来表述；但请您尽可能提炼思想的精髓，恰如其分的表达观点，往往事半功倍。&#13;为了能让您有更直观的字数感受，并进一步方便使用，我们为您标注了最适合的位置。您输入的文字到这里时，就是最佳视觉效果。"/>
  <p:tag name="KSO_WM_UNIT_NOCLEAR" val="1"/>
  <p:tag name="KSO_WM_UNIT_VALUE" val="273"/>
  <p:tag name="KSO_WM_UNIT_HIGHLIGHT" val="0"/>
  <p:tag name="KSO_WM_UNIT_COMPATIBLE" val="0"/>
  <p:tag name="KSO_WM_UNIT_DIAGRAM_ISNUMVISUAL" val="0"/>
  <p:tag name="KSO_WM_UNIT_DIAGRAM_ISREFERUNIT" val="0"/>
  <p:tag name="KSO_WM_UNIT_TYPE" val="f"/>
  <p:tag name="KSO_WM_UNIT_INDEX" val="2"/>
  <p:tag name="KSO_WM_UNIT_ID" val="diagram20194814_1*f*2"/>
  <p:tag name="KSO_WM_TEMPLATE_CATEGORY" val="diagram"/>
  <p:tag name="KSO_WM_TEMPLATE_INDEX" val="20194814"/>
  <p:tag name="KSO_WM_UNIT_LAYERLEVEL" val="1"/>
  <p:tag name="KSO_WM_TAG_VERSION" val="1.0"/>
  <p:tag name="KSO_WM_BEAUTIFY_FLAG" val="#wm#"/>
  <p:tag name="KSO_WM_UNIT_COLOR_SCHEME_SHAPE_ID" val="3"/>
  <p:tag name="KSO_WM_UNIT_COLOR_SCHEME_PARENT_PAGE" val="0_1"/>
</p:tagLst>
</file>

<file path=ppt/tags/tag134.xml><?xml version="1.0" encoding="utf-8"?>
<p:tagLst xmlns:p="http://schemas.openxmlformats.org/presentationml/2006/main">
  <p:tag name="KSO_WM_SLIDE_ID" val="diagram20194814_1"/>
  <p:tag name="KSO_WM_SLIDE_ITEM_CNT" val="0"/>
  <p:tag name="KSO_WM_SLIDE_INDEX" val="1"/>
  <p:tag name="KSO_WM_TAG_VERSION" val="1.0"/>
  <p:tag name="KSO_WM_BEAUTIFY_FLAG" val="#wm#"/>
  <p:tag name="KSO_WM_TEMPLATE_CATEGORY" val="diagram"/>
  <p:tag name="KSO_WM_TEMPLATE_INDEX" val="20194814"/>
  <p:tag name="KSO_WM_SLIDE_LAYOUT" val="f"/>
  <p:tag name="KSO_WM_SLIDE_LAYOUT_CNT" val="2"/>
  <p:tag name="KSO_WM_SLIDE_TYPE" val="text"/>
  <p:tag name="KSO_WM_SLIDE_SUBTYPE" val="pureTxt"/>
  <p:tag name="KSO_WM_SLIDE_SIZE" val="942*530"/>
  <p:tag name="KSO_WM_SLIDE_POSITION" val="1*0"/>
  <p:tag name="KSO_WM_SLIDE_COLORSCHEME_VERSION" val="3.2"/>
  <p:tag name="KSO_WM_TEMPLATE_SUBCATEGORY" val="0"/>
  <p:tag name="KSO_WM_TEMPLATE_MASTER_TYPE" val="0"/>
  <p:tag name="KSO_WM_TEMPLATE_COLOR_TYPE" val="1"/>
  <p:tag name="KSO_WM_SPECIAL_SOURCE" val="bdnull"/>
</p:tagLst>
</file>

<file path=ppt/tags/tag1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194814_1*i*1"/>
  <p:tag name="KSO_WM_TEMPLATE_CATEGORY" val="diagram"/>
  <p:tag name="KSO_WM_TEMPLATE_INDEX" val="20194814"/>
  <p:tag name="KSO_WM_UNIT_LAYERLEVEL" val="1"/>
  <p:tag name="KSO_WM_TAG_VERSION" val="1.0"/>
  <p:tag name="KSO_WM_BEAUTIFY_FLAG" val="#wm#"/>
  <p:tag name="KSO_WM_UNIT_COLOR_SCHEME_SHAPE_ID" val="5"/>
  <p:tag name="KSO_WM_UNIT_COLOR_SCHEME_PARENT_PAGE" val="0_1"/>
  <p:tag name="KSO_WM_UNIT_DECOLORIZATION" val="1"/>
</p:tagLst>
</file>

<file path=ppt/tags/tag1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diagram20194814_1*i*10"/>
  <p:tag name="KSO_WM_TEMPLATE_CATEGORY" val="diagram"/>
  <p:tag name="KSO_WM_TEMPLATE_INDEX" val="20194814"/>
  <p:tag name="KSO_WM_UNIT_LAYERLEVEL" val="1"/>
  <p:tag name="KSO_WM_TAG_VERSION" val="1.0"/>
  <p:tag name="KSO_WM_BEAUTIFY_FLAG" val="#wm#"/>
  <p:tag name="KSO_WM_UNIT_COLOR_SCHEME_SHAPE_ID" val="6"/>
  <p:tag name="KSO_WM_UNIT_COLOR_SCHEME_PARENT_PAGE" val="0_1"/>
</p:tagLst>
</file>

<file path=ppt/tags/tag1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 name="KSO_WM_UNIT_COLOR_SCHEME_SHAPE_ID" val="17"/>
  <p:tag name="KSO_WM_UNIT_COLOR_SCHEME_PARENT_PAGE" val="0_1"/>
</p:tagLst>
</file>

<file path=ppt/tags/tag1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 name="KSO_WM_UNIT_COLOR_SCHEME_SHAPE_ID" val="7"/>
  <p:tag name="KSO_WM_UNIT_COLOR_SCHEME_PARENT_PAGE" val="0_1"/>
</p:tagLst>
</file>

<file path=ppt/tags/tag1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3"/>
  <p:tag name="KSO_WM_UNIT_ID" val="diagram20194814_1*i*13"/>
  <p:tag name="KSO_WM_TEMPLATE_CATEGORY" val="diagram"/>
  <p:tag name="KSO_WM_TEMPLATE_INDEX" val="20194814"/>
  <p:tag name="KSO_WM_UNIT_LAYERLEVEL" val="1"/>
  <p:tag name="KSO_WM_TAG_VERSION" val="1.0"/>
  <p:tag name="KSO_WM_BEAUTIFY_FLAG" val="#wm#"/>
  <p:tag name="KSO_WM_UNIT_COLOR_SCHEME_SHAPE_ID" val="8"/>
  <p:tag name="KSO_WM_UNIT_COLOR_SCHEME_PARENT_PAGE" val="0_1"/>
  <p:tag name="KSO_WM_UNIT_DECOLORIZATION" val="1"/>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194814_1*i*2"/>
  <p:tag name="KSO_WM_TEMPLATE_CATEGORY" val="diagram"/>
  <p:tag name="KSO_WM_TEMPLATE_INDEX" val="20194814"/>
  <p:tag name="KSO_WM_UNIT_LAYERLEVEL" val="1"/>
  <p:tag name="KSO_WM_TAG_VERSION" val="1.0"/>
  <p:tag name="KSO_WM_BEAUTIFY_FLAG" val="#wm#"/>
  <p:tag name="KSO_WM_UNIT_COLOR_SCHEME_SHAPE_ID" val="9"/>
  <p:tag name="KSO_WM_UNIT_COLOR_SCHEME_PARENT_PAGE" val="0_1"/>
  <p:tag name="KSO_WM_UNIT_DECOLORIZATION" val="1"/>
</p:tagLst>
</file>

<file path=ppt/tags/tag1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194814_1*i*3"/>
  <p:tag name="KSO_WM_TEMPLATE_CATEGORY" val="diagram"/>
  <p:tag name="KSO_WM_TEMPLATE_INDEX" val="20194814"/>
  <p:tag name="KSO_WM_UNIT_LAYERLEVEL" val="1"/>
  <p:tag name="KSO_WM_TAG_VERSION" val="1.0"/>
  <p:tag name="KSO_WM_BEAUTIFY_FLAG" val="#wm#"/>
  <p:tag name="KSO_WM_UNIT_COLOR_SCHEME_SHAPE_ID" val="10"/>
  <p:tag name="KSO_WM_UNIT_COLOR_SCHEME_PARENT_PAGE" val="0_1"/>
  <p:tag name="KSO_WM_UNIT_DECOLORIZATION" val="1"/>
</p:tagLst>
</file>

<file path=ppt/tags/tag1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diagram20194814_1*i*7"/>
  <p:tag name="KSO_WM_TEMPLATE_CATEGORY" val="diagram"/>
  <p:tag name="KSO_WM_TEMPLATE_INDEX" val="20194814"/>
  <p:tag name="KSO_WM_UNIT_LAYERLEVEL" val="1"/>
  <p:tag name="KSO_WM_TAG_VERSION" val="1.0"/>
  <p:tag name="KSO_WM_BEAUTIFY_FLAG" val="#wm#"/>
  <p:tag name="KSO_WM_UNIT_COLOR_SCHEME_SHAPE_ID" val="14"/>
  <p:tag name="KSO_WM_UNIT_COLOR_SCHEME_PARENT_PAGE" val="0_1"/>
</p:tagLst>
</file>

<file path=ppt/tags/tag1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diagram20194814_1*i*8"/>
  <p:tag name="KSO_WM_TEMPLATE_CATEGORY" val="diagram"/>
  <p:tag name="KSO_WM_TEMPLATE_INDEX" val="20194814"/>
  <p:tag name="KSO_WM_UNIT_LAYERLEVEL" val="1"/>
  <p:tag name="KSO_WM_TAG_VERSION" val="1.0"/>
  <p:tag name="KSO_WM_BEAUTIFY_FLAG" val="#wm#"/>
  <p:tag name="KSO_WM_UNIT_COLOR_SCHEME_SHAPE_ID" val="15"/>
  <p:tag name="KSO_WM_UNIT_COLOR_SCHEME_PARENT_PAGE" val="0_1"/>
</p:tagLst>
</file>

<file path=ppt/tags/tag1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diagram20194814_1*i*9"/>
  <p:tag name="KSO_WM_TEMPLATE_CATEGORY" val="diagram"/>
  <p:tag name="KSO_WM_TEMPLATE_INDEX" val="20194814"/>
  <p:tag name="KSO_WM_UNIT_LAYERLEVEL" val="1"/>
  <p:tag name="KSO_WM_TAG_VERSION" val="1.0"/>
  <p:tag name="KSO_WM_BEAUTIFY_FLAG" val="#wm#"/>
  <p:tag name="KSO_WM_UNIT_COLOR_SCHEME_SHAPE_ID" val="16"/>
  <p:tag name="KSO_WM_UNIT_COLOR_SCHEME_PARENT_PAGE" val="0_1"/>
</p:tagLst>
</file>

<file path=ppt/tags/tag145.xml><?xml version="1.0" encoding="utf-8"?>
<p:tagLst xmlns:p="http://schemas.openxmlformats.org/presentationml/2006/main">
  <p:tag name="KSO_WM_UNIT_TEXT_PART_ID_V2" val="d-3-2"/>
  <p:tag name="KSO_WM_UNIT_PRESET_TEXT" val="单击此处添加小标题:&#13;点击此处添加正文，文字是您思想的提炼，为了最终呈现发布的良好效果，请言简意赅的阐述观点，并根据需要酌情增减文字。&#13;您的正文已经字字珠玑，但信息却千丝万缕，需要用更多的文字来表述；但请您尽可能提炼思想的精髓，恰如其分的表达观点，往往事半功倍。&#13;为了能让您有更直观的字数感受，并进一步方便使用，我们为您标注了最适合的位置。您输入的文字到这里时，就是最佳视觉效果。"/>
  <p:tag name="KSO_WM_UNIT_NOCLEAR" val="1"/>
  <p:tag name="KSO_WM_UNIT_VALUE" val="273"/>
  <p:tag name="KSO_WM_UNIT_HIGHLIGHT" val="0"/>
  <p:tag name="KSO_WM_UNIT_COMPATIBLE" val="0"/>
  <p:tag name="KSO_WM_UNIT_DIAGRAM_ISNUMVISUAL" val="0"/>
  <p:tag name="KSO_WM_UNIT_DIAGRAM_ISREFERUNIT" val="0"/>
  <p:tag name="KSO_WM_UNIT_TYPE" val="f"/>
  <p:tag name="KSO_WM_UNIT_INDEX" val="2"/>
  <p:tag name="KSO_WM_UNIT_ID" val="diagram20194814_1*f*2"/>
  <p:tag name="KSO_WM_TEMPLATE_CATEGORY" val="diagram"/>
  <p:tag name="KSO_WM_TEMPLATE_INDEX" val="20194814"/>
  <p:tag name="KSO_WM_UNIT_LAYERLEVEL" val="1"/>
  <p:tag name="KSO_WM_TAG_VERSION" val="1.0"/>
  <p:tag name="KSO_WM_BEAUTIFY_FLAG" val="#wm#"/>
  <p:tag name="KSO_WM_UNIT_COLOR_SCHEME_SHAPE_ID" val="3"/>
  <p:tag name="KSO_WM_UNIT_COLOR_SCHEME_PARENT_PAGE" val="0_1"/>
</p:tagLst>
</file>

<file path=ppt/tags/tag1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Lst>
</file>

<file path=ppt/tags/tag1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Lst>
</file>

<file path=ppt/tags/tag148.xml><?xml version="1.0" encoding="utf-8"?>
<p:tagLst xmlns:p="http://schemas.openxmlformats.org/presentationml/2006/main">
  <p:tag name="KSO_WM_UNIT_TEXT_PART_ID_V2" val="d-3-2"/>
  <p:tag name="KSO_WM_UNIT_PRESET_TEXT" val="单击此处添加小标题:&#13;点击此处添加正文，文字是您思想的提炼，为了最终呈现发布的良好效果，请言简意赅的阐述观点，并根据需要酌情增减文字。&#13;您的正文已经字字珠玑，但信息却千丝万缕，需要用更多的文字来表述；但请您尽可能提炼思想的精髓，恰如其分的表达观点，往往事半功倍。&#13;为了能让您有更直观的字数感受，并进一步方便使用，我们为您标注了最适合的位置。您输入的文字到这里时，就是最佳视觉效果。"/>
  <p:tag name="KSO_WM_UNIT_NOCLEAR" val="1"/>
  <p:tag name="KSO_WM_UNIT_VALUE" val="273"/>
  <p:tag name="KSO_WM_UNIT_HIGHLIGHT" val="0"/>
  <p:tag name="KSO_WM_UNIT_COMPATIBLE" val="0"/>
  <p:tag name="KSO_WM_UNIT_DIAGRAM_ISNUMVISUAL" val="0"/>
  <p:tag name="KSO_WM_UNIT_DIAGRAM_ISREFERUNIT" val="0"/>
  <p:tag name="KSO_WM_UNIT_TYPE" val="f"/>
  <p:tag name="KSO_WM_UNIT_INDEX" val="2"/>
  <p:tag name="KSO_WM_UNIT_ID" val="diagram20194814_1*f*2"/>
  <p:tag name="KSO_WM_TEMPLATE_CATEGORY" val="diagram"/>
  <p:tag name="KSO_WM_TEMPLATE_INDEX" val="20194814"/>
  <p:tag name="KSO_WM_UNIT_LAYERLEVEL" val="1"/>
  <p:tag name="KSO_WM_TAG_VERSION" val="1.0"/>
  <p:tag name="KSO_WM_BEAUTIFY_FLAG" val="#wm#"/>
  <p:tag name="KSO_WM_UNIT_COLOR_SCHEME_SHAPE_ID" val="3"/>
  <p:tag name="KSO_WM_UNIT_COLOR_SCHEME_PARENT_PAGE" val="0_1"/>
</p:tagLst>
</file>

<file path=ppt/tags/tag149.xml><?xml version="1.0" encoding="utf-8"?>
<p:tagLst xmlns:p="http://schemas.openxmlformats.org/presentationml/2006/main">
  <p:tag name="KSO_WM_SLIDE_ID" val="diagram20194814_1"/>
  <p:tag name="KSO_WM_SLIDE_ITEM_CNT" val="0"/>
  <p:tag name="KSO_WM_SLIDE_INDEX" val="1"/>
  <p:tag name="KSO_WM_TAG_VERSION" val="1.0"/>
  <p:tag name="KSO_WM_BEAUTIFY_FLAG" val="#wm#"/>
  <p:tag name="KSO_WM_TEMPLATE_CATEGORY" val="diagram"/>
  <p:tag name="KSO_WM_TEMPLATE_INDEX" val="20194814"/>
  <p:tag name="KSO_WM_SLIDE_LAYOUT" val="f"/>
  <p:tag name="KSO_WM_SLIDE_LAYOUT_CNT" val="2"/>
  <p:tag name="KSO_WM_SLIDE_TYPE" val="text"/>
  <p:tag name="KSO_WM_SLIDE_SUBTYPE" val="pureTxt"/>
  <p:tag name="KSO_WM_SLIDE_SIZE" val="942*530"/>
  <p:tag name="KSO_WM_SLIDE_POSITION" val="1*0"/>
  <p:tag name="KSO_WM_SLIDE_COLORSCHEME_VERSION" val="3.2"/>
  <p:tag name="KSO_WM_TEMPLATE_SUBCATEGORY" val="0"/>
  <p:tag name="KSO_WM_TEMPLATE_MASTER_TYPE" val="0"/>
  <p:tag name="KSO_WM_TEMPLATE_COLOR_TYPE" val="1"/>
  <p:tag name="KSO_WM_SPECIAL_SOURCE" val="bdnull"/>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194814_1*i*1"/>
  <p:tag name="KSO_WM_TEMPLATE_CATEGORY" val="diagram"/>
  <p:tag name="KSO_WM_TEMPLATE_INDEX" val="20194814"/>
  <p:tag name="KSO_WM_UNIT_LAYERLEVEL" val="1"/>
  <p:tag name="KSO_WM_TAG_VERSION" val="1.0"/>
  <p:tag name="KSO_WM_BEAUTIFY_FLAG" val="#wm#"/>
  <p:tag name="KSO_WM_UNIT_COLOR_SCHEME_SHAPE_ID" val="5"/>
  <p:tag name="KSO_WM_UNIT_COLOR_SCHEME_PARENT_PAGE" val="0_1"/>
  <p:tag name="KSO_WM_UNIT_DECOLORIZATION" val="1"/>
</p:tagLst>
</file>

<file path=ppt/tags/tag1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diagram20194814_1*i*10"/>
  <p:tag name="KSO_WM_TEMPLATE_CATEGORY" val="diagram"/>
  <p:tag name="KSO_WM_TEMPLATE_INDEX" val="20194814"/>
  <p:tag name="KSO_WM_UNIT_LAYERLEVEL" val="1"/>
  <p:tag name="KSO_WM_TAG_VERSION" val="1.0"/>
  <p:tag name="KSO_WM_BEAUTIFY_FLAG" val="#wm#"/>
  <p:tag name="KSO_WM_UNIT_COLOR_SCHEME_SHAPE_ID" val="6"/>
  <p:tag name="KSO_WM_UNIT_COLOR_SCHEME_PARENT_PAGE" val="0_1"/>
</p:tagLst>
</file>

<file path=ppt/tags/tag1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 name="KSO_WM_UNIT_COLOR_SCHEME_SHAPE_ID" val="17"/>
  <p:tag name="KSO_WM_UNIT_COLOR_SCHEME_PARENT_PAGE" val="0_1"/>
</p:tagLst>
</file>

<file path=ppt/tags/tag1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 name="KSO_WM_UNIT_COLOR_SCHEME_SHAPE_ID" val="7"/>
  <p:tag name="KSO_WM_UNIT_COLOR_SCHEME_PARENT_PAGE" val="0_1"/>
</p:tagLst>
</file>

<file path=ppt/tags/tag1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3"/>
  <p:tag name="KSO_WM_UNIT_ID" val="diagram20194814_1*i*13"/>
  <p:tag name="KSO_WM_TEMPLATE_CATEGORY" val="diagram"/>
  <p:tag name="KSO_WM_TEMPLATE_INDEX" val="20194814"/>
  <p:tag name="KSO_WM_UNIT_LAYERLEVEL" val="1"/>
  <p:tag name="KSO_WM_TAG_VERSION" val="1.0"/>
  <p:tag name="KSO_WM_BEAUTIFY_FLAG" val="#wm#"/>
  <p:tag name="KSO_WM_UNIT_COLOR_SCHEME_SHAPE_ID" val="8"/>
  <p:tag name="KSO_WM_UNIT_COLOR_SCHEME_PARENT_PAGE" val="0_1"/>
  <p:tag name="KSO_WM_UNIT_DECOLORIZATION" val="1"/>
</p:tagLst>
</file>

<file path=ppt/tags/tag1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194814_1*i*2"/>
  <p:tag name="KSO_WM_TEMPLATE_CATEGORY" val="diagram"/>
  <p:tag name="KSO_WM_TEMPLATE_INDEX" val="20194814"/>
  <p:tag name="KSO_WM_UNIT_LAYERLEVEL" val="1"/>
  <p:tag name="KSO_WM_TAG_VERSION" val="1.0"/>
  <p:tag name="KSO_WM_BEAUTIFY_FLAG" val="#wm#"/>
  <p:tag name="KSO_WM_UNIT_COLOR_SCHEME_SHAPE_ID" val="9"/>
  <p:tag name="KSO_WM_UNIT_COLOR_SCHEME_PARENT_PAGE" val="0_1"/>
  <p:tag name="KSO_WM_UNIT_DECOLORIZATION" val="1"/>
</p:tagLst>
</file>

<file path=ppt/tags/tag1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194814_1*i*3"/>
  <p:tag name="KSO_WM_TEMPLATE_CATEGORY" val="diagram"/>
  <p:tag name="KSO_WM_TEMPLATE_INDEX" val="20194814"/>
  <p:tag name="KSO_WM_UNIT_LAYERLEVEL" val="1"/>
  <p:tag name="KSO_WM_TAG_VERSION" val="1.0"/>
  <p:tag name="KSO_WM_BEAUTIFY_FLAG" val="#wm#"/>
  <p:tag name="KSO_WM_UNIT_COLOR_SCHEME_SHAPE_ID" val="10"/>
  <p:tag name="KSO_WM_UNIT_COLOR_SCHEME_PARENT_PAGE" val="0_1"/>
  <p:tag name="KSO_WM_UNIT_DECOLORIZATION" val="1"/>
</p:tagLst>
</file>

<file path=ppt/tags/tag1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diagram20194814_1*i*7"/>
  <p:tag name="KSO_WM_TEMPLATE_CATEGORY" val="diagram"/>
  <p:tag name="KSO_WM_TEMPLATE_INDEX" val="20194814"/>
  <p:tag name="KSO_WM_UNIT_LAYERLEVEL" val="1"/>
  <p:tag name="KSO_WM_TAG_VERSION" val="1.0"/>
  <p:tag name="KSO_WM_BEAUTIFY_FLAG" val="#wm#"/>
  <p:tag name="KSO_WM_UNIT_COLOR_SCHEME_SHAPE_ID" val="14"/>
  <p:tag name="KSO_WM_UNIT_COLOR_SCHEME_PARENT_PAGE" val="0_1"/>
</p:tagLst>
</file>

<file path=ppt/tags/tag1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diagram20194814_1*i*8"/>
  <p:tag name="KSO_WM_TEMPLATE_CATEGORY" val="diagram"/>
  <p:tag name="KSO_WM_TEMPLATE_INDEX" val="20194814"/>
  <p:tag name="KSO_WM_UNIT_LAYERLEVEL" val="1"/>
  <p:tag name="KSO_WM_TAG_VERSION" val="1.0"/>
  <p:tag name="KSO_WM_BEAUTIFY_FLAG" val="#wm#"/>
  <p:tag name="KSO_WM_UNIT_COLOR_SCHEME_SHAPE_ID" val="15"/>
  <p:tag name="KSO_WM_UNIT_COLOR_SCHEME_PARENT_PAGE" val="0_1"/>
</p:tagLst>
</file>

<file path=ppt/tags/tag1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diagram20194814_1*i*9"/>
  <p:tag name="KSO_WM_TEMPLATE_CATEGORY" val="diagram"/>
  <p:tag name="KSO_WM_TEMPLATE_INDEX" val="20194814"/>
  <p:tag name="KSO_WM_UNIT_LAYERLEVEL" val="1"/>
  <p:tag name="KSO_WM_TAG_VERSION" val="1.0"/>
  <p:tag name="KSO_WM_BEAUTIFY_FLAG" val="#wm#"/>
  <p:tag name="KSO_WM_UNIT_COLOR_SCHEME_SHAPE_ID" val="16"/>
  <p:tag name="KSO_WM_UNIT_COLOR_SCHEME_PARENT_PAGE" val="0_1"/>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60.xml><?xml version="1.0" encoding="utf-8"?>
<p:tagLst xmlns:p="http://schemas.openxmlformats.org/presentationml/2006/main">
  <p:tag name="KSO_WM_UNIT_TEXT_PART_ID_V2" val="d-3-2"/>
  <p:tag name="KSO_WM_UNIT_PRESET_TEXT" val="单击此处添加小标题:&#13;点击此处添加正文，文字是您思想的提炼，为了最终呈现发布的良好效果，请言简意赅的阐述观点，并根据需要酌情增减文字。&#13;您的正文已经字字珠玑，但信息却千丝万缕，需要用更多的文字来表述；但请您尽可能提炼思想的精髓，恰如其分的表达观点，往往事半功倍。&#13;为了能让您有更直观的字数感受，并进一步方便使用，我们为您标注了最适合的位置。您输入的文字到这里时，就是最佳视觉效果。"/>
  <p:tag name="KSO_WM_UNIT_NOCLEAR" val="1"/>
  <p:tag name="KSO_WM_UNIT_VALUE" val="273"/>
  <p:tag name="KSO_WM_UNIT_HIGHLIGHT" val="0"/>
  <p:tag name="KSO_WM_UNIT_COMPATIBLE" val="0"/>
  <p:tag name="KSO_WM_UNIT_DIAGRAM_ISNUMVISUAL" val="0"/>
  <p:tag name="KSO_WM_UNIT_DIAGRAM_ISREFERUNIT" val="0"/>
  <p:tag name="KSO_WM_UNIT_TYPE" val="f"/>
  <p:tag name="KSO_WM_UNIT_INDEX" val="2"/>
  <p:tag name="KSO_WM_UNIT_ID" val="diagram20194814_1*f*2"/>
  <p:tag name="KSO_WM_TEMPLATE_CATEGORY" val="diagram"/>
  <p:tag name="KSO_WM_TEMPLATE_INDEX" val="20194814"/>
  <p:tag name="KSO_WM_UNIT_LAYERLEVEL" val="1"/>
  <p:tag name="KSO_WM_TAG_VERSION" val="1.0"/>
  <p:tag name="KSO_WM_BEAUTIFY_FLAG" val="#wm#"/>
  <p:tag name="KSO_WM_UNIT_COLOR_SCHEME_SHAPE_ID" val="3"/>
  <p:tag name="KSO_WM_UNIT_COLOR_SCHEME_PARENT_PAGE" val="0_1"/>
</p:tagLst>
</file>

<file path=ppt/tags/tag1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Lst>
</file>

<file path=ppt/tags/tag1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Lst>
</file>

<file path=ppt/tags/tag163.xml><?xml version="1.0" encoding="utf-8"?>
<p:tagLst xmlns:p="http://schemas.openxmlformats.org/presentationml/2006/main">
  <p:tag name="KSO_WM_UNIT_TEXT_PART_ID_V2" val="d-3-2"/>
  <p:tag name="KSO_WM_UNIT_PRESET_TEXT" val="单击此处添加小标题:&#13;点击此处添加正文，文字是您思想的提炼，为了最终呈现发布的良好效果，请言简意赅的阐述观点，并根据需要酌情增减文字。&#13;您的正文已经字字珠玑，但信息却千丝万缕，需要用更多的文字来表述；但请您尽可能提炼思想的精髓，恰如其分的表达观点，往往事半功倍。&#13;为了能让您有更直观的字数感受，并进一步方便使用，我们为您标注了最适合的位置。您输入的文字到这里时，就是最佳视觉效果。"/>
  <p:tag name="KSO_WM_UNIT_NOCLEAR" val="1"/>
  <p:tag name="KSO_WM_UNIT_VALUE" val="273"/>
  <p:tag name="KSO_WM_UNIT_HIGHLIGHT" val="0"/>
  <p:tag name="KSO_WM_UNIT_COMPATIBLE" val="0"/>
  <p:tag name="KSO_WM_UNIT_DIAGRAM_ISNUMVISUAL" val="0"/>
  <p:tag name="KSO_WM_UNIT_DIAGRAM_ISREFERUNIT" val="0"/>
  <p:tag name="KSO_WM_UNIT_TYPE" val="f"/>
  <p:tag name="KSO_WM_UNIT_INDEX" val="2"/>
  <p:tag name="KSO_WM_UNIT_ID" val="diagram20194814_1*f*2"/>
  <p:tag name="KSO_WM_TEMPLATE_CATEGORY" val="diagram"/>
  <p:tag name="KSO_WM_TEMPLATE_INDEX" val="20194814"/>
  <p:tag name="KSO_WM_UNIT_LAYERLEVEL" val="1"/>
  <p:tag name="KSO_WM_TAG_VERSION" val="1.0"/>
  <p:tag name="KSO_WM_BEAUTIFY_FLAG" val="#wm#"/>
  <p:tag name="KSO_WM_UNIT_COLOR_SCHEME_SHAPE_ID" val="3"/>
  <p:tag name="KSO_WM_UNIT_COLOR_SCHEME_PARENT_PAGE" val="0_1"/>
</p:tagLst>
</file>

<file path=ppt/tags/tag164.xml><?xml version="1.0" encoding="utf-8"?>
<p:tagLst xmlns:p="http://schemas.openxmlformats.org/presentationml/2006/main">
  <p:tag name="KSO_WM_SLIDE_ID" val="diagram20194814_1"/>
  <p:tag name="KSO_WM_SLIDE_ITEM_CNT" val="0"/>
  <p:tag name="KSO_WM_SLIDE_INDEX" val="1"/>
  <p:tag name="KSO_WM_TAG_VERSION" val="1.0"/>
  <p:tag name="KSO_WM_BEAUTIFY_FLAG" val="#wm#"/>
  <p:tag name="KSO_WM_TEMPLATE_CATEGORY" val="diagram"/>
  <p:tag name="KSO_WM_TEMPLATE_INDEX" val="20194814"/>
  <p:tag name="KSO_WM_SLIDE_LAYOUT" val="f"/>
  <p:tag name="KSO_WM_SLIDE_LAYOUT_CNT" val="2"/>
  <p:tag name="KSO_WM_SLIDE_TYPE" val="text"/>
  <p:tag name="KSO_WM_SLIDE_SUBTYPE" val="pureTxt"/>
  <p:tag name="KSO_WM_SLIDE_SIZE" val="942*530"/>
  <p:tag name="KSO_WM_SLIDE_POSITION" val="1*0"/>
  <p:tag name="KSO_WM_SLIDE_COLORSCHEME_VERSION" val="3.2"/>
  <p:tag name="KSO_WM_TEMPLATE_SUBCATEGORY" val="0"/>
  <p:tag name="KSO_WM_TEMPLATE_MASTER_TYPE" val="0"/>
  <p:tag name="KSO_WM_TEMPLATE_COLOR_TYPE" val="1"/>
  <p:tag name="KSO_WM_SPECIAL_SOURCE" val="bdnull"/>
</p:tagLst>
</file>

<file path=ppt/tags/tag1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194814_1*i*1"/>
  <p:tag name="KSO_WM_TEMPLATE_CATEGORY" val="diagram"/>
  <p:tag name="KSO_WM_TEMPLATE_INDEX" val="20194814"/>
  <p:tag name="KSO_WM_UNIT_LAYERLEVEL" val="1"/>
  <p:tag name="KSO_WM_TAG_VERSION" val="1.0"/>
  <p:tag name="KSO_WM_BEAUTIFY_FLAG" val="#wm#"/>
  <p:tag name="KSO_WM_UNIT_COLOR_SCHEME_SHAPE_ID" val="5"/>
  <p:tag name="KSO_WM_UNIT_COLOR_SCHEME_PARENT_PAGE" val="0_1"/>
  <p:tag name="KSO_WM_UNIT_DECOLORIZATION" val="1"/>
</p:tagLst>
</file>

<file path=ppt/tags/tag1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diagram20194814_1*i*10"/>
  <p:tag name="KSO_WM_TEMPLATE_CATEGORY" val="diagram"/>
  <p:tag name="KSO_WM_TEMPLATE_INDEX" val="20194814"/>
  <p:tag name="KSO_WM_UNIT_LAYERLEVEL" val="1"/>
  <p:tag name="KSO_WM_TAG_VERSION" val="1.0"/>
  <p:tag name="KSO_WM_BEAUTIFY_FLAG" val="#wm#"/>
  <p:tag name="KSO_WM_UNIT_COLOR_SCHEME_SHAPE_ID" val="6"/>
  <p:tag name="KSO_WM_UNIT_COLOR_SCHEME_PARENT_PAGE" val="0_1"/>
</p:tagLst>
</file>

<file path=ppt/tags/tag1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 name="KSO_WM_UNIT_COLOR_SCHEME_SHAPE_ID" val="17"/>
  <p:tag name="KSO_WM_UNIT_COLOR_SCHEME_PARENT_PAGE" val="0_1"/>
</p:tagLst>
</file>

<file path=ppt/tags/tag1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 name="KSO_WM_UNIT_COLOR_SCHEME_SHAPE_ID" val="7"/>
  <p:tag name="KSO_WM_UNIT_COLOR_SCHEME_PARENT_PAGE" val="0_1"/>
</p:tagLst>
</file>

<file path=ppt/tags/tag1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3"/>
  <p:tag name="KSO_WM_UNIT_ID" val="diagram20194814_1*i*13"/>
  <p:tag name="KSO_WM_TEMPLATE_CATEGORY" val="diagram"/>
  <p:tag name="KSO_WM_TEMPLATE_INDEX" val="20194814"/>
  <p:tag name="KSO_WM_UNIT_LAYERLEVEL" val="1"/>
  <p:tag name="KSO_WM_TAG_VERSION" val="1.0"/>
  <p:tag name="KSO_WM_BEAUTIFY_FLAG" val="#wm#"/>
  <p:tag name="KSO_WM_UNIT_COLOR_SCHEME_SHAPE_ID" val="8"/>
  <p:tag name="KSO_WM_UNIT_COLOR_SCHEME_PARENT_PAGE" val="0_1"/>
  <p:tag name="KSO_WM_UNIT_DECOLORIZATION" val="1"/>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194814_1*i*2"/>
  <p:tag name="KSO_WM_TEMPLATE_CATEGORY" val="diagram"/>
  <p:tag name="KSO_WM_TEMPLATE_INDEX" val="20194814"/>
  <p:tag name="KSO_WM_UNIT_LAYERLEVEL" val="1"/>
  <p:tag name="KSO_WM_TAG_VERSION" val="1.0"/>
  <p:tag name="KSO_WM_BEAUTIFY_FLAG" val="#wm#"/>
  <p:tag name="KSO_WM_UNIT_COLOR_SCHEME_SHAPE_ID" val="9"/>
  <p:tag name="KSO_WM_UNIT_COLOR_SCHEME_PARENT_PAGE" val="0_1"/>
  <p:tag name="KSO_WM_UNIT_DECOLORIZATION" val="1"/>
</p:tagLst>
</file>

<file path=ppt/tags/tag1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194814_1*i*3"/>
  <p:tag name="KSO_WM_TEMPLATE_CATEGORY" val="diagram"/>
  <p:tag name="KSO_WM_TEMPLATE_INDEX" val="20194814"/>
  <p:tag name="KSO_WM_UNIT_LAYERLEVEL" val="1"/>
  <p:tag name="KSO_WM_TAG_VERSION" val="1.0"/>
  <p:tag name="KSO_WM_BEAUTIFY_FLAG" val="#wm#"/>
  <p:tag name="KSO_WM_UNIT_COLOR_SCHEME_SHAPE_ID" val="10"/>
  <p:tag name="KSO_WM_UNIT_COLOR_SCHEME_PARENT_PAGE" val="0_1"/>
  <p:tag name="KSO_WM_UNIT_DECOLORIZATION" val="1"/>
</p:tagLst>
</file>

<file path=ppt/tags/tag1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diagram20194814_1*i*7"/>
  <p:tag name="KSO_WM_TEMPLATE_CATEGORY" val="diagram"/>
  <p:tag name="KSO_WM_TEMPLATE_INDEX" val="20194814"/>
  <p:tag name="KSO_WM_UNIT_LAYERLEVEL" val="1"/>
  <p:tag name="KSO_WM_TAG_VERSION" val="1.0"/>
  <p:tag name="KSO_WM_BEAUTIFY_FLAG" val="#wm#"/>
  <p:tag name="KSO_WM_UNIT_COLOR_SCHEME_SHAPE_ID" val="14"/>
  <p:tag name="KSO_WM_UNIT_COLOR_SCHEME_PARENT_PAGE" val="0_1"/>
</p:tagLst>
</file>

<file path=ppt/tags/tag1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diagram20194814_1*i*8"/>
  <p:tag name="KSO_WM_TEMPLATE_CATEGORY" val="diagram"/>
  <p:tag name="KSO_WM_TEMPLATE_INDEX" val="20194814"/>
  <p:tag name="KSO_WM_UNIT_LAYERLEVEL" val="1"/>
  <p:tag name="KSO_WM_TAG_VERSION" val="1.0"/>
  <p:tag name="KSO_WM_BEAUTIFY_FLAG" val="#wm#"/>
  <p:tag name="KSO_WM_UNIT_COLOR_SCHEME_SHAPE_ID" val="15"/>
  <p:tag name="KSO_WM_UNIT_COLOR_SCHEME_PARENT_PAGE" val="0_1"/>
</p:tagLst>
</file>

<file path=ppt/tags/tag1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diagram20194814_1*i*9"/>
  <p:tag name="KSO_WM_TEMPLATE_CATEGORY" val="diagram"/>
  <p:tag name="KSO_WM_TEMPLATE_INDEX" val="20194814"/>
  <p:tag name="KSO_WM_UNIT_LAYERLEVEL" val="1"/>
  <p:tag name="KSO_WM_TAG_VERSION" val="1.0"/>
  <p:tag name="KSO_WM_BEAUTIFY_FLAG" val="#wm#"/>
  <p:tag name="KSO_WM_UNIT_COLOR_SCHEME_SHAPE_ID" val="16"/>
  <p:tag name="KSO_WM_UNIT_COLOR_SCHEME_PARENT_PAGE" val="0_1"/>
</p:tagLst>
</file>

<file path=ppt/tags/tag175.xml><?xml version="1.0" encoding="utf-8"?>
<p:tagLst xmlns:p="http://schemas.openxmlformats.org/presentationml/2006/main">
  <p:tag name="KSO_WM_UNIT_TEXT_PART_ID_V2" val="d-3-2"/>
  <p:tag name="KSO_WM_UNIT_PRESET_TEXT" val="单击此处添加小标题:&#13;点击此处添加正文，文字是您思想的提炼，为了最终呈现发布的良好效果，请言简意赅的阐述观点，并根据需要酌情增减文字。&#13;您的正文已经字字珠玑，但信息却千丝万缕，需要用更多的文字来表述；但请您尽可能提炼思想的精髓，恰如其分的表达观点，往往事半功倍。&#13;为了能让您有更直观的字数感受，并进一步方便使用，我们为您标注了最适合的位置。您输入的文字到这里时，就是最佳视觉效果。"/>
  <p:tag name="KSO_WM_UNIT_NOCLEAR" val="1"/>
  <p:tag name="KSO_WM_UNIT_VALUE" val="273"/>
  <p:tag name="KSO_WM_UNIT_HIGHLIGHT" val="0"/>
  <p:tag name="KSO_WM_UNIT_COMPATIBLE" val="0"/>
  <p:tag name="KSO_WM_UNIT_DIAGRAM_ISNUMVISUAL" val="0"/>
  <p:tag name="KSO_WM_UNIT_DIAGRAM_ISREFERUNIT" val="0"/>
  <p:tag name="KSO_WM_UNIT_TYPE" val="f"/>
  <p:tag name="KSO_WM_UNIT_INDEX" val="2"/>
  <p:tag name="KSO_WM_UNIT_ID" val="diagram20194814_1*f*2"/>
  <p:tag name="KSO_WM_TEMPLATE_CATEGORY" val="diagram"/>
  <p:tag name="KSO_WM_TEMPLATE_INDEX" val="20194814"/>
  <p:tag name="KSO_WM_UNIT_LAYERLEVEL" val="1"/>
  <p:tag name="KSO_WM_TAG_VERSION" val="1.0"/>
  <p:tag name="KSO_WM_BEAUTIFY_FLAG" val="#wm#"/>
  <p:tag name="KSO_WM_UNIT_COLOR_SCHEME_SHAPE_ID" val="3"/>
  <p:tag name="KSO_WM_UNIT_COLOR_SCHEME_PARENT_PAGE" val="0_1"/>
</p:tagLst>
</file>

<file path=ppt/tags/tag1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Lst>
</file>

<file path=ppt/tags/tag1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Lst>
</file>

<file path=ppt/tags/tag178.xml><?xml version="1.0" encoding="utf-8"?>
<p:tagLst xmlns:p="http://schemas.openxmlformats.org/presentationml/2006/main">
  <p:tag name="KSO_WM_SLIDE_ID" val="diagram20194814_1"/>
  <p:tag name="KSO_WM_SLIDE_ITEM_CNT" val="0"/>
  <p:tag name="KSO_WM_SLIDE_INDEX" val="1"/>
  <p:tag name="KSO_WM_TAG_VERSION" val="1.0"/>
  <p:tag name="KSO_WM_BEAUTIFY_FLAG" val="#wm#"/>
  <p:tag name="KSO_WM_TEMPLATE_CATEGORY" val="diagram"/>
  <p:tag name="KSO_WM_TEMPLATE_INDEX" val="20194814"/>
  <p:tag name="KSO_WM_SLIDE_LAYOUT" val="f"/>
  <p:tag name="KSO_WM_SLIDE_LAYOUT_CNT" val="2"/>
  <p:tag name="KSO_WM_SLIDE_TYPE" val="text"/>
  <p:tag name="KSO_WM_SLIDE_SUBTYPE" val="pureTxt"/>
  <p:tag name="KSO_WM_SLIDE_SIZE" val="942*530"/>
  <p:tag name="KSO_WM_SLIDE_POSITION" val="1*0"/>
  <p:tag name="KSO_WM_SLIDE_COLORSCHEME_VERSION" val="3.2"/>
  <p:tag name="KSO_WM_TEMPLATE_SUBCATEGORY" val="0"/>
  <p:tag name="KSO_WM_TEMPLATE_MASTER_TYPE" val="0"/>
  <p:tag name="KSO_WM_TEMPLATE_COLOR_TYPE" val="1"/>
  <p:tag name="KSO_WM_SPECIAL_SOURCE" val="bdnull"/>
</p:tagLst>
</file>

<file path=ppt/tags/tag1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194814_1*i*1"/>
  <p:tag name="KSO_WM_TEMPLATE_CATEGORY" val="diagram"/>
  <p:tag name="KSO_WM_TEMPLATE_INDEX" val="20194814"/>
  <p:tag name="KSO_WM_UNIT_LAYERLEVEL" val="1"/>
  <p:tag name="KSO_WM_TAG_VERSION" val="1.0"/>
  <p:tag name="KSO_WM_UNIT_COLOR_SCHEME_SHAPE_ID" val="5"/>
  <p:tag name="KSO_WM_UNIT_COLOR_SCHEME_PARENT_PAGE" val="0_1"/>
  <p:tag name="KSO_WM_UNIT_DECOLORIZATION" val="1"/>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diagram20194814_1*i*10"/>
  <p:tag name="KSO_WM_TEMPLATE_CATEGORY" val="diagram"/>
  <p:tag name="KSO_WM_TEMPLATE_INDEX" val="20194814"/>
  <p:tag name="KSO_WM_UNIT_LAYERLEVEL" val="1"/>
  <p:tag name="KSO_WM_TAG_VERSION" val="1.0"/>
  <p:tag name="KSO_WM_BEAUTIFY_FLAG" val="#wm#"/>
  <p:tag name="KSO_WM_UNIT_COLOR_SCHEME_SHAPE_ID" val="6"/>
  <p:tag name="KSO_WM_UNIT_COLOR_SCHEME_PARENT_PAGE" val="0_1"/>
</p:tagLst>
</file>

<file path=ppt/tags/tag1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 name="KSO_WM_UNIT_COLOR_SCHEME_SHAPE_ID" val="17"/>
  <p:tag name="KSO_WM_UNIT_COLOR_SCHEME_PARENT_PAGE" val="0_1"/>
</p:tagLst>
</file>

<file path=ppt/tags/tag1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 name="KSO_WM_UNIT_COLOR_SCHEME_SHAPE_ID" val="7"/>
  <p:tag name="KSO_WM_UNIT_COLOR_SCHEME_PARENT_PAGE" val="0_1"/>
</p:tagLst>
</file>

<file path=ppt/tags/tag1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3"/>
  <p:tag name="KSO_WM_UNIT_ID" val="diagram20194814_1*i*13"/>
  <p:tag name="KSO_WM_TEMPLATE_CATEGORY" val="diagram"/>
  <p:tag name="KSO_WM_TEMPLATE_INDEX" val="20194814"/>
  <p:tag name="KSO_WM_UNIT_LAYERLEVEL" val="1"/>
  <p:tag name="KSO_WM_TAG_VERSION" val="1.0"/>
  <p:tag name="KSO_WM_BEAUTIFY_FLAG" val="#wm#"/>
  <p:tag name="KSO_WM_UNIT_COLOR_SCHEME_SHAPE_ID" val="8"/>
  <p:tag name="KSO_WM_UNIT_COLOR_SCHEME_PARENT_PAGE" val="0_1"/>
  <p:tag name="KSO_WM_UNIT_DECOLORIZATION" val="1"/>
</p:tagLst>
</file>

<file path=ppt/tags/tag1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194814_1*i*2"/>
  <p:tag name="KSO_WM_TEMPLATE_CATEGORY" val="diagram"/>
  <p:tag name="KSO_WM_TEMPLATE_INDEX" val="20194814"/>
  <p:tag name="KSO_WM_UNIT_LAYERLEVEL" val="1"/>
  <p:tag name="KSO_WM_TAG_VERSION" val="1.0"/>
  <p:tag name="KSO_WM_BEAUTIFY_FLAG" val="#wm#"/>
  <p:tag name="KSO_WM_UNIT_COLOR_SCHEME_SHAPE_ID" val="9"/>
  <p:tag name="KSO_WM_UNIT_COLOR_SCHEME_PARENT_PAGE" val="0_1"/>
  <p:tag name="KSO_WM_UNIT_DECOLORIZATION" val="1"/>
</p:tagLst>
</file>

<file path=ppt/tags/tag1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194814_1*i*3"/>
  <p:tag name="KSO_WM_TEMPLATE_CATEGORY" val="diagram"/>
  <p:tag name="KSO_WM_TEMPLATE_INDEX" val="20194814"/>
  <p:tag name="KSO_WM_UNIT_LAYERLEVEL" val="1"/>
  <p:tag name="KSO_WM_TAG_VERSION" val="1.0"/>
  <p:tag name="KSO_WM_BEAUTIFY_FLAG" val="#wm#"/>
  <p:tag name="KSO_WM_UNIT_COLOR_SCHEME_SHAPE_ID" val="10"/>
  <p:tag name="KSO_WM_UNIT_COLOR_SCHEME_PARENT_PAGE" val="0_1"/>
  <p:tag name="KSO_WM_UNIT_DECOLORIZATION" val="1"/>
</p:tagLst>
</file>

<file path=ppt/tags/tag1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diagram20194814_1*i*7"/>
  <p:tag name="KSO_WM_TEMPLATE_CATEGORY" val="diagram"/>
  <p:tag name="KSO_WM_TEMPLATE_INDEX" val="20194814"/>
  <p:tag name="KSO_WM_UNIT_LAYERLEVEL" val="1"/>
  <p:tag name="KSO_WM_TAG_VERSION" val="1.0"/>
  <p:tag name="KSO_WM_BEAUTIFY_FLAG" val="#wm#"/>
  <p:tag name="KSO_WM_UNIT_COLOR_SCHEME_SHAPE_ID" val="14"/>
  <p:tag name="KSO_WM_UNIT_COLOR_SCHEME_PARENT_PAGE" val="0_1"/>
</p:tagLst>
</file>

<file path=ppt/tags/tag1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diagram20194814_1*i*8"/>
  <p:tag name="KSO_WM_TEMPLATE_CATEGORY" val="diagram"/>
  <p:tag name="KSO_WM_TEMPLATE_INDEX" val="20194814"/>
  <p:tag name="KSO_WM_UNIT_LAYERLEVEL" val="1"/>
  <p:tag name="KSO_WM_TAG_VERSION" val="1.0"/>
  <p:tag name="KSO_WM_BEAUTIFY_FLAG" val="#wm#"/>
  <p:tag name="KSO_WM_UNIT_COLOR_SCHEME_SHAPE_ID" val="15"/>
  <p:tag name="KSO_WM_UNIT_COLOR_SCHEME_PARENT_PAGE" val="0_1"/>
</p:tagLst>
</file>

<file path=ppt/tags/tag1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diagram20194814_1*i*9"/>
  <p:tag name="KSO_WM_TEMPLATE_CATEGORY" val="diagram"/>
  <p:tag name="KSO_WM_TEMPLATE_INDEX" val="20194814"/>
  <p:tag name="KSO_WM_UNIT_LAYERLEVEL" val="1"/>
  <p:tag name="KSO_WM_TAG_VERSION" val="1.0"/>
  <p:tag name="KSO_WM_BEAUTIFY_FLAG" val="#wm#"/>
  <p:tag name="KSO_WM_UNIT_COLOR_SCHEME_SHAPE_ID" val="16"/>
  <p:tag name="KSO_WM_UNIT_COLOR_SCHEME_PARENT_PAGE" val="0_1"/>
</p:tagLst>
</file>

<file path=ppt/tags/tag189.xml><?xml version="1.0" encoding="utf-8"?>
<p:tagLst xmlns:p="http://schemas.openxmlformats.org/presentationml/2006/main">
  <p:tag name="KSO_WM_UNIT_TEXT_PART_ID_V2" val="d-3-2"/>
  <p:tag name="KSO_WM_UNIT_PRESET_TEXT" val="单击此处添加小标题:&#13;点击此处添加正文，文字是您思想的提炼，为了最终呈现发布的良好效果，请言简意赅的阐述观点，并根据需要酌情增减文字。&#13;您的正文已经字字珠玑，但信息却千丝万缕，需要用更多的文字来表述；但请您尽可能提炼思想的精髓，恰如其分的表达观点，往往事半功倍。&#13;为了能让您有更直观的字数感受，并进一步方便使用，我们为您标注了最适合的位置。您输入的文字到这里时，就是最佳视觉效果。"/>
  <p:tag name="KSO_WM_UNIT_NOCLEAR" val="1"/>
  <p:tag name="KSO_WM_UNIT_VALUE" val="273"/>
  <p:tag name="KSO_WM_UNIT_HIGHLIGHT" val="0"/>
  <p:tag name="KSO_WM_UNIT_COMPATIBLE" val="0"/>
  <p:tag name="KSO_WM_UNIT_DIAGRAM_ISNUMVISUAL" val="0"/>
  <p:tag name="KSO_WM_UNIT_DIAGRAM_ISREFERUNIT" val="0"/>
  <p:tag name="KSO_WM_UNIT_TYPE" val="f"/>
  <p:tag name="KSO_WM_UNIT_INDEX" val="2"/>
  <p:tag name="KSO_WM_UNIT_ID" val="diagram20194814_1*f*2"/>
  <p:tag name="KSO_WM_TEMPLATE_CATEGORY" val="diagram"/>
  <p:tag name="KSO_WM_TEMPLATE_INDEX" val="20194814"/>
  <p:tag name="KSO_WM_UNIT_LAYERLEVEL" val="1"/>
  <p:tag name="KSO_WM_TAG_VERSION" val="1.0"/>
  <p:tag name="KSO_WM_BEAUTIFY_FLAG" val="#wm#"/>
  <p:tag name="KSO_WM_UNIT_COLOR_SCHEME_SHAPE_ID" val="3"/>
  <p:tag name="KSO_WM_UNIT_COLOR_SCHEME_PARENT_PAGE" val="0_1"/>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Lst>
</file>

<file path=ppt/tags/tag1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Lst>
</file>

<file path=ppt/tags/tag192.xml><?xml version="1.0" encoding="utf-8"?>
<p:tagLst xmlns:p="http://schemas.openxmlformats.org/presentationml/2006/main">
  <p:tag name="KSO_WM_SLIDE_ID" val="diagram20194814_1"/>
  <p:tag name="KSO_WM_SLIDE_ITEM_CNT" val="0"/>
  <p:tag name="KSO_WM_SLIDE_INDEX" val="1"/>
  <p:tag name="KSO_WM_TAG_VERSION" val="1.0"/>
  <p:tag name="KSO_WM_BEAUTIFY_FLAG" val="#wm#"/>
  <p:tag name="KSO_WM_TEMPLATE_CATEGORY" val="diagram"/>
  <p:tag name="KSO_WM_TEMPLATE_INDEX" val="20194814"/>
  <p:tag name="KSO_WM_SLIDE_LAYOUT" val="f"/>
  <p:tag name="KSO_WM_SLIDE_LAYOUT_CNT" val="2"/>
  <p:tag name="KSO_WM_SLIDE_TYPE" val="text"/>
  <p:tag name="KSO_WM_SLIDE_SUBTYPE" val="pureTxt"/>
  <p:tag name="KSO_WM_SLIDE_SIZE" val="942*530"/>
  <p:tag name="KSO_WM_SLIDE_POSITION" val="1*0"/>
  <p:tag name="KSO_WM_SLIDE_COLORSCHEME_VERSION" val="3.2"/>
  <p:tag name="KSO_WM_TEMPLATE_SUBCATEGORY" val="0"/>
  <p:tag name="KSO_WM_TEMPLATE_MASTER_TYPE" val="0"/>
  <p:tag name="KSO_WM_TEMPLATE_COLOR_TYPE" val="1"/>
  <p:tag name="KSO_WM_SPECIAL_SOURCE" val="bdnull"/>
</p:tagLst>
</file>

<file path=ppt/tags/tag1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194814_1*i*1"/>
  <p:tag name="KSO_WM_TEMPLATE_CATEGORY" val="diagram"/>
  <p:tag name="KSO_WM_TEMPLATE_INDEX" val="20194814"/>
  <p:tag name="KSO_WM_UNIT_LAYERLEVEL" val="1"/>
  <p:tag name="KSO_WM_TAG_VERSION" val="1.0"/>
  <p:tag name="KSO_WM_BEAUTIFY_FLAG" val="#wm#"/>
  <p:tag name="KSO_WM_UNIT_COLOR_SCHEME_SHAPE_ID" val="5"/>
  <p:tag name="KSO_WM_UNIT_COLOR_SCHEME_PARENT_PAGE" val="0_1"/>
  <p:tag name="KSO_WM_UNIT_DECOLORIZATION" val="1"/>
</p:tagLst>
</file>

<file path=ppt/tags/tag1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diagram20194814_1*i*10"/>
  <p:tag name="KSO_WM_TEMPLATE_CATEGORY" val="diagram"/>
  <p:tag name="KSO_WM_TEMPLATE_INDEX" val="20194814"/>
  <p:tag name="KSO_WM_UNIT_LAYERLEVEL" val="1"/>
  <p:tag name="KSO_WM_TAG_VERSION" val="1.0"/>
  <p:tag name="KSO_WM_BEAUTIFY_FLAG" val="#wm#"/>
  <p:tag name="KSO_WM_UNIT_COLOR_SCHEME_SHAPE_ID" val="6"/>
  <p:tag name="KSO_WM_UNIT_COLOR_SCHEME_PARENT_PAGE" val="0_1"/>
</p:tagLst>
</file>

<file path=ppt/tags/tag1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 name="KSO_WM_UNIT_COLOR_SCHEME_SHAPE_ID" val="17"/>
  <p:tag name="KSO_WM_UNIT_COLOR_SCHEME_PARENT_PAGE" val="0_1"/>
</p:tagLst>
</file>

<file path=ppt/tags/tag1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 name="KSO_WM_UNIT_COLOR_SCHEME_SHAPE_ID" val="7"/>
  <p:tag name="KSO_WM_UNIT_COLOR_SCHEME_PARENT_PAGE" val="0_1"/>
</p:tagLst>
</file>

<file path=ppt/tags/tag1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3"/>
  <p:tag name="KSO_WM_UNIT_ID" val="diagram20194814_1*i*13"/>
  <p:tag name="KSO_WM_TEMPLATE_CATEGORY" val="diagram"/>
  <p:tag name="KSO_WM_TEMPLATE_INDEX" val="20194814"/>
  <p:tag name="KSO_WM_UNIT_LAYERLEVEL" val="1"/>
  <p:tag name="KSO_WM_TAG_VERSION" val="1.0"/>
  <p:tag name="KSO_WM_BEAUTIFY_FLAG" val="#wm#"/>
  <p:tag name="KSO_WM_UNIT_COLOR_SCHEME_SHAPE_ID" val="8"/>
  <p:tag name="KSO_WM_UNIT_COLOR_SCHEME_PARENT_PAGE" val="0_1"/>
  <p:tag name="KSO_WM_UNIT_DECOLORIZATION" val="1"/>
</p:tagLst>
</file>

<file path=ppt/tags/tag1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194814_1*i*2"/>
  <p:tag name="KSO_WM_TEMPLATE_CATEGORY" val="diagram"/>
  <p:tag name="KSO_WM_TEMPLATE_INDEX" val="20194814"/>
  <p:tag name="KSO_WM_UNIT_LAYERLEVEL" val="1"/>
  <p:tag name="KSO_WM_TAG_VERSION" val="1.0"/>
  <p:tag name="KSO_WM_BEAUTIFY_FLAG" val="#wm#"/>
  <p:tag name="KSO_WM_UNIT_COLOR_SCHEME_SHAPE_ID" val="9"/>
  <p:tag name="KSO_WM_UNIT_COLOR_SCHEME_PARENT_PAGE" val="0_1"/>
  <p:tag name="KSO_WM_UNIT_DECOLORIZATION" val="1"/>
</p:tagLst>
</file>

<file path=ppt/tags/tag1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194814_1*i*3"/>
  <p:tag name="KSO_WM_TEMPLATE_CATEGORY" val="diagram"/>
  <p:tag name="KSO_WM_TEMPLATE_INDEX" val="20194814"/>
  <p:tag name="KSO_WM_UNIT_LAYERLEVEL" val="1"/>
  <p:tag name="KSO_WM_TAG_VERSION" val="1.0"/>
  <p:tag name="KSO_WM_BEAUTIFY_FLAG" val="#wm#"/>
  <p:tag name="KSO_WM_UNIT_COLOR_SCHEME_SHAPE_ID" val="10"/>
  <p:tag name="KSO_WM_UNIT_COLOR_SCHEME_PARENT_PAGE" val="0_1"/>
  <p:tag name="KSO_WM_UNIT_DECOLORIZATION" val="1"/>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diagram20194814_1*i*7"/>
  <p:tag name="KSO_WM_TEMPLATE_CATEGORY" val="diagram"/>
  <p:tag name="KSO_WM_TEMPLATE_INDEX" val="20194814"/>
  <p:tag name="KSO_WM_UNIT_LAYERLEVEL" val="1"/>
  <p:tag name="KSO_WM_TAG_VERSION" val="1.0"/>
  <p:tag name="KSO_WM_BEAUTIFY_FLAG" val="#wm#"/>
  <p:tag name="KSO_WM_UNIT_COLOR_SCHEME_SHAPE_ID" val="14"/>
  <p:tag name="KSO_WM_UNIT_COLOR_SCHEME_PARENT_PAGE" val="0_1"/>
</p:tagLst>
</file>

<file path=ppt/tags/tag2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diagram20194814_1*i*8"/>
  <p:tag name="KSO_WM_TEMPLATE_CATEGORY" val="diagram"/>
  <p:tag name="KSO_WM_TEMPLATE_INDEX" val="20194814"/>
  <p:tag name="KSO_WM_UNIT_LAYERLEVEL" val="1"/>
  <p:tag name="KSO_WM_TAG_VERSION" val="1.0"/>
  <p:tag name="KSO_WM_BEAUTIFY_FLAG" val="#wm#"/>
  <p:tag name="KSO_WM_UNIT_COLOR_SCHEME_SHAPE_ID" val="15"/>
  <p:tag name="KSO_WM_UNIT_COLOR_SCHEME_PARENT_PAGE" val="0_1"/>
</p:tagLst>
</file>

<file path=ppt/tags/tag2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diagram20194814_1*i*9"/>
  <p:tag name="KSO_WM_TEMPLATE_CATEGORY" val="diagram"/>
  <p:tag name="KSO_WM_TEMPLATE_INDEX" val="20194814"/>
  <p:tag name="KSO_WM_UNIT_LAYERLEVEL" val="1"/>
  <p:tag name="KSO_WM_TAG_VERSION" val="1.0"/>
  <p:tag name="KSO_WM_BEAUTIFY_FLAG" val="#wm#"/>
  <p:tag name="KSO_WM_UNIT_COLOR_SCHEME_SHAPE_ID" val="16"/>
  <p:tag name="KSO_WM_UNIT_COLOR_SCHEME_PARENT_PAGE" val="0_1"/>
</p:tagLst>
</file>

<file path=ppt/tags/tag203.xml><?xml version="1.0" encoding="utf-8"?>
<p:tagLst xmlns:p="http://schemas.openxmlformats.org/presentationml/2006/main">
  <p:tag name="KSO_WM_UNIT_TEXT_PART_ID_V2" val="d-3-2"/>
  <p:tag name="KSO_WM_UNIT_PRESET_TEXT" val="单击此处添加小标题:&#13;点击此处添加正文，文字是您思想的提炼，为了最终呈现发布的良好效果，请言简意赅的阐述观点，并根据需要酌情增减文字。&#13;您的正文已经字字珠玑，但信息却千丝万缕，需要用更多的文字来表述；但请您尽可能提炼思想的精髓，恰如其分的表达观点，往往事半功倍。&#13;为了能让您有更直观的字数感受，并进一步方便使用，我们为您标注了最适合的位置。您输入的文字到这里时，就是最佳视觉效果。"/>
  <p:tag name="KSO_WM_UNIT_NOCLEAR" val="1"/>
  <p:tag name="KSO_WM_UNIT_VALUE" val="273"/>
  <p:tag name="KSO_WM_UNIT_HIGHLIGHT" val="0"/>
  <p:tag name="KSO_WM_UNIT_COMPATIBLE" val="0"/>
  <p:tag name="KSO_WM_UNIT_DIAGRAM_ISNUMVISUAL" val="0"/>
  <p:tag name="KSO_WM_UNIT_DIAGRAM_ISREFERUNIT" val="0"/>
  <p:tag name="KSO_WM_UNIT_TYPE" val="f"/>
  <p:tag name="KSO_WM_UNIT_INDEX" val="2"/>
  <p:tag name="KSO_WM_UNIT_ID" val="diagram20194814_1*f*2"/>
  <p:tag name="KSO_WM_TEMPLATE_CATEGORY" val="diagram"/>
  <p:tag name="KSO_WM_TEMPLATE_INDEX" val="20194814"/>
  <p:tag name="KSO_WM_UNIT_LAYERLEVEL" val="1"/>
  <p:tag name="KSO_WM_TAG_VERSION" val="1.0"/>
  <p:tag name="KSO_WM_BEAUTIFY_FLAG" val="#wm#"/>
  <p:tag name="KSO_WM_UNIT_COLOR_SCHEME_SHAPE_ID" val="3"/>
  <p:tag name="KSO_WM_UNIT_COLOR_SCHEME_PARENT_PAGE" val="0_1"/>
</p:tagLst>
</file>

<file path=ppt/tags/tag2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Lst>
</file>

<file path=ppt/tags/tag2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Lst>
</file>

<file path=ppt/tags/tag206.xml><?xml version="1.0" encoding="utf-8"?>
<p:tagLst xmlns:p="http://schemas.openxmlformats.org/presentationml/2006/main">
  <p:tag name="KSO_WM_SLIDE_ID" val="diagram20194814_1"/>
  <p:tag name="KSO_WM_SLIDE_ITEM_CNT" val="0"/>
  <p:tag name="KSO_WM_SLIDE_INDEX" val="1"/>
  <p:tag name="KSO_WM_TAG_VERSION" val="1.0"/>
  <p:tag name="KSO_WM_BEAUTIFY_FLAG" val="#wm#"/>
  <p:tag name="KSO_WM_TEMPLATE_CATEGORY" val="diagram"/>
  <p:tag name="KSO_WM_TEMPLATE_INDEX" val="20194814"/>
  <p:tag name="KSO_WM_SLIDE_LAYOUT" val="f"/>
  <p:tag name="KSO_WM_SLIDE_LAYOUT_CNT" val="2"/>
  <p:tag name="KSO_WM_SLIDE_TYPE" val="text"/>
  <p:tag name="KSO_WM_SLIDE_SUBTYPE" val="pureTxt"/>
  <p:tag name="KSO_WM_SLIDE_SIZE" val="942*530"/>
  <p:tag name="KSO_WM_SLIDE_POSITION" val="1*0"/>
  <p:tag name="KSO_WM_SLIDE_COLORSCHEME_VERSION" val="3.2"/>
  <p:tag name="KSO_WM_TEMPLATE_SUBCATEGORY" val="0"/>
  <p:tag name="KSO_WM_TEMPLATE_MASTER_TYPE" val="0"/>
  <p:tag name="KSO_WM_TEMPLATE_COLOR_TYPE" val="1"/>
  <p:tag name="KSO_WM_SPECIAL_SOURCE" val="bdnull"/>
</p:tagLst>
</file>

<file path=ppt/tags/tag2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194814_1*i*1"/>
  <p:tag name="KSO_WM_TEMPLATE_CATEGORY" val="diagram"/>
  <p:tag name="KSO_WM_TEMPLATE_INDEX" val="20194814"/>
  <p:tag name="KSO_WM_UNIT_LAYERLEVEL" val="1"/>
  <p:tag name="KSO_WM_TAG_VERSION" val="1.0"/>
  <p:tag name="KSO_WM_BEAUTIFY_FLAG" val="#wm#"/>
  <p:tag name="KSO_WM_UNIT_COLOR_SCHEME_SHAPE_ID" val="5"/>
  <p:tag name="KSO_WM_UNIT_COLOR_SCHEME_PARENT_PAGE" val="0_1"/>
  <p:tag name="KSO_WM_UNIT_DECOLORIZATION" val="1"/>
</p:tagLst>
</file>

<file path=ppt/tags/tag2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diagram20194814_1*i*10"/>
  <p:tag name="KSO_WM_TEMPLATE_CATEGORY" val="diagram"/>
  <p:tag name="KSO_WM_TEMPLATE_INDEX" val="20194814"/>
  <p:tag name="KSO_WM_UNIT_LAYERLEVEL" val="1"/>
  <p:tag name="KSO_WM_TAG_VERSION" val="1.0"/>
  <p:tag name="KSO_WM_BEAUTIFY_FLAG" val="#wm#"/>
  <p:tag name="KSO_WM_UNIT_COLOR_SCHEME_SHAPE_ID" val="6"/>
  <p:tag name="KSO_WM_UNIT_COLOR_SCHEME_PARENT_PAGE" val="0_1"/>
</p:tagLst>
</file>

<file path=ppt/tags/tag2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 name="KSO_WM_UNIT_COLOR_SCHEME_SHAPE_ID" val="17"/>
  <p:tag name="KSO_WM_UNIT_COLOR_SCHEME_PARENT_PAGE" val="0_1"/>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 name="KSO_WM_UNIT_COLOR_SCHEME_SHAPE_ID" val="7"/>
  <p:tag name="KSO_WM_UNIT_COLOR_SCHEME_PARENT_PAGE" val="0_1"/>
</p:tagLst>
</file>

<file path=ppt/tags/tag2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3"/>
  <p:tag name="KSO_WM_UNIT_ID" val="diagram20194814_1*i*13"/>
  <p:tag name="KSO_WM_TEMPLATE_CATEGORY" val="diagram"/>
  <p:tag name="KSO_WM_TEMPLATE_INDEX" val="20194814"/>
  <p:tag name="KSO_WM_UNIT_LAYERLEVEL" val="1"/>
  <p:tag name="KSO_WM_TAG_VERSION" val="1.0"/>
  <p:tag name="KSO_WM_BEAUTIFY_FLAG" val="#wm#"/>
  <p:tag name="KSO_WM_UNIT_COLOR_SCHEME_SHAPE_ID" val="8"/>
  <p:tag name="KSO_WM_UNIT_COLOR_SCHEME_PARENT_PAGE" val="0_1"/>
  <p:tag name="KSO_WM_UNIT_DECOLORIZATION" val="1"/>
</p:tagLst>
</file>

<file path=ppt/tags/tag2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194814_1*i*2"/>
  <p:tag name="KSO_WM_TEMPLATE_CATEGORY" val="diagram"/>
  <p:tag name="KSO_WM_TEMPLATE_INDEX" val="20194814"/>
  <p:tag name="KSO_WM_UNIT_LAYERLEVEL" val="1"/>
  <p:tag name="KSO_WM_TAG_VERSION" val="1.0"/>
  <p:tag name="KSO_WM_BEAUTIFY_FLAG" val="#wm#"/>
  <p:tag name="KSO_WM_UNIT_COLOR_SCHEME_SHAPE_ID" val="9"/>
  <p:tag name="KSO_WM_UNIT_COLOR_SCHEME_PARENT_PAGE" val="0_1"/>
  <p:tag name="KSO_WM_UNIT_DECOLORIZATION" val="1"/>
</p:tagLst>
</file>

<file path=ppt/tags/tag2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194814_1*i*3"/>
  <p:tag name="KSO_WM_TEMPLATE_CATEGORY" val="diagram"/>
  <p:tag name="KSO_WM_TEMPLATE_INDEX" val="20194814"/>
  <p:tag name="KSO_WM_UNIT_LAYERLEVEL" val="1"/>
  <p:tag name="KSO_WM_TAG_VERSION" val="1.0"/>
  <p:tag name="KSO_WM_BEAUTIFY_FLAG" val="#wm#"/>
  <p:tag name="KSO_WM_UNIT_COLOR_SCHEME_SHAPE_ID" val="10"/>
  <p:tag name="KSO_WM_UNIT_COLOR_SCHEME_PARENT_PAGE" val="0_1"/>
  <p:tag name="KSO_WM_UNIT_DECOLORIZATION" val="1"/>
</p:tagLst>
</file>

<file path=ppt/tags/tag2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diagram20194814_1*i*7"/>
  <p:tag name="KSO_WM_TEMPLATE_CATEGORY" val="diagram"/>
  <p:tag name="KSO_WM_TEMPLATE_INDEX" val="20194814"/>
  <p:tag name="KSO_WM_UNIT_LAYERLEVEL" val="1"/>
  <p:tag name="KSO_WM_TAG_VERSION" val="1.0"/>
  <p:tag name="KSO_WM_BEAUTIFY_FLAG" val="#wm#"/>
  <p:tag name="KSO_WM_UNIT_COLOR_SCHEME_SHAPE_ID" val="14"/>
  <p:tag name="KSO_WM_UNIT_COLOR_SCHEME_PARENT_PAGE" val="0_1"/>
</p:tagLst>
</file>

<file path=ppt/tags/tag2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diagram20194814_1*i*8"/>
  <p:tag name="KSO_WM_TEMPLATE_CATEGORY" val="diagram"/>
  <p:tag name="KSO_WM_TEMPLATE_INDEX" val="20194814"/>
  <p:tag name="KSO_WM_UNIT_LAYERLEVEL" val="1"/>
  <p:tag name="KSO_WM_TAG_VERSION" val="1.0"/>
  <p:tag name="KSO_WM_BEAUTIFY_FLAG" val="#wm#"/>
  <p:tag name="KSO_WM_UNIT_COLOR_SCHEME_SHAPE_ID" val="15"/>
  <p:tag name="KSO_WM_UNIT_COLOR_SCHEME_PARENT_PAGE" val="0_1"/>
</p:tagLst>
</file>

<file path=ppt/tags/tag2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diagram20194814_1*i*9"/>
  <p:tag name="KSO_WM_TEMPLATE_CATEGORY" val="diagram"/>
  <p:tag name="KSO_WM_TEMPLATE_INDEX" val="20194814"/>
  <p:tag name="KSO_WM_UNIT_LAYERLEVEL" val="1"/>
  <p:tag name="KSO_WM_TAG_VERSION" val="1.0"/>
  <p:tag name="KSO_WM_BEAUTIFY_FLAG" val="#wm#"/>
  <p:tag name="KSO_WM_UNIT_COLOR_SCHEME_SHAPE_ID" val="16"/>
  <p:tag name="KSO_WM_UNIT_COLOR_SCHEME_PARENT_PAGE" val="0_1"/>
</p:tagLst>
</file>

<file path=ppt/tags/tag217.xml><?xml version="1.0" encoding="utf-8"?>
<p:tagLst xmlns:p="http://schemas.openxmlformats.org/presentationml/2006/main">
  <p:tag name="KSO_WM_UNIT_TEXT_PART_ID_V2" val="d-3-2"/>
  <p:tag name="KSO_WM_UNIT_PRESET_TEXT" val="单击此处添加小标题:&#13;点击此处添加正文，文字是您思想的提炼，为了最终呈现发布的良好效果，请言简意赅的阐述观点，并根据需要酌情增减文字。&#13;您的正文已经字字珠玑，但信息却千丝万缕，需要用更多的文字来表述；但请您尽可能提炼思想的精髓，恰如其分的表达观点，往往事半功倍。&#13;为了能让您有更直观的字数感受，并进一步方便使用，我们为您标注了最适合的位置。您输入的文字到这里时，就是最佳视觉效果。"/>
  <p:tag name="KSO_WM_UNIT_NOCLEAR" val="1"/>
  <p:tag name="KSO_WM_UNIT_VALUE" val="273"/>
  <p:tag name="KSO_WM_UNIT_HIGHLIGHT" val="0"/>
  <p:tag name="KSO_WM_UNIT_COMPATIBLE" val="0"/>
  <p:tag name="KSO_WM_UNIT_DIAGRAM_ISNUMVISUAL" val="0"/>
  <p:tag name="KSO_WM_UNIT_DIAGRAM_ISREFERUNIT" val="0"/>
  <p:tag name="KSO_WM_UNIT_TYPE" val="f"/>
  <p:tag name="KSO_WM_UNIT_INDEX" val="2"/>
  <p:tag name="KSO_WM_UNIT_ID" val="diagram20194814_1*f*2"/>
  <p:tag name="KSO_WM_TEMPLATE_CATEGORY" val="diagram"/>
  <p:tag name="KSO_WM_TEMPLATE_INDEX" val="20194814"/>
  <p:tag name="KSO_WM_UNIT_LAYERLEVEL" val="1"/>
  <p:tag name="KSO_WM_TAG_VERSION" val="1.0"/>
  <p:tag name="KSO_WM_BEAUTIFY_FLAG" val="#wm#"/>
  <p:tag name="KSO_WM_UNIT_COLOR_SCHEME_SHAPE_ID" val="3"/>
  <p:tag name="KSO_WM_UNIT_COLOR_SCHEME_PARENT_PAGE" val="0_1"/>
</p:tagLst>
</file>

<file path=ppt/tags/tag2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Lst>
</file>

<file path=ppt/tags/tag2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20.xml><?xml version="1.0" encoding="utf-8"?>
<p:tagLst xmlns:p="http://schemas.openxmlformats.org/presentationml/2006/main">
  <p:tag name="KSO_WM_SLIDE_ID" val="diagram20194814_1"/>
  <p:tag name="KSO_WM_SLIDE_ITEM_CNT" val="0"/>
  <p:tag name="KSO_WM_SLIDE_INDEX" val="1"/>
  <p:tag name="KSO_WM_TAG_VERSION" val="1.0"/>
  <p:tag name="KSO_WM_BEAUTIFY_FLAG" val="#wm#"/>
  <p:tag name="KSO_WM_TEMPLATE_CATEGORY" val="diagram"/>
  <p:tag name="KSO_WM_TEMPLATE_INDEX" val="20194814"/>
  <p:tag name="KSO_WM_SLIDE_LAYOUT" val="f"/>
  <p:tag name="KSO_WM_SLIDE_LAYOUT_CNT" val="2"/>
  <p:tag name="KSO_WM_SLIDE_TYPE" val="text"/>
  <p:tag name="KSO_WM_SLIDE_SUBTYPE" val="pureTxt"/>
  <p:tag name="KSO_WM_SLIDE_SIZE" val="942*530"/>
  <p:tag name="KSO_WM_SLIDE_POSITION" val="1*0"/>
  <p:tag name="KSO_WM_SLIDE_COLORSCHEME_VERSION" val="3.2"/>
  <p:tag name="KSO_WM_TEMPLATE_SUBCATEGORY" val="0"/>
  <p:tag name="KSO_WM_TEMPLATE_MASTER_TYPE" val="0"/>
  <p:tag name="KSO_WM_TEMPLATE_COLOR_TYPE" val="1"/>
  <p:tag name="KSO_WM_SPECIAL_SOURCE" val="bdnull"/>
</p:tagLst>
</file>

<file path=ppt/tags/tag2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194814_1*i*1"/>
  <p:tag name="KSO_WM_TEMPLATE_CATEGORY" val="diagram"/>
  <p:tag name="KSO_WM_TEMPLATE_INDEX" val="20194814"/>
  <p:tag name="KSO_WM_UNIT_LAYERLEVEL" val="1"/>
  <p:tag name="KSO_WM_TAG_VERSION" val="1.0"/>
  <p:tag name="KSO_WM_BEAUTIFY_FLAG" val="#wm#"/>
  <p:tag name="KSO_WM_UNIT_COLOR_SCHEME_SHAPE_ID" val="5"/>
  <p:tag name="KSO_WM_UNIT_COLOR_SCHEME_PARENT_PAGE" val="0_1"/>
  <p:tag name="KSO_WM_UNIT_DECOLORIZATION" val="1"/>
</p:tagLst>
</file>

<file path=ppt/tags/tag2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diagram20194814_1*i*10"/>
  <p:tag name="KSO_WM_TEMPLATE_CATEGORY" val="diagram"/>
  <p:tag name="KSO_WM_TEMPLATE_INDEX" val="20194814"/>
  <p:tag name="KSO_WM_UNIT_LAYERLEVEL" val="1"/>
  <p:tag name="KSO_WM_TAG_VERSION" val="1.0"/>
  <p:tag name="KSO_WM_BEAUTIFY_FLAG" val="#wm#"/>
  <p:tag name="KSO_WM_UNIT_COLOR_SCHEME_SHAPE_ID" val="6"/>
  <p:tag name="KSO_WM_UNIT_COLOR_SCHEME_PARENT_PAGE" val="0_1"/>
</p:tagLst>
</file>

<file path=ppt/tags/tag2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 name="KSO_WM_UNIT_COLOR_SCHEME_SHAPE_ID" val="17"/>
  <p:tag name="KSO_WM_UNIT_COLOR_SCHEME_PARENT_PAGE" val="0_1"/>
</p:tagLst>
</file>

<file path=ppt/tags/tag2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 name="KSO_WM_UNIT_COLOR_SCHEME_SHAPE_ID" val="7"/>
  <p:tag name="KSO_WM_UNIT_COLOR_SCHEME_PARENT_PAGE" val="0_1"/>
</p:tagLst>
</file>

<file path=ppt/tags/tag2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3"/>
  <p:tag name="KSO_WM_UNIT_ID" val="diagram20194814_1*i*13"/>
  <p:tag name="KSO_WM_TEMPLATE_CATEGORY" val="diagram"/>
  <p:tag name="KSO_WM_TEMPLATE_INDEX" val="20194814"/>
  <p:tag name="KSO_WM_UNIT_LAYERLEVEL" val="1"/>
  <p:tag name="KSO_WM_TAG_VERSION" val="1.0"/>
  <p:tag name="KSO_WM_BEAUTIFY_FLAG" val="#wm#"/>
  <p:tag name="KSO_WM_UNIT_COLOR_SCHEME_SHAPE_ID" val="8"/>
  <p:tag name="KSO_WM_UNIT_COLOR_SCHEME_PARENT_PAGE" val="0_1"/>
  <p:tag name="KSO_WM_UNIT_DECOLORIZATION" val="1"/>
</p:tagLst>
</file>

<file path=ppt/tags/tag2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194814_1*i*2"/>
  <p:tag name="KSO_WM_TEMPLATE_CATEGORY" val="diagram"/>
  <p:tag name="KSO_WM_TEMPLATE_INDEX" val="20194814"/>
  <p:tag name="KSO_WM_UNIT_LAYERLEVEL" val="1"/>
  <p:tag name="KSO_WM_TAG_VERSION" val="1.0"/>
  <p:tag name="KSO_WM_BEAUTIFY_FLAG" val="#wm#"/>
  <p:tag name="KSO_WM_UNIT_COLOR_SCHEME_SHAPE_ID" val="9"/>
  <p:tag name="KSO_WM_UNIT_COLOR_SCHEME_PARENT_PAGE" val="0_1"/>
  <p:tag name="KSO_WM_UNIT_DECOLORIZATION" val="1"/>
</p:tagLst>
</file>

<file path=ppt/tags/tag2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194814_1*i*3"/>
  <p:tag name="KSO_WM_TEMPLATE_CATEGORY" val="diagram"/>
  <p:tag name="KSO_WM_TEMPLATE_INDEX" val="20194814"/>
  <p:tag name="KSO_WM_UNIT_LAYERLEVEL" val="1"/>
  <p:tag name="KSO_WM_TAG_VERSION" val="1.0"/>
  <p:tag name="KSO_WM_BEAUTIFY_FLAG" val="#wm#"/>
  <p:tag name="KSO_WM_UNIT_COLOR_SCHEME_SHAPE_ID" val="10"/>
  <p:tag name="KSO_WM_UNIT_COLOR_SCHEME_PARENT_PAGE" val="0_1"/>
  <p:tag name="KSO_WM_UNIT_DECOLORIZATION" val="1"/>
</p:tagLst>
</file>

<file path=ppt/tags/tag2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diagram20194814_1*i*7"/>
  <p:tag name="KSO_WM_TEMPLATE_CATEGORY" val="diagram"/>
  <p:tag name="KSO_WM_TEMPLATE_INDEX" val="20194814"/>
  <p:tag name="KSO_WM_UNIT_LAYERLEVEL" val="1"/>
  <p:tag name="KSO_WM_TAG_VERSION" val="1.0"/>
  <p:tag name="KSO_WM_BEAUTIFY_FLAG" val="#wm#"/>
  <p:tag name="KSO_WM_UNIT_COLOR_SCHEME_SHAPE_ID" val="14"/>
  <p:tag name="KSO_WM_UNIT_COLOR_SCHEME_PARENT_PAGE" val="0_1"/>
</p:tagLst>
</file>

<file path=ppt/tags/tag2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diagram20194814_1*i*8"/>
  <p:tag name="KSO_WM_TEMPLATE_CATEGORY" val="diagram"/>
  <p:tag name="KSO_WM_TEMPLATE_INDEX" val="20194814"/>
  <p:tag name="KSO_WM_UNIT_LAYERLEVEL" val="1"/>
  <p:tag name="KSO_WM_TAG_VERSION" val="1.0"/>
  <p:tag name="KSO_WM_BEAUTIFY_FLAG" val="#wm#"/>
  <p:tag name="KSO_WM_UNIT_COLOR_SCHEME_SHAPE_ID" val="15"/>
  <p:tag name="KSO_WM_UNIT_COLOR_SCHEME_PARENT_PAGE" val="0_1"/>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diagram20194814_1*i*9"/>
  <p:tag name="KSO_WM_TEMPLATE_CATEGORY" val="diagram"/>
  <p:tag name="KSO_WM_TEMPLATE_INDEX" val="20194814"/>
  <p:tag name="KSO_WM_UNIT_LAYERLEVEL" val="1"/>
  <p:tag name="KSO_WM_TAG_VERSION" val="1.0"/>
  <p:tag name="KSO_WM_BEAUTIFY_FLAG" val="#wm#"/>
  <p:tag name="KSO_WM_UNIT_COLOR_SCHEME_SHAPE_ID" val="16"/>
  <p:tag name="KSO_WM_UNIT_COLOR_SCHEME_PARENT_PAGE" val="0_1"/>
</p:tagLst>
</file>

<file path=ppt/tags/tag231.xml><?xml version="1.0" encoding="utf-8"?>
<p:tagLst xmlns:p="http://schemas.openxmlformats.org/presentationml/2006/main">
  <p:tag name="KSO_WM_UNIT_TEXT_PART_ID_V2" val="d-3-2"/>
  <p:tag name="KSO_WM_UNIT_PRESET_TEXT" val="单击此处添加小标题:&#13;点击此处添加正文，文字是您思想的提炼，为了最终呈现发布的良好效果，请言简意赅的阐述观点，并根据需要酌情增减文字。&#13;您的正文已经字字珠玑，但信息却千丝万缕，需要用更多的文字来表述；但请您尽可能提炼思想的精髓，恰如其分的表达观点，往往事半功倍。&#13;为了能让您有更直观的字数感受，并进一步方便使用，我们为您标注了最适合的位置。您输入的文字到这里时，就是最佳视觉效果。"/>
  <p:tag name="KSO_WM_UNIT_NOCLEAR" val="1"/>
  <p:tag name="KSO_WM_UNIT_VALUE" val="273"/>
  <p:tag name="KSO_WM_UNIT_HIGHLIGHT" val="0"/>
  <p:tag name="KSO_WM_UNIT_COMPATIBLE" val="0"/>
  <p:tag name="KSO_WM_UNIT_DIAGRAM_ISNUMVISUAL" val="0"/>
  <p:tag name="KSO_WM_UNIT_DIAGRAM_ISREFERUNIT" val="0"/>
  <p:tag name="KSO_WM_UNIT_TYPE" val="f"/>
  <p:tag name="KSO_WM_UNIT_INDEX" val="2"/>
  <p:tag name="KSO_WM_UNIT_ID" val="diagram20194814_1*f*2"/>
  <p:tag name="KSO_WM_TEMPLATE_CATEGORY" val="diagram"/>
  <p:tag name="KSO_WM_TEMPLATE_INDEX" val="20194814"/>
  <p:tag name="KSO_WM_UNIT_LAYERLEVEL" val="1"/>
  <p:tag name="KSO_WM_TAG_VERSION" val="1.0"/>
  <p:tag name="KSO_WM_BEAUTIFY_FLAG" val="#wm#"/>
  <p:tag name="KSO_WM_UNIT_COLOR_SCHEME_SHAPE_ID" val="3"/>
  <p:tag name="KSO_WM_UNIT_COLOR_SCHEME_PARENT_PAGE" val="0_1"/>
</p:tagLst>
</file>

<file path=ppt/tags/tag2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Lst>
</file>

<file path=ppt/tags/tag2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Lst>
</file>

<file path=ppt/tags/tag234.xml><?xml version="1.0" encoding="utf-8"?>
<p:tagLst xmlns:p="http://schemas.openxmlformats.org/presentationml/2006/main">
  <p:tag name="KSO_WM_SLIDE_ID" val="diagram20194814_1"/>
  <p:tag name="KSO_WM_SLIDE_ITEM_CNT" val="0"/>
  <p:tag name="KSO_WM_SLIDE_INDEX" val="1"/>
  <p:tag name="KSO_WM_TAG_VERSION" val="1.0"/>
  <p:tag name="KSO_WM_BEAUTIFY_FLAG" val="#wm#"/>
  <p:tag name="KSO_WM_TEMPLATE_CATEGORY" val="diagram"/>
  <p:tag name="KSO_WM_TEMPLATE_INDEX" val="20194814"/>
  <p:tag name="KSO_WM_SLIDE_LAYOUT" val="f"/>
  <p:tag name="KSO_WM_SLIDE_LAYOUT_CNT" val="2"/>
  <p:tag name="KSO_WM_SLIDE_TYPE" val="text"/>
  <p:tag name="KSO_WM_SLIDE_SUBTYPE" val="pureTxt"/>
  <p:tag name="KSO_WM_SLIDE_SIZE" val="942*530"/>
  <p:tag name="KSO_WM_SLIDE_POSITION" val="1*0"/>
  <p:tag name="KSO_WM_SLIDE_COLORSCHEME_VERSION" val="3.2"/>
  <p:tag name="KSO_WM_TEMPLATE_SUBCATEGORY" val="0"/>
  <p:tag name="KSO_WM_TEMPLATE_MASTER_TYPE" val="0"/>
  <p:tag name="KSO_WM_TEMPLATE_COLOR_TYPE" val="1"/>
  <p:tag name="KSO_WM_SPECIAL_SOURCE" val="bdnull"/>
</p:tagLst>
</file>

<file path=ppt/tags/tag2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194814_1*i*1"/>
  <p:tag name="KSO_WM_TEMPLATE_CATEGORY" val="diagram"/>
  <p:tag name="KSO_WM_TEMPLATE_INDEX" val="20194814"/>
  <p:tag name="KSO_WM_UNIT_LAYERLEVEL" val="1"/>
  <p:tag name="KSO_WM_TAG_VERSION" val="1.0"/>
  <p:tag name="KSO_WM_BEAUTIFY_FLAG" val="#wm#"/>
  <p:tag name="KSO_WM_UNIT_COLOR_SCHEME_SHAPE_ID" val="5"/>
  <p:tag name="KSO_WM_UNIT_COLOR_SCHEME_PARENT_PAGE" val="0_1"/>
  <p:tag name="KSO_WM_UNIT_DECOLORIZATION" val="1"/>
</p:tagLst>
</file>

<file path=ppt/tags/tag2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diagram20194814_1*i*10"/>
  <p:tag name="KSO_WM_TEMPLATE_CATEGORY" val="diagram"/>
  <p:tag name="KSO_WM_TEMPLATE_INDEX" val="20194814"/>
  <p:tag name="KSO_WM_UNIT_LAYERLEVEL" val="1"/>
  <p:tag name="KSO_WM_TAG_VERSION" val="1.0"/>
  <p:tag name="KSO_WM_BEAUTIFY_FLAG" val="#wm#"/>
  <p:tag name="KSO_WM_UNIT_COLOR_SCHEME_SHAPE_ID" val="6"/>
  <p:tag name="KSO_WM_UNIT_COLOR_SCHEME_PARENT_PAGE" val="0_1"/>
</p:tagLst>
</file>

<file path=ppt/tags/tag2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 name="KSO_WM_UNIT_COLOR_SCHEME_SHAPE_ID" val="17"/>
  <p:tag name="KSO_WM_UNIT_COLOR_SCHEME_PARENT_PAGE" val="0_1"/>
</p:tagLst>
</file>

<file path=ppt/tags/tag2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 name="KSO_WM_UNIT_COLOR_SCHEME_SHAPE_ID" val="7"/>
  <p:tag name="KSO_WM_UNIT_COLOR_SCHEME_PARENT_PAGE" val="0_1"/>
</p:tagLst>
</file>

<file path=ppt/tags/tag2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3"/>
  <p:tag name="KSO_WM_UNIT_ID" val="diagram20194814_1*i*13"/>
  <p:tag name="KSO_WM_TEMPLATE_CATEGORY" val="diagram"/>
  <p:tag name="KSO_WM_TEMPLATE_INDEX" val="20194814"/>
  <p:tag name="KSO_WM_UNIT_LAYERLEVEL" val="1"/>
  <p:tag name="KSO_WM_TAG_VERSION" val="1.0"/>
  <p:tag name="KSO_WM_BEAUTIFY_FLAG" val="#wm#"/>
  <p:tag name="KSO_WM_UNIT_COLOR_SCHEME_SHAPE_ID" val="8"/>
  <p:tag name="KSO_WM_UNIT_COLOR_SCHEME_PARENT_PAGE" val="0_1"/>
  <p:tag name="KSO_WM_UNIT_DECOLORIZATION" val="1"/>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194814_1*i*2"/>
  <p:tag name="KSO_WM_TEMPLATE_CATEGORY" val="diagram"/>
  <p:tag name="KSO_WM_TEMPLATE_INDEX" val="20194814"/>
  <p:tag name="KSO_WM_UNIT_LAYERLEVEL" val="1"/>
  <p:tag name="KSO_WM_TAG_VERSION" val="1.0"/>
  <p:tag name="KSO_WM_BEAUTIFY_FLAG" val="#wm#"/>
  <p:tag name="KSO_WM_UNIT_COLOR_SCHEME_SHAPE_ID" val="9"/>
  <p:tag name="KSO_WM_UNIT_COLOR_SCHEME_PARENT_PAGE" val="0_1"/>
  <p:tag name="KSO_WM_UNIT_DECOLORIZATION" val="1"/>
</p:tagLst>
</file>

<file path=ppt/tags/tag2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194814_1*i*3"/>
  <p:tag name="KSO_WM_TEMPLATE_CATEGORY" val="diagram"/>
  <p:tag name="KSO_WM_TEMPLATE_INDEX" val="20194814"/>
  <p:tag name="KSO_WM_UNIT_LAYERLEVEL" val="1"/>
  <p:tag name="KSO_WM_TAG_VERSION" val="1.0"/>
  <p:tag name="KSO_WM_BEAUTIFY_FLAG" val="#wm#"/>
  <p:tag name="KSO_WM_UNIT_COLOR_SCHEME_SHAPE_ID" val="10"/>
  <p:tag name="KSO_WM_UNIT_COLOR_SCHEME_PARENT_PAGE" val="0_1"/>
  <p:tag name="KSO_WM_UNIT_DECOLORIZATION" val="1"/>
</p:tagLst>
</file>

<file path=ppt/tags/tag2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diagram20194814_1*i*7"/>
  <p:tag name="KSO_WM_TEMPLATE_CATEGORY" val="diagram"/>
  <p:tag name="KSO_WM_TEMPLATE_INDEX" val="20194814"/>
  <p:tag name="KSO_WM_UNIT_LAYERLEVEL" val="1"/>
  <p:tag name="KSO_WM_TAG_VERSION" val="1.0"/>
  <p:tag name="KSO_WM_BEAUTIFY_FLAG" val="#wm#"/>
  <p:tag name="KSO_WM_UNIT_COLOR_SCHEME_SHAPE_ID" val="14"/>
  <p:tag name="KSO_WM_UNIT_COLOR_SCHEME_PARENT_PAGE" val="0_1"/>
</p:tagLst>
</file>

<file path=ppt/tags/tag2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diagram20194814_1*i*8"/>
  <p:tag name="KSO_WM_TEMPLATE_CATEGORY" val="diagram"/>
  <p:tag name="KSO_WM_TEMPLATE_INDEX" val="20194814"/>
  <p:tag name="KSO_WM_UNIT_LAYERLEVEL" val="1"/>
  <p:tag name="KSO_WM_TAG_VERSION" val="1.0"/>
  <p:tag name="KSO_WM_BEAUTIFY_FLAG" val="#wm#"/>
  <p:tag name="KSO_WM_UNIT_COLOR_SCHEME_SHAPE_ID" val="15"/>
  <p:tag name="KSO_WM_UNIT_COLOR_SCHEME_PARENT_PAGE" val="0_1"/>
</p:tagLst>
</file>

<file path=ppt/tags/tag2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diagram20194814_1*i*9"/>
  <p:tag name="KSO_WM_TEMPLATE_CATEGORY" val="diagram"/>
  <p:tag name="KSO_WM_TEMPLATE_INDEX" val="20194814"/>
  <p:tag name="KSO_WM_UNIT_LAYERLEVEL" val="1"/>
  <p:tag name="KSO_WM_TAG_VERSION" val="1.0"/>
  <p:tag name="KSO_WM_BEAUTIFY_FLAG" val="#wm#"/>
  <p:tag name="KSO_WM_UNIT_COLOR_SCHEME_SHAPE_ID" val="16"/>
  <p:tag name="KSO_WM_UNIT_COLOR_SCHEME_PARENT_PAGE" val="0_1"/>
</p:tagLst>
</file>

<file path=ppt/tags/tag245.xml><?xml version="1.0" encoding="utf-8"?>
<p:tagLst xmlns:p="http://schemas.openxmlformats.org/presentationml/2006/main">
  <p:tag name="KSO_WM_UNIT_TEXT_PART_ID_V2" val="d-3-2"/>
  <p:tag name="KSO_WM_UNIT_PRESET_TEXT" val="单击此处添加小标题:&#13;点击此处添加正文，文字是您思想的提炼，为了最终呈现发布的良好效果，请言简意赅的阐述观点，并根据需要酌情增减文字。&#13;您的正文已经字字珠玑，但信息却千丝万缕，需要用更多的文字来表述；但请您尽可能提炼思想的精髓，恰如其分的表达观点，往往事半功倍。&#13;为了能让您有更直观的字数感受，并进一步方便使用，我们为您标注了最适合的位置。您输入的文字到这里时，就是最佳视觉效果。"/>
  <p:tag name="KSO_WM_UNIT_NOCLEAR" val="1"/>
  <p:tag name="KSO_WM_UNIT_VALUE" val="273"/>
  <p:tag name="KSO_WM_UNIT_HIGHLIGHT" val="0"/>
  <p:tag name="KSO_WM_UNIT_COMPATIBLE" val="0"/>
  <p:tag name="KSO_WM_UNIT_DIAGRAM_ISNUMVISUAL" val="0"/>
  <p:tag name="KSO_WM_UNIT_DIAGRAM_ISREFERUNIT" val="0"/>
  <p:tag name="KSO_WM_UNIT_TYPE" val="f"/>
  <p:tag name="KSO_WM_UNIT_INDEX" val="2"/>
  <p:tag name="KSO_WM_UNIT_ID" val="diagram20194814_1*f*2"/>
  <p:tag name="KSO_WM_TEMPLATE_CATEGORY" val="diagram"/>
  <p:tag name="KSO_WM_TEMPLATE_INDEX" val="20194814"/>
  <p:tag name="KSO_WM_UNIT_LAYERLEVEL" val="1"/>
  <p:tag name="KSO_WM_TAG_VERSION" val="1.0"/>
  <p:tag name="KSO_WM_BEAUTIFY_FLAG" val="#wm#"/>
  <p:tag name="KSO_WM_UNIT_COLOR_SCHEME_SHAPE_ID" val="3"/>
  <p:tag name="KSO_WM_UNIT_COLOR_SCHEME_PARENT_PAGE" val="0_1"/>
</p:tagLst>
</file>

<file path=ppt/tags/tag2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Lst>
</file>

<file path=ppt/tags/tag2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Lst>
</file>

<file path=ppt/tags/tag248.xml><?xml version="1.0" encoding="utf-8"?>
<p:tagLst xmlns:p="http://schemas.openxmlformats.org/presentationml/2006/main">
  <p:tag name="KSO_WM_SLIDE_ID" val="diagram20194814_1"/>
  <p:tag name="KSO_WM_SLIDE_ITEM_CNT" val="0"/>
  <p:tag name="KSO_WM_SLIDE_INDEX" val="1"/>
  <p:tag name="KSO_WM_TAG_VERSION" val="1.0"/>
  <p:tag name="KSO_WM_BEAUTIFY_FLAG" val="#wm#"/>
  <p:tag name="KSO_WM_TEMPLATE_CATEGORY" val="diagram"/>
  <p:tag name="KSO_WM_TEMPLATE_INDEX" val="20194814"/>
  <p:tag name="KSO_WM_SLIDE_LAYOUT" val="f"/>
  <p:tag name="KSO_WM_SLIDE_LAYOUT_CNT" val="2"/>
  <p:tag name="KSO_WM_SLIDE_TYPE" val="text"/>
  <p:tag name="KSO_WM_SLIDE_SUBTYPE" val="pureTxt"/>
  <p:tag name="KSO_WM_SLIDE_SIZE" val="942*530"/>
  <p:tag name="KSO_WM_SLIDE_POSITION" val="1*0"/>
  <p:tag name="KSO_WM_SLIDE_COLORSCHEME_VERSION" val="3.2"/>
  <p:tag name="KSO_WM_TEMPLATE_SUBCATEGORY" val="0"/>
  <p:tag name="KSO_WM_TEMPLATE_MASTER_TYPE" val="0"/>
  <p:tag name="KSO_WM_TEMPLATE_COLOR_TYPE" val="1"/>
  <p:tag name="KSO_WM_SPECIAL_SOURCE" val="bdnull"/>
</p:tagLst>
</file>

<file path=ppt/tags/tag2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194814_1*i*1"/>
  <p:tag name="KSO_WM_TEMPLATE_CATEGORY" val="diagram"/>
  <p:tag name="KSO_WM_TEMPLATE_INDEX" val="20194814"/>
  <p:tag name="KSO_WM_UNIT_LAYERLEVEL" val="1"/>
  <p:tag name="KSO_WM_TAG_VERSION" val="1.0"/>
  <p:tag name="KSO_WM_BEAUTIFY_FLAG" val="#wm#"/>
  <p:tag name="KSO_WM_UNIT_COLOR_SCHEME_SHAPE_ID" val="5"/>
  <p:tag name="KSO_WM_UNIT_COLOR_SCHEME_PARENT_PAGE" val="0_1"/>
  <p:tag name="KSO_WM_UNIT_DECOLORIZATION" val="1"/>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diagram20194814_1*i*10"/>
  <p:tag name="KSO_WM_TEMPLATE_CATEGORY" val="diagram"/>
  <p:tag name="KSO_WM_TEMPLATE_INDEX" val="20194814"/>
  <p:tag name="KSO_WM_UNIT_LAYERLEVEL" val="1"/>
  <p:tag name="KSO_WM_TAG_VERSION" val="1.0"/>
  <p:tag name="KSO_WM_BEAUTIFY_FLAG" val="#wm#"/>
  <p:tag name="KSO_WM_UNIT_COLOR_SCHEME_SHAPE_ID" val="6"/>
  <p:tag name="KSO_WM_UNIT_COLOR_SCHEME_PARENT_PAGE" val="0_1"/>
</p:tagLst>
</file>

<file path=ppt/tags/tag2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 name="KSO_WM_UNIT_COLOR_SCHEME_SHAPE_ID" val="17"/>
  <p:tag name="KSO_WM_UNIT_COLOR_SCHEME_PARENT_PAGE" val="0_1"/>
</p:tagLst>
</file>

<file path=ppt/tags/tag2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 name="KSO_WM_UNIT_COLOR_SCHEME_SHAPE_ID" val="7"/>
  <p:tag name="KSO_WM_UNIT_COLOR_SCHEME_PARENT_PAGE" val="0_1"/>
</p:tagLst>
</file>

<file path=ppt/tags/tag2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3"/>
  <p:tag name="KSO_WM_UNIT_ID" val="diagram20194814_1*i*13"/>
  <p:tag name="KSO_WM_TEMPLATE_CATEGORY" val="diagram"/>
  <p:tag name="KSO_WM_TEMPLATE_INDEX" val="20194814"/>
  <p:tag name="KSO_WM_UNIT_LAYERLEVEL" val="1"/>
  <p:tag name="KSO_WM_TAG_VERSION" val="1.0"/>
  <p:tag name="KSO_WM_BEAUTIFY_FLAG" val="#wm#"/>
  <p:tag name="KSO_WM_UNIT_COLOR_SCHEME_SHAPE_ID" val="8"/>
  <p:tag name="KSO_WM_UNIT_COLOR_SCHEME_PARENT_PAGE" val="0_1"/>
  <p:tag name="KSO_WM_UNIT_DECOLORIZATION" val="1"/>
</p:tagLst>
</file>

<file path=ppt/tags/tag2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194814_1*i*2"/>
  <p:tag name="KSO_WM_TEMPLATE_CATEGORY" val="diagram"/>
  <p:tag name="KSO_WM_TEMPLATE_INDEX" val="20194814"/>
  <p:tag name="KSO_WM_UNIT_LAYERLEVEL" val="1"/>
  <p:tag name="KSO_WM_TAG_VERSION" val="1.0"/>
  <p:tag name="KSO_WM_BEAUTIFY_FLAG" val="#wm#"/>
  <p:tag name="KSO_WM_UNIT_COLOR_SCHEME_SHAPE_ID" val="9"/>
  <p:tag name="KSO_WM_UNIT_COLOR_SCHEME_PARENT_PAGE" val="0_1"/>
  <p:tag name="KSO_WM_UNIT_DECOLORIZATION" val="1"/>
</p:tagLst>
</file>

<file path=ppt/tags/tag2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194814_1*i*3"/>
  <p:tag name="KSO_WM_TEMPLATE_CATEGORY" val="diagram"/>
  <p:tag name="KSO_WM_TEMPLATE_INDEX" val="20194814"/>
  <p:tag name="KSO_WM_UNIT_LAYERLEVEL" val="1"/>
  <p:tag name="KSO_WM_TAG_VERSION" val="1.0"/>
  <p:tag name="KSO_WM_BEAUTIFY_FLAG" val="#wm#"/>
  <p:tag name="KSO_WM_UNIT_COLOR_SCHEME_SHAPE_ID" val="10"/>
  <p:tag name="KSO_WM_UNIT_COLOR_SCHEME_PARENT_PAGE" val="0_1"/>
  <p:tag name="KSO_WM_UNIT_DECOLORIZATION" val="1"/>
</p:tagLst>
</file>

<file path=ppt/tags/tag2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diagram20194814_1*i*7"/>
  <p:tag name="KSO_WM_TEMPLATE_CATEGORY" val="diagram"/>
  <p:tag name="KSO_WM_TEMPLATE_INDEX" val="20194814"/>
  <p:tag name="KSO_WM_UNIT_LAYERLEVEL" val="1"/>
  <p:tag name="KSO_WM_TAG_VERSION" val="1.0"/>
  <p:tag name="KSO_WM_BEAUTIFY_FLAG" val="#wm#"/>
  <p:tag name="KSO_WM_UNIT_COLOR_SCHEME_SHAPE_ID" val="14"/>
  <p:tag name="KSO_WM_UNIT_COLOR_SCHEME_PARENT_PAGE" val="0_1"/>
</p:tagLst>
</file>

<file path=ppt/tags/tag2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diagram20194814_1*i*8"/>
  <p:tag name="KSO_WM_TEMPLATE_CATEGORY" val="diagram"/>
  <p:tag name="KSO_WM_TEMPLATE_INDEX" val="20194814"/>
  <p:tag name="KSO_WM_UNIT_LAYERLEVEL" val="1"/>
  <p:tag name="KSO_WM_TAG_VERSION" val="1.0"/>
  <p:tag name="KSO_WM_BEAUTIFY_FLAG" val="#wm#"/>
  <p:tag name="KSO_WM_UNIT_COLOR_SCHEME_SHAPE_ID" val="15"/>
  <p:tag name="KSO_WM_UNIT_COLOR_SCHEME_PARENT_PAGE" val="0_1"/>
</p:tagLst>
</file>

<file path=ppt/tags/tag2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diagram20194814_1*i*9"/>
  <p:tag name="KSO_WM_TEMPLATE_CATEGORY" val="diagram"/>
  <p:tag name="KSO_WM_TEMPLATE_INDEX" val="20194814"/>
  <p:tag name="KSO_WM_UNIT_LAYERLEVEL" val="1"/>
  <p:tag name="KSO_WM_TAG_VERSION" val="1.0"/>
  <p:tag name="KSO_WM_BEAUTIFY_FLAG" val="#wm#"/>
  <p:tag name="KSO_WM_UNIT_COLOR_SCHEME_SHAPE_ID" val="16"/>
  <p:tag name="KSO_WM_UNIT_COLOR_SCHEME_PARENT_PAGE" val="0_1"/>
</p:tagLst>
</file>

<file path=ppt/tags/tag2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Lst>
</file>

<file path=ppt/tags/tag261.xml><?xml version="1.0" encoding="utf-8"?>
<p:tagLst xmlns:p="http://schemas.openxmlformats.org/presentationml/2006/main">
  <p:tag name="KSO_WM_SLIDE_ID" val="diagram20194814_1"/>
  <p:tag name="KSO_WM_SLIDE_ITEM_CNT" val="0"/>
  <p:tag name="KSO_WM_SLIDE_INDEX" val="1"/>
  <p:tag name="KSO_WM_TAG_VERSION" val="1.0"/>
  <p:tag name="KSO_WM_BEAUTIFY_FLAG" val="#wm#"/>
  <p:tag name="KSO_WM_TEMPLATE_CATEGORY" val="diagram"/>
  <p:tag name="KSO_WM_TEMPLATE_INDEX" val="20194814"/>
  <p:tag name="KSO_WM_SLIDE_LAYOUT" val="f"/>
  <p:tag name="KSO_WM_SLIDE_LAYOUT_CNT" val="2"/>
  <p:tag name="KSO_WM_SLIDE_TYPE" val="text"/>
  <p:tag name="KSO_WM_SLIDE_SUBTYPE" val="pureTxt"/>
  <p:tag name="KSO_WM_SLIDE_SIZE" val="942*530"/>
  <p:tag name="KSO_WM_SLIDE_POSITION" val="1*0"/>
  <p:tag name="KSO_WM_SLIDE_COLORSCHEME_VERSION" val="3.2"/>
  <p:tag name="KSO_WM_TEMPLATE_SUBCATEGORY" val="0"/>
  <p:tag name="KSO_WM_TEMPLATE_MASTER_TYPE" val="0"/>
  <p:tag name="KSO_WM_TEMPLATE_COLOR_TYPE" val="1"/>
  <p:tag name="KSO_WM_SPECIAL_SOURCE" val="bdnull"/>
</p:tagLst>
</file>

<file path=ppt/tags/tag2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194814_1*i*1"/>
  <p:tag name="KSO_WM_TEMPLATE_CATEGORY" val="diagram"/>
  <p:tag name="KSO_WM_TEMPLATE_INDEX" val="20194814"/>
  <p:tag name="KSO_WM_UNIT_LAYERLEVEL" val="1"/>
  <p:tag name="KSO_WM_TAG_VERSION" val="1.0"/>
  <p:tag name="KSO_WM_BEAUTIFY_FLAG" val="#wm#"/>
  <p:tag name="KSO_WM_UNIT_COLOR_SCHEME_SHAPE_ID" val="5"/>
  <p:tag name="KSO_WM_UNIT_COLOR_SCHEME_PARENT_PAGE" val="0_1"/>
  <p:tag name="KSO_WM_UNIT_DECOLORIZATION" val="1"/>
</p:tagLst>
</file>

<file path=ppt/tags/tag2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diagram20194814_1*i*10"/>
  <p:tag name="KSO_WM_TEMPLATE_CATEGORY" val="diagram"/>
  <p:tag name="KSO_WM_TEMPLATE_INDEX" val="20194814"/>
  <p:tag name="KSO_WM_UNIT_LAYERLEVEL" val="1"/>
  <p:tag name="KSO_WM_TAG_VERSION" val="1.0"/>
  <p:tag name="KSO_WM_BEAUTIFY_FLAG" val="#wm#"/>
  <p:tag name="KSO_WM_UNIT_COLOR_SCHEME_SHAPE_ID" val="6"/>
  <p:tag name="KSO_WM_UNIT_COLOR_SCHEME_PARENT_PAGE" val="0_1"/>
</p:tagLst>
</file>

<file path=ppt/tags/tag2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 name="KSO_WM_UNIT_COLOR_SCHEME_SHAPE_ID" val="17"/>
  <p:tag name="KSO_WM_UNIT_COLOR_SCHEME_PARENT_PAGE" val="0_1"/>
</p:tagLst>
</file>

<file path=ppt/tags/tag2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 name="KSO_WM_UNIT_COLOR_SCHEME_SHAPE_ID" val="7"/>
  <p:tag name="KSO_WM_UNIT_COLOR_SCHEME_PARENT_PAGE" val="0_1"/>
</p:tagLst>
</file>

<file path=ppt/tags/tag2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3"/>
  <p:tag name="KSO_WM_UNIT_ID" val="diagram20194814_1*i*13"/>
  <p:tag name="KSO_WM_TEMPLATE_CATEGORY" val="diagram"/>
  <p:tag name="KSO_WM_TEMPLATE_INDEX" val="20194814"/>
  <p:tag name="KSO_WM_UNIT_LAYERLEVEL" val="1"/>
  <p:tag name="KSO_WM_TAG_VERSION" val="1.0"/>
  <p:tag name="KSO_WM_BEAUTIFY_FLAG" val="#wm#"/>
  <p:tag name="KSO_WM_UNIT_COLOR_SCHEME_SHAPE_ID" val="8"/>
  <p:tag name="KSO_WM_UNIT_COLOR_SCHEME_PARENT_PAGE" val="0_1"/>
  <p:tag name="KSO_WM_UNIT_DECOLORIZATION" val="1"/>
</p:tagLst>
</file>

<file path=ppt/tags/tag2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194814_1*i*2"/>
  <p:tag name="KSO_WM_TEMPLATE_CATEGORY" val="diagram"/>
  <p:tag name="KSO_WM_TEMPLATE_INDEX" val="20194814"/>
  <p:tag name="KSO_WM_UNIT_LAYERLEVEL" val="1"/>
  <p:tag name="KSO_WM_TAG_VERSION" val="1.0"/>
  <p:tag name="KSO_WM_BEAUTIFY_FLAG" val="#wm#"/>
  <p:tag name="KSO_WM_UNIT_COLOR_SCHEME_SHAPE_ID" val="9"/>
  <p:tag name="KSO_WM_UNIT_COLOR_SCHEME_PARENT_PAGE" val="0_1"/>
  <p:tag name="KSO_WM_UNIT_DECOLORIZATION" val="1"/>
</p:tagLst>
</file>

<file path=ppt/tags/tag2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194814_1*i*3"/>
  <p:tag name="KSO_WM_TEMPLATE_CATEGORY" val="diagram"/>
  <p:tag name="KSO_WM_TEMPLATE_INDEX" val="20194814"/>
  <p:tag name="KSO_WM_UNIT_LAYERLEVEL" val="1"/>
  <p:tag name="KSO_WM_TAG_VERSION" val="1.0"/>
  <p:tag name="KSO_WM_BEAUTIFY_FLAG" val="#wm#"/>
  <p:tag name="KSO_WM_UNIT_COLOR_SCHEME_SHAPE_ID" val="10"/>
  <p:tag name="KSO_WM_UNIT_COLOR_SCHEME_PARENT_PAGE" val="0_1"/>
  <p:tag name="KSO_WM_UNIT_DECOLORIZATION" val="1"/>
</p:tagLst>
</file>

<file path=ppt/tags/tag2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diagram20194814_1*i*7"/>
  <p:tag name="KSO_WM_TEMPLATE_CATEGORY" val="diagram"/>
  <p:tag name="KSO_WM_TEMPLATE_INDEX" val="20194814"/>
  <p:tag name="KSO_WM_UNIT_LAYERLEVEL" val="1"/>
  <p:tag name="KSO_WM_TAG_VERSION" val="1.0"/>
  <p:tag name="KSO_WM_BEAUTIFY_FLAG" val="#wm#"/>
  <p:tag name="KSO_WM_UNIT_COLOR_SCHEME_SHAPE_ID" val="14"/>
  <p:tag name="KSO_WM_UNIT_COLOR_SCHEME_PARENT_PAGE" val="0_1"/>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diagram20194814_1*i*8"/>
  <p:tag name="KSO_WM_TEMPLATE_CATEGORY" val="diagram"/>
  <p:tag name="KSO_WM_TEMPLATE_INDEX" val="20194814"/>
  <p:tag name="KSO_WM_UNIT_LAYERLEVEL" val="1"/>
  <p:tag name="KSO_WM_TAG_VERSION" val="1.0"/>
  <p:tag name="KSO_WM_BEAUTIFY_FLAG" val="#wm#"/>
  <p:tag name="KSO_WM_UNIT_COLOR_SCHEME_SHAPE_ID" val="15"/>
  <p:tag name="KSO_WM_UNIT_COLOR_SCHEME_PARENT_PAGE" val="0_1"/>
</p:tagLst>
</file>

<file path=ppt/tags/tag2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diagram20194814_1*i*9"/>
  <p:tag name="KSO_WM_TEMPLATE_CATEGORY" val="diagram"/>
  <p:tag name="KSO_WM_TEMPLATE_INDEX" val="20194814"/>
  <p:tag name="KSO_WM_UNIT_LAYERLEVEL" val="1"/>
  <p:tag name="KSO_WM_TAG_VERSION" val="1.0"/>
  <p:tag name="KSO_WM_BEAUTIFY_FLAG" val="#wm#"/>
  <p:tag name="KSO_WM_UNIT_COLOR_SCHEME_SHAPE_ID" val="16"/>
  <p:tag name="KSO_WM_UNIT_COLOR_SCHEME_PARENT_PAGE" val="0_1"/>
</p:tagLst>
</file>

<file path=ppt/tags/tag2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Lst>
</file>

<file path=ppt/tags/tag2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Lst>
</file>

<file path=ppt/tags/tag274.xml><?xml version="1.0" encoding="utf-8"?>
<p:tagLst xmlns:p="http://schemas.openxmlformats.org/presentationml/2006/main">
  <p:tag name="KSO_WM_SLIDE_ID" val="diagram20194814_1"/>
  <p:tag name="KSO_WM_SLIDE_ITEM_CNT" val="0"/>
  <p:tag name="KSO_WM_SLIDE_INDEX" val="1"/>
  <p:tag name="KSO_WM_TAG_VERSION" val="1.0"/>
  <p:tag name="KSO_WM_BEAUTIFY_FLAG" val="#wm#"/>
  <p:tag name="KSO_WM_TEMPLATE_CATEGORY" val="diagram"/>
  <p:tag name="KSO_WM_TEMPLATE_INDEX" val="20194814"/>
  <p:tag name="KSO_WM_SLIDE_LAYOUT" val="f"/>
  <p:tag name="KSO_WM_SLIDE_LAYOUT_CNT" val="2"/>
  <p:tag name="KSO_WM_SLIDE_TYPE" val="text"/>
  <p:tag name="KSO_WM_SLIDE_SUBTYPE" val="pureTxt"/>
  <p:tag name="KSO_WM_SLIDE_SIZE" val="942*530"/>
  <p:tag name="KSO_WM_SLIDE_POSITION" val="1*0"/>
  <p:tag name="KSO_WM_SLIDE_COLORSCHEME_VERSION" val="3.2"/>
  <p:tag name="KSO_WM_TEMPLATE_SUBCATEGORY" val="0"/>
  <p:tag name="KSO_WM_TEMPLATE_MASTER_TYPE" val="0"/>
  <p:tag name="KSO_WM_TEMPLATE_COLOR_TYPE" val="1"/>
  <p:tag name="KSO_WM_SPECIAL_SOURCE" val="bdnull"/>
</p:tagLst>
</file>

<file path=ppt/tags/tag2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194814_1*i*1"/>
  <p:tag name="KSO_WM_TEMPLATE_CATEGORY" val="diagram"/>
  <p:tag name="KSO_WM_TEMPLATE_INDEX" val="20194814"/>
  <p:tag name="KSO_WM_UNIT_LAYERLEVEL" val="1"/>
  <p:tag name="KSO_WM_TAG_VERSION" val="1.0"/>
  <p:tag name="KSO_WM_BEAUTIFY_FLAG" val="#wm#"/>
  <p:tag name="KSO_WM_UNIT_COLOR_SCHEME_SHAPE_ID" val="5"/>
  <p:tag name="KSO_WM_UNIT_COLOR_SCHEME_PARENT_PAGE" val="0_1"/>
  <p:tag name="KSO_WM_UNIT_DECOLORIZATION" val="1"/>
</p:tagLst>
</file>

<file path=ppt/tags/tag2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diagram20194814_1*i*10"/>
  <p:tag name="KSO_WM_TEMPLATE_CATEGORY" val="diagram"/>
  <p:tag name="KSO_WM_TEMPLATE_INDEX" val="20194814"/>
  <p:tag name="KSO_WM_UNIT_LAYERLEVEL" val="1"/>
  <p:tag name="KSO_WM_TAG_VERSION" val="1.0"/>
  <p:tag name="KSO_WM_BEAUTIFY_FLAG" val="#wm#"/>
  <p:tag name="KSO_WM_UNIT_COLOR_SCHEME_SHAPE_ID" val="6"/>
  <p:tag name="KSO_WM_UNIT_COLOR_SCHEME_PARENT_PAGE" val="0_1"/>
</p:tagLst>
</file>

<file path=ppt/tags/tag2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 name="KSO_WM_UNIT_COLOR_SCHEME_SHAPE_ID" val="17"/>
  <p:tag name="KSO_WM_UNIT_COLOR_SCHEME_PARENT_PAGE" val="0_1"/>
</p:tagLst>
</file>

<file path=ppt/tags/tag2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 name="KSO_WM_UNIT_COLOR_SCHEME_SHAPE_ID" val="7"/>
  <p:tag name="KSO_WM_UNIT_COLOR_SCHEME_PARENT_PAGE" val="0_1"/>
</p:tagLst>
</file>

<file path=ppt/tags/tag2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3"/>
  <p:tag name="KSO_WM_UNIT_ID" val="diagram20194814_1*i*13"/>
  <p:tag name="KSO_WM_TEMPLATE_CATEGORY" val="diagram"/>
  <p:tag name="KSO_WM_TEMPLATE_INDEX" val="20194814"/>
  <p:tag name="KSO_WM_UNIT_LAYERLEVEL" val="1"/>
  <p:tag name="KSO_WM_TAG_VERSION" val="1.0"/>
  <p:tag name="KSO_WM_BEAUTIFY_FLAG" val="#wm#"/>
  <p:tag name="KSO_WM_UNIT_COLOR_SCHEME_SHAPE_ID" val="8"/>
  <p:tag name="KSO_WM_UNIT_COLOR_SCHEME_PARENT_PAGE" val="0_1"/>
  <p:tag name="KSO_WM_UNIT_DECOLORIZATION" val="1"/>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194814_1*i*2"/>
  <p:tag name="KSO_WM_TEMPLATE_CATEGORY" val="diagram"/>
  <p:tag name="KSO_WM_TEMPLATE_INDEX" val="20194814"/>
  <p:tag name="KSO_WM_UNIT_LAYERLEVEL" val="1"/>
  <p:tag name="KSO_WM_TAG_VERSION" val="1.0"/>
  <p:tag name="KSO_WM_BEAUTIFY_FLAG" val="#wm#"/>
  <p:tag name="KSO_WM_UNIT_COLOR_SCHEME_SHAPE_ID" val="9"/>
  <p:tag name="KSO_WM_UNIT_COLOR_SCHEME_PARENT_PAGE" val="0_1"/>
  <p:tag name="KSO_WM_UNIT_DECOLORIZATION" val="1"/>
</p:tagLst>
</file>

<file path=ppt/tags/tag2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194814_1*i*3"/>
  <p:tag name="KSO_WM_TEMPLATE_CATEGORY" val="diagram"/>
  <p:tag name="KSO_WM_TEMPLATE_INDEX" val="20194814"/>
  <p:tag name="KSO_WM_UNIT_LAYERLEVEL" val="1"/>
  <p:tag name="KSO_WM_TAG_VERSION" val="1.0"/>
  <p:tag name="KSO_WM_BEAUTIFY_FLAG" val="#wm#"/>
  <p:tag name="KSO_WM_UNIT_COLOR_SCHEME_SHAPE_ID" val="10"/>
  <p:tag name="KSO_WM_UNIT_COLOR_SCHEME_PARENT_PAGE" val="0_1"/>
  <p:tag name="KSO_WM_UNIT_DECOLORIZATION" val="1"/>
</p:tagLst>
</file>

<file path=ppt/tags/tag2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diagram20194814_1*i*7"/>
  <p:tag name="KSO_WM_TEMPLATE_CATEGORY" val="diagram"/>
  <p:tag name="KSO_WM_TEMPLATE_INDEX" val="20194814"/>
  <p:tag name="KSO_WM_UNIT_LAYERLEVEL" val="1"/>
  <p:tag name="KSO_WM_TAG_VERSION" val="1.0"/>
  <p:tag name="KSO_WM_BEAUTIFY_FLAG" val="#wm#"/>
  <p:tag name="KSO_WM_UNIT_COLOR_SCHEME_SHAPE_ID" val="14"/>
  <p:tag name="KSO_WM_UNIT_COLOR_SCHEME_PARENT_PAGE" val="0_1"/>
</p:tagLst>
</file>

<file path=ppt/tags/tag2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diagram20194814_1*i*8"/>
  <p:tag name="KSO_WM_TEMPLATE_CATEGORY" val="diagram"/>
  <p:tag name="KSO_WM_TEMPLATE_INDEX" val="20194814"/>
  <p:tag name="KSO_WM_UNIT_LAYERLEVEL" val="1"/>
  <p:tag name="KSO_WM_TAG_VERSION" val="1.0"/>
  <p:tag name="KSO_WM_BEAUTIFY_FLAG" val="#wm#"/>
  <p:tag name="KSO_WM_UNIT_COLOR_SCHEME_SHAPE_ID" val="15"/>
  <p:tag name="KSO_WM_UNIT_COLOR_SCHEME_PARENT_PAGE" val="0_1"/>
</p:tagLst>
</file>

<file path=ppt/tags/tag2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diagram20194814_1*i*9"/>
  <p:tag name="KSO_WM_TEMPLATE_CATEGORY" val="diagram"/>
  <p:tag name="KSO_WM_TEMPLATE_INDEX" val="20194814"/>
  <p:tag name="KSO_WM_UNIT_LAYERLEVEL" val="1"/>
  <p:tag name="KSO_WM_TAG_VERSION" val="1.0"/>
  <p:tag name="KSO_WM_BEAUTIFY_FLAG" val="#wm#"/>
  <p:tag name="KSO_WM_UNIT_COLOR_SCHEME_SHAPE_ID" val="16"/>
  <p:tag name="KSO_WM_UNIT_COLOR_SCHEME_PARENT_PAGE" val="0_1"/>
</p:tagLst>
</file>

<file path=ppt/tags/tag2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Lst>
</file>

<file path=ppt/tags/tag286.xml><?xml version="1.0" encoding="utf-8"?>
<p:tagLst xmlns:p="http://schemas.openxmlformats.org/presentationml/2006/main">
  <p:tag name="KSO_WM_SLIDE_ID" val="diagram20194814_1"/>
  <p:tag name="KSO_WM_SLIDE_ITEM_CNT" val="0"/>
  <p:tag name="KSO_WM_SLIDE_INDEX" val="1"/>
  <p:tag name="KSO_WM_TAG_VERSION" val="1.0"/>
  <p:tag name="KSO_WM_BEAUTIFY_FLAG" val="#wm#"/>
  <p:tag name="KSO_WM_TEMPLATE_CATEGORY" val="diagram"/>
  <p:tag name="KSO_WM_TEMPLATE_INDEX" val="20194814"/>
  <p:tag name="KSO_WM_SLIDE_LAYOUT" val="f"/>
  <p:tag name="KSO_WM_SLIDE_LAYOUT_CNT" val="2"/>
  <p:tag name="KSO_WM_SLIDE_TYPE" val="text"/>
  <p:tag name="KSO_WM_SLIDE_SUBTYPE" val="pureTxt"/>
  <p:tag name="KSO_WM_SLIDE_SIZE" val="942*530"/>
  <p:tag name="KSO_WM_SLIDE_POSITION" val="1*0"/>
  <p:tag name="KSO_WM_SLIDE_COLORSCHEME_VERSION" val="3.2"/>
  <p:tag name="KSO_WM_TEMPLATE_SUBCATEGORY" val="0"/>
  <p:tag name="KSO_WM_TEMPLATE_MASTER_TYPE" val="0"/>
  <p:tag name="KSO_WM_TEMPLATE_COLOR_TYPE" val="1"/>
  <p:tag name="KSO_WM_SPECIAL_SOURCE" val="bdnull"/>
</p:tagLst>
</file>

<file path=ppt/tags/tag2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194814_1*i*1"/>
  <p:tag name="KSO_WM_TEMPLATE_CATEGORY" val="diagram"/>
  <p:tag name="KSO_WM_TEMPLATE_INDEX" val="20194814"/>
  <p:tag name="KSO_WM_UNIT_LAYERLEVEL" val="1"/>
  <p:tag name="KSO_WM_TAG_VERSION" val="1.0"/>
  <p:tag name="KSO_WM_BEAUTIFY_FLAG" val="#wm#"/>
  <p:tag name="KSO_WM_UNIT_COLOR_SCHEME_SHAPE_ID" val="5"/>
  <p:tag name="KSO_WM_UNIT_COLOR_SCHEME_PARENT_PAGE" val="0_1"/>
  <p:tag name="KSO_WM_UNIT_DECOLORIZATION" val="1"/>
</p:tagLst>
</file>

<file path=ppt/tags/tag2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diagram20194814_1*i*10"/>
  <p:tag name="KSO_WM_TEMPLATE_CATEGORY" val="diagram"/>
  <p:tag name="KSO_WM_TEMPLATE_INDEX" val="20194814"/>
  <p:tag name="KSO_WM_UNIT_LAYERLEVEL" val="1"/>
  <p:tag name="KSO_WM_TAG_VERSION" val="1.0"/>
  <p:tag name="KSO_WM_BEAUTIFY_FLAG" val="#wm#"/>
  <p:tag name="KSO_WM_UNIT_COLOR_SCHEME_SHAPE_ID" val="6"/>
  <p:tag name="KSO_WM_UNIT_COLOR_SCHEME_PARENT_PAGE" val="0_1"/>
</p:tagLst>
</file>

<file path=ppt/tags/tag2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 name="KSO_WM_UNIT_COLOR_SCHEME_SHAPE_ID" val="17"/>
  <p:tag name="KSO_WM_UNIT_COLOR_SCHEME_PARENT_PAGE" val="0_1"/>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 name="KSO_WM_UNIT_COLOR_SCHEME_SHAPE_ID" val="7"/>
  <p:tag name="KSO_WM_UNIT_COLOR_SCHEME_PARENT_PAGE" val="0_1"/>
</p:tagLst>
</file>

<file path=ppt/tags/tag2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3"/>
  <p:tag name="KSO_WM_UNIT_ID" val="diagram20194814_1*i*13"/>
  <p:tag name="KSO_WM_TEMPLATE_CATEGORY" val="diagram"/>
  <p:tag name="KSO_WM_TEMPLATE_INDEX" val="20194814"/>
  <p:tag name="KSO_WM_UNIT_LAYERLEVEL" val="1"/>
  <p:tag name="KSO_WM_TAG_VERSION" val="1.0"/>
  <p:tag name="KSO_WM_BEAUTIFY_FLAG" val="#wm#"/>
  <p:tag name="KSO_WM_UNIT_COLOR_SCHEME_SHAPE_ID" val="8"/>
  <p:tag name="KSO_WM_UNIT_COLOR_SCHEME_PARENT_PAGE" val="0_1"/>
  <p:tag name="KSO_WM_UNIT_DECOLORIZATION" val="1"/>
</p:tagLst>
</file>

<file path=ppt/tags/tag2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194814_1*i*2"/>
  <p:tag name="KSO_WM_TEMPLATE_CATEGORY" val="diagram"/>
  <p:tag name="KSO_WM_TEMPLATE_INDEX" val="20194814"/>
  <p:tag name="KSO_WM_UNIT_LAYERLEVEL" val="1"/>
  <p:tag name="KSO_WM_TAG_VERSION" val="1.0"/>
  <p:tag name="KSO_WM_BEAUTIFY_FLAG" val="#wm#"/>
  <p:tag name="KSO_WM_UNIT_COLOR_SCHEME_SHAPE_ID" val="9"/>
  <p:tag name="KSO_WM_UNIT_COLOR_SCHEME_PARENT_PAGE" val="0_1"/>
  <p:tag name="KSO_WM_UNIT_DECOLORIZATION" val="1"/>
</p:tagLst>
</file>

<file path=ppt/tags/tag2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194814_1*i*3"/>
  <p:tag name="KSO_WM_TEMPLATE_CATEGORY" val="diagram"/>
  <p:tag name="KSO_WM_TEMPLATE_INDEX" val="20194814"/>
  <p:tag name="KSO_WM_UNIT_LAYERLEVEL" val="1"/>
  <p:tag name="KSO_WM_TAG_VERSION" val="1.0"/>
  <p:tag name="KSO_WM_BEAUTIFY_FLAG" val="#wm#"/>
  <p:tag name="KSO_WM_UNIT_COLOR_SCHEME_SHAPE_ID" val="10"/>
  <p:tag name="KSO_WM_UNIT_COLOR_SCHEME_PARENT_PAGE" val="0_1"/>
  <p:tag name="KSO_WM_UNIT_DECOLORIZATION" val="1"/>
</p:tagLst>
</file>

<file path=ppt/tags/tag2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diagram20194814_1*i*7"/>
  <p:tag name="KSO_WM_TEMPLATE_CATEGORY" val="diagram"/>
  <p:tag name="KSO_WM_TEMPLATE_INDEX" val="20194814"/>
  <p:tag name="KSO_WM_UNIT_LAYERLEVEL" val="1"/>
  <p:tag name="KSO_WM_TAG_VERSION" val="1.0"/>
  <p:tag name="KSO_WM_BEAUTIFY_FLAG" val="#wm#"/>
  <p:tag name="KSO_WM_UNIT_COLOR_SCHEME_SHAPE_ID" val="14"/>
  <p:tag name="KSO_WM_UNIT_COLOR_SCHEME_PARENT_PAGE" val="0_1"/>
</p:tagLst>
</file>

<file path=ppt/tags/tag2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diagram20194814_1*i*8"/>
  <p:tag name="KSO_WM_TEMPLATE_CATEGORY" val="diagram"/>
  <p:tag name="KSO_WM_TEMPLATE_INDEX" val="20194814"/>
  <p:tag name="KSO_WM_UNIT_LAYERLEVEL" val="1"/>
  <p:tag name="KSO_WM_TAG_VERSION" val="1.0"/>
  <p:tag name="KSO_WM_BEAUTIFY_FLAG" val="#wm#"/>
  <p:tag name="KSO_WM_UNIT_COLOR_SCHEME_SHAPE_ID" val="15"/>
  <p:tag name="KSO_WM_UNIT_COLOR_SCHEME_PARENT_PAGE" val="0_1"/>
</p:tagLst>
</file>

<file path=ppt/tags/tag2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diagram20194814_1*i*9"/>
  <p:tag name="KSO_WM_TEMPLATE_CATEGORY" val="diagram"/>
  <p:tag name="KSO_WM_TEMPLATE_INDEX" val="20194814"/>
  <p:tag name="KSO_WM_UNIT_LAYERLEVEL" val="1"/>
  <p:tag name="KSO_WM_TAG_VERSION" val="1.0"/>
  <p:tag name="KSO_WM_BEAUTIFY_FLAG" val="#wm#"/>
  <p:tag name="KSO_WM_UNIT_COLOR_SCHEME_SHAPE_ID" val="16"/>
  <p:tag name="KSO_WM_UNIT_COLOR_SCHEME_PARENT_PAGE" val="0_1"/>
</p:tagLst>
</file>

<file path=ppt/tags/tag2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Lst>
</file>

<file path=ppt/tags/tag2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Lst>
</file>

<file path=ppt/tags/tag299.xml><?xml version="1.0" encoding="utf-8"?>
<p:tagLst xmlns:p="http://schemas.openxmlformats.org/presentationml/2006/main">
  <p:tag name="KSO_WM_SLIDE_ID" val="diagram20194814_1"/>
  <p:tag name="KSO_WM_SLIDE_ITEM_CNT" val="0"/>
  <p:tag name="KSO_WM_SLIDE_INDEX" val="1"/>
  <p:tag name="KSO_WM_TAG_VERSION" val="1.0"/>
  <p:tag name="KSO_WM_BEAUTIFY_FLAG" val="#wm#"/>
  <p:tag name="KSO_WM_TEMPLATE_CATEGORY" val="diagram"/>
  <p:tag name="KSO_WM_TEMPLATE_INDEX" val="20194814"/>
  <p:tag name="KSO_WM_SLIDE_LAYOUT" val="f"/>
  <p:tag name="KSO_WM_SLIDE_LAYOUT_CNT" val="2"/>
  <p:tag name="KSO_WM_SLIDE_TYPE" val="text"/>
  <p:tag name="KSO_WM_SLIDE_SUBTYPE" val="pureTxt"/>
  <p:tag name="KSO_WM_SLIDE_SIZE" val="942*530"/>
  <p:tag name="KSO_WM_SLIDE_POSITION" val="1*0"/>
  <p:tag name="KSO_WM_SLIDE_COLORSCHEME_VERSION" val="3.2"/>
  <p:tag name="KSO_WM_TEMPLATE_SUBCATEGORY" val="0"/>
  <p:tag name="KSO_WM_TEMPLATE_MASTER_TYPE" val="0"/>
  <p:tag name="KSO_WM_TEMPLATE_COLOR_TYPE" val="1"/>
  <p:tag name="KSO_WM_SPECIAL_SOURCE" val="bdnull"/>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194814_1*i*1"/>
  <p:tag name="KSO_WM_TEMPLATE_CATEGORY" val="diagram"/>
  <p:tag name="KSO_WM_TEMPLATE_INDEX" val="20194814"/>
  <p:tag name="KSO_WM_UNIT_LAYERLEVEL" val="1"/>
  <p:tag name="KSO_WM_TAG_VERSION" val="1.0"/>
  <p:tag name="KSO_WM_BEAUTIFY_FLAG" val="#wm#"/>
  <p:tag name="KSO_WM_UNIT_COLOR_SCHEME_SHAPE_ID" val="5"/>
  <p:tag name="KSO_WM_UNIT_COLOR_SCHEME_PARENT_PAGE" val="0_1"/>
  <p:tag name="KSO_WM_UNIT_DECOLORIZATION" val="1"/>
</p:tagLst>
</file>

<file path=ppt/tags/tag3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diagram20194814_1*i*10"/>
  <p:tag name="KSO_WM_TEMPLATE_CATEGORY" val="diagram"/>
  <p:tag name="KSO_WM_TEMPLATE_INDEX" val="20194814"/>
  <p:tag name="KSO_WM_UNIT_LAYERLEVEL" val="1"/>
  <p:tag name="KSO_WM_TAG_VERSION" val="1.0"/>
  <p:tag name="KSO_WM_BEAUTIFY_FLAG" val="#wm#"/>
  <p:tag name="KSO_WM_UNIT_COLOR_SCHEME_SHAPE_ID" val="6"/>
  <p:tag name="KSO_WM_UNIT_COLOR_SCHEME_PARENT_PAGE" val="0_1"/>
</p:tagLst>
</file>

<file path=ppt/tags/tag3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 name="KSO_WM_UNIT_COLOR_SCHEME_SHAPE_ID" val="17"/>
  <p:tag name="KSO_WM_UNIT_COLOR_SCHEME_PARENT_PAGE" val="0_1"/>
</p:tagLst>
</file>

<file path=ppt/tags/tag3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 name="KSO_WM_UNIT_COLOR_SCHEME_SHAPE_ID" val="7"/>
  <p:tag name="KSO_WM_UNIT_COLOR_SCHEME_PARENT_PAGE" val="0_1"/>
</p:tagLst>
</file>

<file path=ppt/tags/tag3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3"/>
  <p:tag name="KSO_WM_UNIT_ID" val="diagram20194814_1*i*13"/>
  <p:tag name="KSO_WM_TEMPLATE_CATEGORY" val="diagram"/>
  <p:tag name="KSO_WM_TEMPLATE_INDEX" val="20194814"/>
  <p:tag name="KSO_WM_UNIT_LAYERLEVEL" val="1"/>
  <p:tag name="KSO_WM_TAG_VERSION" val="1.0"/>
  <p:tag name="KSO_WM_BEAUTIFY_FLAG" val="#wm#"/>
  <p:tag name="KSO_WM_UNIT_COLOR_SCHEME_SHAPE_ID" val="8"/>
  <p:tag name="KSO_WM_UNIT_COLOR_SCHEME_PARENT_PAGE" val="0_1"/>
  <p:tag name="KSO_WM_UNIT_DECOLORIZATION" val="1"/>
</p:tagLst>
</file>

<file path=ppt/tags/tag3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194814_1*i*2"/>
  <p:tag name="KSO_WM_TEMPLATE_CATEGORY" val="diagram"/>
  <p:tag name="KSO_WM_TEMPLATE_INDEX" val="20194814"/>
  <p:tag name="KSO_WM_UNIT_LAYERLEVEL" val="1"/>
  <p:tag name="KSO_WM_TAG_VERSION" val="1.0"/>
  <p:tag name="KSO_WM_BEAUTIFY_FLAG" val="#wm#"/>
  <p:tag name="KSO_WM_UNIT_COLOR_SCHEME_SHAPE_ID" val="9"/>
  <p:tag name="KSO_WM_UNIT_COLOR_SCHEME_PARENT_PAGE" val="0_1"/>
  <p:tag name="KSO_WM_UNIT_DECOLORIZATION" val="1"/>
</p:tagLst>
</file>

<file path=ppt/tags/tag3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194814_1*i*3"/>
  <p:tag name="KSO_WM_TEMPLATE_CATEGORY" val="diagram"/>
  <p:tag name="KSO_WM_TEMPLATE_INDEX" val="20194814"/>
  <p:tag name="KSO_WM_UNIT_LAYERLEVEL" val="1"/>
  <p:tag name="KSO_WM_TAG_VERSION" val="1.0"/>
  <p:tag name="KSO_WM_BEAUTIFY_FLAG" val="#wm#"/>
  <p:tag name="KSO_WM_UNIT_COLOR_SCHEME_SHAPE_ID" val="10"/>
  <p:tag name="KSO_WM_UNIT_COLOR_SCHEME_PARENT_PAGE" val="0_1"/>
  <p:tag name="KSO_WM_UNIT_DECOLORIZATION" val="1"/>
</p:tagLst>
</file>

<file path=ppt/tags/tag3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diagram20194814_1*i*7"/>
  <p:tag name="KSO_WM_TEMPLATE_CATEGORY" val="diagram"/>
  <p:tag name="KSO_WM_TEMPLATE_INDEX" val="20194814"/>
  <p:tag name="KSO_WM_UNIT_LAYERLEVEL" val="1"/>
  <p:tag name="KSO_WM_TAG_VERSION" val="1.0"/>
  <p:tag name="KSO_WM_BEAUTIFY_FLAG" val="#wm#"/>
  <p:tag name="KSO_WM_UNIT_COLOR_SCHEME_SHAPE_ID" val="14"/>
  <p:tag name="KSO_WM_UNIT_COLOR_SCHEME_PARENT_PAGE" val="0_1"/>
</p:tagLst>
</file>

<file path=ppt/tags/tag3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diagram20194814_1*i*8"/>
  <p:tag name="KSO_WM_TEMPLATE_CATEGORY" val="diagram"/>
  <p:tag name="KSO_WM_TEMPLATE_INDEX" val="20194814"/>
  <p:tag name="KSO_WM_UNIT_LAYERLEVEL" val="1"/>
  <p:tag name="KSO_WM_TAG_VERSION" val="1.0"/>
  <p:tag name="KSO_WM_BEAUTIFY_FLAG" val="#wm#"/>
  <p:tag name="KSO_WM_UNIT_COLOR_SCHEME_SHAPE_ID" val="15"/>
  <p:tag name="KSO_WM_UNIT_COLOR_SCHEME_PARENT_PAGE" val="0_1"/>
</p:tagLst>
</file>

<file path=ppt/tags/tag3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diagram20194814_1*i*9"/>
  <p:tag name="KSO_WM_TEMPLATE_CATEGORY" val="diagram"/>
  <p:tag name="KSO_WM_TEMPLATE_INDEX" val="20194814"/>
  <p:tag name="KSO_WM_UNIT_LAYERLEVEL" val="1"/>
  <p:tag name="KSO_WM_TAG_VERSION" val="1.0"/>
  <p:tag name="KSO_WM_BEAUTIFY_FLAG" val="#wm#"/>
  <p:tag name="KSO_WM_UNIT_COLOR_SCHEME_SHAPE_ID" val="16"/>
  <p:tag name="KSO_WM_UNIT_COLOR_SCHEME_PARENT_PAGE" val="0_1"/>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Lst>
</file>

<file path=ppt/tags/tag3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Lst>
</file>

<file path=ppt/tags/tag312.xml><?xml version="1.0" encoding="utf-8"?>
<p:tagLst xmlns:p="http://schemas.openxmlformats.org/presentationml/2006/main">
  <p:tag name="KSO_WM_SLIDE_ID" val="diagram20194814_1"/>
  <p:tag name="KSO_WM_SLIDE_ITEM_CNT" val="0"/>
  <p:tag name="KSO_WM_SLIDE_INDEX" val="1"/>
  <p:tag name="KSO_WM_TAG_VERSION" val="1.0"/>
  <p:tag name="KSO_WM_BEAUTIFY_FLAG" val="#wm#"/>
  <p:tag name="KSO_WM_TEMPLATE_CATEGORY" val="diagram"/>
  <p:tag name="KSO_WM_TEMPLATE_INDEX" val="20194814"/>
  <p:tag name="KSO_WM_SLIDE_LAYOUT" val="f"/>
  <p:tag name="KSO_WM_SLIDE_LAYOUT_CNT" val="2"/>
  <p:tag name="KSO_WM_SLIDE_TYPE" val="text"/>
  <p:tag name="KSO_WM_SLIDE_SUBTYPE" val="pureTxt"/>
  <p:tag name="KSO_WM_SLIDE_SIZE" val="942*530"/>
  <p:tag name="KSO_WM_SLIDE_POSITION" val="1*0"/>
  <p:tag name="KSO_WM_SLIDE_COLORSCHEME_VERSION" val="3.2"/>
  <p:tag name="KSO_WM_TEMPLATE_SUBCATEGORY" val="0"/>
  <p:tag name="KSO_WM_TEMPLATE_MASTER_TYPE" val="0"/>
  <p:tag name="KSO_WM_TEMPLATE_COLOR_TYPE" val="1"/>
  <p:tag name="KSO_WM_SPECIAL_SOURCE" val="bdnull"/>
</p:tagLst>
</file>

<file path=ppt/tags/tag3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194814_1*i*1"/>
  <p:tag name="KSO_WM_TEMPLATE_CATEGORY" val="diagram"/>
  <p:tag name="KSO_WM_TEMPLATE_INDEX" val="20194814"/>
  <p:tag name="KSO_WM_UNIT_LAYERLEVEL" val="1"/>
  <p:tag name="KSO_WM_TAG_VERSION" val="1.0"/>
  <p:tag name="KSO_WM_BEAUTIFY_FLAG" val="#wm#"/>
  <p:tag name="KSO_WM_UNIT_COLOR_SCHEME_SHAPE_ID" val="5"/>
  <p:tag name="KSO_WM_UNIT_COLOR_SCHEME_PARENT_PAGE" val="0_1"/>
  <p:tag name="KSO_WM_UNIT_DECOLORIZATION" val="1"/>
</p:tagLst>
</file>

<file path=ppt/tags/tag3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diagram20194814_1*i*10"/>
  <p:tag name="KSO_WM_TEMPLATE_CATEGORY" val="diagram"/>
  <p:tag name="KSO_WM_TEMPLATE_INDEX" val="20194814"/>
  <p:tag name="KSO_WM_UNIT_LAYERLEVEL" val="1"/>
  <p:tag name="KSO_WM_TAG_VERSION" val="1.0"/>
  <p:tag name="KSO_WM_BEAUTIFY_FLAG" val="#wm#"/>
  <p:tag name="KSO_WM_UNIT_COLOR_SCHEME_SHAPE_ID" val="6"/>
  <p:tag name="KSO_WM_UNIT_COLOR_SCHEME_PARENT_PAGE" val="0_1"/>
</p:tagLst>
</file>

<file path=ppt/tags/tag3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 name="KSO_WM_UNIT_COLOR_SCHEME_SHAPE_ID" val="17"/>
  <p:tag name="KSO_WM_UNIT_COLOR_SCHEME_PARENT_PAGE" val="0_1"/>
</p:tagLst>
</file>

<file path=ppt/tags/tag3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 name="KSO_WM_UNIT_COLOR_SCHEME_SHAPE_ID" val="7"/>
  <p:tag name="KSO_WM_UNIT_COLOR_SCHEME_PARENT_PAGE" val="0_1"/>
</p:tagLst>
</file>

<file path=ppt/tags/tag3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3"/>
  <p:tag name="KSO_WM_UNIT_ID" val="diagram20194814_1*i*13"/>
  <p:tag name="KSO_WM_TEMPLATE_CATEGORY" val="diagram"/>
  <p:tag name="KSO_WM_TEMPLATE_INDEX" val="20194814"/>
  <p:tag name="KSO_WM_UNIT_LAYERLEVEL" val="1"/>
  <p:tag name="KSO_WM_TAG_VERSION" val="1.0"/>
  <p:tag name="KSO_WM_BEAUTIFY_FLAG" val="#wm#"/>
  <p:tag name="KSO_WM_UNIT_COLOR_SCHEME_SHAPE_ID" val="8"/>
  <p:tag name="KSO_WM_UNIT_COLOR_SCHEME_PARENT_PAGE" val="0_1"/>
  <p:tag name="KSO_WM_UNIT_DECOLORIZATION" val="1"/>
</p:tagLst>
</file>

<file path=ppt/tags/tag3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194814_1*i*2"/>
  <p:tag name="KSO_WM_TEMPLATE_CATEGORY" val="diagram"/>
  <p:tag name="KSO_WM_TEMPLATE_INDEX" val="20194814"/>
  <p:tag name="KSO_WM_UNIT_LAYERLEVEL" val="1"/>
  <p:tag name="KSO_WM_TAG_VERSION" val="1.0"/>
  <p:tag name="KSO_WM_BEAUTIFY_FLAG" val="#wm#"/>
  <p:tag name="KSO_WM_UNIT_COLOR_SCHEME_SHAPE_ID" val="9"/>
  <p:tag name="KSO_WM_UNIT_COLOR_SCHEME_PARENT_PAGE" val="0_1"/>
  <p:tag name="KSO_WM_UNIT_DECOLORIZATION" val="1"/>
</p:tagLst>
</file>

<file path=ppt/tags/tag3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194814_1*i*3"/>
  <p:tag name="KSO_WM_TEMPLATE_CATEGORY" val="diagram"/>
  <p:tag name="KSO_WM_TEMPLATE_INDEX" val="20194814"/>
  <p:tag name="KSO_WM_UNIT_LAYERLEVEL" val="1"/>
  <p:tag name="KSO_WM_TAG_VERSION" val="1.0"/>
  <p:tag name="KSO_WM_BEAUTIFY_FLAG" val="#wm#"/>
  <p:tag name="KSO_WM_UNIT_COLOR_SCHEME_SHAPE_ID" val="10"/>
  <p:tag name="KSO_WM_UNIT_COLOR_SCHEME_PARENT_PAGE" val="0_1"/>
  <p:tag name="KSO_WM_UNIT_DECOLORIZATION" val="1"/>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diagram20194814_1*i*7"/>
  <p:tag name="KSO_WM_TEMPLATE_CATEGORY" val="diagram"/>
  <p:tag name="KSO_WM_TEMPLATE_INDEX" val="20194814"/>
  <p:tag name="KSO_WM_UNIT_LAYERLEVEL" val="1"/>
  <p:tag name="KSO_WM_TAG_VERSION" val="1.0"/>
  <p:tag name="KSO_WM_BEAUTIFY_FLAG" val="#wm#"/>
  <p:tag name="KSO_WM_UNIT_COLOR_SCHEME_SHAPE_ID" val="14"/>
  <p:tag name="KSO_WM_UNIT_COLOR_SCHEME_PARENT_PAGE" val="0_1"/>
</p:tagLst>
</file>

<file path=ppt/tags/tag3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diagram20194814_1*i*8"/>
  <p:tag name="KSO_WM_TEMPLATE_CATEGORY" val="diagram"/>
  <p:tag name="KSO_WM_TEMPLATE_INDEX" val="20194814"/>
  <p:tag name="KSO_WM_UNIT_LAYERLEVEL" val="1"/>
  <p:tag name="KSO_WM_TAG_VERSION" val="1.0"/>
  <p:tag name="KSO_WM_BEAUTIFY_FLAG" val="#wm#"/>
  <p:tag name="KSO_WM_UNIT_COLOR_SCHEME_SHAPE_ID" val="15"/>
  <p:tag name="KSO_WM_UNIT_COLOR_SCHEME_PARENT_PAGE" val="0_1"/>
</p:tagLst>
</file>

<file path=ppt/tags/tag3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diagram20194814_1*i*9"/>
  <p:tag name="KSO_WM_TEMPLATE_CATEGORY" val="diagram"/>
  <p:tag name="KSO_WM_TEMPLATE_INDEX" val="20194814"/>
  <p:tag name="KSO_WM_UNIT_LAYERLEVEL" val="1"/>
  <p:tag name="KSO_WM_TAG_VERSION" val="1.0"/>
  <p:tag name="KSO_WM_BEAUTIFY_FLAG" val="#wm#"/>
  <p:tag name="KSO_WM_UNIT_COLOR_SCHEME_SHAPE_ID" val="16"/>
  <p:tag name="KSO_WM_UNIT_COLOR_SCHEME_PARENT_PAGE" val="0_1"/>
</p:tagLst>
</file>

<file path=ppt/tags/tag323.xml><?xml version="1.0" encoding="utf-8"?>
<p:tagLst xmlns:p="http://schemas.openxmlformats.org/presentationml/2006/main">
  <p:tag name="KSO_WM_UNIT_TEXT_PART_ID_V2" val="d-3-2"/>
  <p:tag name="KSO_WM_UNIT_PRESET_TEXT" val="单击此处添加小标题:&#13;点击此处添加正文，文字是您思想的提炼，为了最终呈现发布的良好效果，请言简意赅的阐述观点，并根据需要酌情增减文字。&#13;您的正文已经字字珠玑，但信息却千丝万缕，需要用更多的文字来表述；但请您尽可能提炼思想的精髓，恰如其分的表达观点，往往事半功倍。&#13;为了能让您有更直观的字数感受，并进一步方便使用，我们为您标注了最适合的位置。您输入的文字到这里时，就是最佳视觉效果。"/>
  <p:tag name="KSO_WM_UNIT_NOCLEAR" val="1"/>
  <p:tag name="KSO_WM_UNIT_VALUE" val="273"/>
  <p:tag name="KSO_WM_UNIT_HIGHLIGHT" val="0"/>
  <p:tag name="KSO_WM_UNIT_COMPATIBLE" val="0"/>
  <p:tag name="KSO_WM_UNIT_DIAGRAM_ISNUMVISUAL" val="0"/>
  <p:tag name="KSO_WM_UNIT_DIAGRAM_ISREFERUNIT" val="0"/>
  <p:tag name="KSO_WM_UNIT_TYPE" val="f"/>
  <p:tag name="KSO_WM_UNIT_INDEX" val="2"/>
  <p:tag name="KSO_WM_UNIT_ID" val="diagram20194814_1*f*2"/>
  <p:tag name="KSO_WM_TEMPLATE_CATEGORY" val="diagram"/>
  <p:tag name="KSO_WM_TEMPLATE_INDEX" val="20194814"/>
  <p:tag name="KSO_WM_UNIT_LAYERLEVEL" val="1"/>
  <p:tag name="KSO_WM_TAG_VERSION" val="1.0"/>
  <p:tag name="KSO_WM_BEAUTIFY_FLAG" val="#wm#"/>
  <p:tag name="KSO_WM_UNIT_COLOR_SCHEME_SHAPE_ID" val="3"/>
  <p:tag name="KSO_WM_UNIT_COLOR_SCHEME_PARENT_PAGE" val="0_1"/>
</p:tagLst>
</file>

<file path=ppt/tags/tag3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Lst>
</file>

<file path=ppt/tags/tag3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Lst>
</file>

<file path=ppt/tags/tag326.xml><?xml version="1.0" encoding="utf-8"?>
<p:tagLst xmlns:p="http://schemas.openxmlformats.org/presentationml/2006/main">
  <p:tag name="KSO_WM_SLIDE_ID" val="diagram20194814_1"/>
  <p:tag name="KSO_WM_SLIDE_ITEM_CNT" val="0"/>
  <p:tag name="KSO_WM_SLIDE_INDEX" val="1"/>
  <p:tag name="KSO_WM_TAG_VERSION" val="1.0"/>
  <p:tag name="KSO_WM_BEAUTIFY_FLAG" val="#wm#"/>
  <p:tag name="KSO_WM_TEMPLATE_CATEGORY" val="diagram"/>
  <p:tag name="KSO_WM_TEMPLATE_INDEX" val="20194814"/>
  <p:tag name="KSO_WM_SLIDE_LAYOUT" val="f"/>
  <p:tag name="KSO_WM_SLIDE_LAYOUT_CNT" val="2"/>
  <p:tag name="KSO_WM_SLIDE_TYPE" val="text"/>
  <p:tag name="KSO_WM_SLIDE_SUBTYPE" val="pureTxt"/>
  <p:tag name="KSO_WM_SLIDE_SIZE" val="942*530"/>
  <p:tag name="KSO_WM_SLIDE_POSITION" val="1*0"/>
  <p:tag name="KSO_WM_SLIDE_COLORSCHEME_VERSION" val="3.2"/>
  <p:tag name="KSO_WM_TEMPLATE_SUBCATEGORY" val="0"/>
  <p:tag name="KSO_WM_TEMPLATE_MASTER_TYPE" val="0"/>
  <p:tag name="KSO_WM_TEMPLATE_COLOR_TYPE" val="1"/>
  <p:tag name="KSO_WM_SPECIAL_SOURCE" val="bdnull"/>
</p:tagLst>
</file>

<file path=ppt/tags/tag3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194814_1*i*1"/>
  <p:tag name="KSO_WM_TEMPLATE_CATEGORY" val="diagram"/>
  <p:tag name="KSO_WM_TEMPLATE_INDEX" val="20194814"/>
  <p:tag name="KSO_WM_UNIT_LAYERLEVEL" val="1"/>
  <p:tag name="KSO_WM_TAG_VERSION" val="1.0"/>
  <p:tag name="KSO_WM_BEAUTIFY_FLAG" val="#wm#"/>
  <p:tag name="KSO_WM_UNIT_COLOR_SCHEME_SHAPE_ID" val="5"/>
  <p:tag name="KSO_WM_UNIT_COLOR_SCHEME_PARENT_PAGE" val="0_1"/>
  <p:tag name="KSO_WM_UNIT_DECOLORIZATION" val="1"/>
</p:tagLst>
</file>

<file path=ppt/tags/tag3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diagram20194814_1*i*10"/>
  <p:tag name="KSO_WM_TEMPLATE_CATEGORY" val="diagram"/>
  <p:tag name="KSO_WM_TEMPLATE_INDEX" val="20194814"/>
  <p:tag name="KSO_WM_UNIT_LAYERLEVEL" val="1"/>
  <p:tag name="KSO_WM_TAG_VERSION" val="1.0"/>
  <p:tag name="KSO_WM_BEAUTIFY_FLAG" val="#wm#"/>
  <p:tag name="KSO_WM_UNIT_COLOR_SCHEME_SHAPE_ID" val="6"/>
  <p:tag name="KSO_WM_UNIT_COLOR_SCHEME_PARENT_PAGE" val="0_1"/>
</p:tagLst>
</file>

<file path=ppt/tags/tag3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 name="KSO_WM_UNIT_COLOR_SCHEME_SHAPE_ID" val="17"/>
  <p:tag name="KSO_WM_UNIT_COLOR_SCHEME_PARENT_PAGE" val="0_1"/>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 name="KSO_WM_UNIT_COLOR_SCHEME_SHAPE_ID" val="7"/>
  <p:tag name="KSO_WM_UNIT_COLOR_SCHEME_PARENT_PAGE" val="0_1"/>
</p:tagLst>
</file>

<file path=ppt/tags/tag3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3"/>
  <p:tag name="KSO_WM_UNIT_ID" val="diagram20194814_1*i*13"/>
  <p:tag name="KSO_WM_TEMPLATE_CATEGORY" val="diagram"/>
  <p:tag name="KSO_WM_TEMPLATE_INDEX" val="20194814"/>
  <p:tag name="KSO_WM_UNIT_LAYERLEVEL" val="1"/>
  <p:tag name="KSO_WM_TAG_VERSION" val="1.0"/>
  <p:tag name="KSO_WM_BEAUTIFY_FLAG" val="#wm#"/>
  <p:tag name="KSO_WM_UNIT_COLOR_SCHEME_SHAPE_ID" val="8"/>
  <p:tag name="KSO_WM_UNIT_COLOR_SCHEME_PARENT_PAGE" val="0_1"/>
  <p:tag name="KSO_WM_UNIT_DECOLORIZATION" val="1"/>
</p:tagLst>
</file>

<file path=ppt/tags/tag3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194814_1*i*2"/>
  <p:tag name="KSO_WM_TEMPLATE_CATEGORY" val="diagram"/>
  <p:tag name="KSO_WM_TEMPLATE_INDEX" val="20194814"/>
  <p:tag name="KSO_WM_UNIT_LAYERLEVEL" val="1"/>
  <p:tag name="KSO_WM_TAG_VERSION" val="1.0"/>
  <p:tag name="KSO_WM_BEAUTIFY_FLAG" val="#wm#"/>
  <p:tag name="KSO_WM_UNIT_COLOR_SCHEME_SHAPE_ID" val="9"/>
  <p:tag name="KSO_WM_UNIT_COLOR_SCHEME_PARENT_PAGE" val="0_1"/>
  <p:tag name="KSO_WM_UNIT_DECOLORIZATION" val="1"/>
</p:tagLst>
</file>

<file path=ppt/tags/tag3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194814_1*i*3"/>
  <p:tag name="KSO_WM_TEMPLATE_CATEGORY" val="diagram"/>
  <p:tag name="KSO_WM_TEMPLATE_INDEX" val="20194814"/>
  <p:tag name="KSO_WM_UNIT_LAYERLEVEL" val="1"/>
  <p:tag name="KSO_WM_TAG_VERSION" val="1.0"/>
  <p:tag name="KSO_WM_BEAUTIFY_FLAG" val="#wm#"/>
  <p:tag name="KSO_WM_UNIT_COLOR_SCHEME_SHAPE_ID" val="10"/>
  <p:tag name="KSO_WM_UNIT_COLOR_SCHEME_PARENT_PAGE" val="0_1"/>
  <p:tag name="KSO_WM_UNIT_DECOLORIZATION" val="1"/>
</p:tagLst>
</file>

<file path=ppt/tags/tag3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diagram20194814_1*i*7"/>
  <p:tag name="KSO_WM_TEMPLATE_CATEGORY" val="diagram"/>
  <p:tag name="KSO_WM_TEMPLATE_INDEX" val="20194814"/>
  <p:tag name="KSO_WM_UNIT_LAYERLEVEL" val="1"/>
  <p:tag name="KSO_WM_TAG_VERSION" val="1.0"/>
  <p:tag name="KSO_WM_BEAUTIFY_FLAG" val="#wm#"/>
  <p:tag name="KSO_WM_UNIT_COLOR_SCHEME_SHAPE_ID" val="14"/>
  <p:tag name="KSO_WM_UNIT_COLOR_SCHEME_PARENT_PAGE" val="0_1"/>
</p:tagLst>
</file>

<file path=ppt/tags/tag3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diagram20194814_1*i*8"/>
  <p:tag name="KSO_WM_TEMPLATE_CATEGORY" val="diagram"/>
  <p:tag name="KSO_WM_TEMPLATE_INDEX" val="20194814"/>
  <p:tag name="KSO_WM_UNIT_LAYERLEVEL" val="1"/>
  <p:tag name="KSO_WM_TAG_VERSION" val="1.0"/>
  <p:tag name="KSO_WM_BEAUTIFY_FLAG" val="#wm#"/>
  <p:tag name="KSO_WM_UNIT_COLOR_SCHEME_SHAPE_ID" val="15"/>
  <p:tag name="KSO_WM_UNIT_COLOR_SCHEME_PARENT_PAGE" val="0_1"/>
</p:tagLst>
</file>

<file path=ppt/tags/tag3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diagram20194814_1*i*9"/>
  <p:tag name="KSO_WM_TEMPLATE_CATEGORY" val="diagram"/>
  <p:tag name="KSO_WM_TEMPLATE_INDEX" val="20194814"/>
  <p:tag name="KSO_WM_UNIT_LAYERLEVEL" val="1"/>
  <p:tag name="KSO_WM_TAG_VERSION" val="1.0"/>
  <p:tag name="KSO_WM_BEAUTIFY_FLAG" val="#wm#"/>
  <p:tag name="KSO_WM_UNIT_COLOR_SCHEME_SHAPE_ID" val="16"/>
  <p:tag name="KSO_WM_UNIT_COLOR_SCHEME_PARENT_PAGE" val="0_1"/>
</p:tagLst>
</file>

<file path=ppt/tags/tag3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Lst>
</file>

<file path=ppt/tags/tag3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Lst>
</file>

<file path=ppt/tags/tag339.xml><?xml version="1.0" encoding="utf-8"?>
<p:tagLst xmlns:p="http://schemas.openxmlformats.org/presentationml/2006/main">
  <p:tag name="KSO_WM_SLIDE_ID" val="diagram20194814_1"/>
  <p:tag name="KSO_WM_SLIDE_ITEM_CNT" val="0"/>
  <p:tag name="KSO_WM_SLIDE_INDEX" val="1"/>
  <p:tag name="KSO_WM_TAG_VERSION" val="1.0"/>
  <p:tag name="KSO_WM_BEAUTIFY_FLAG" val="#wm#"/>
  <p:tag name="KSO_WM_TEMPLATE_CATEGORY" val="diagram"/>
  <p:tag name="KSO_WM_TEMPLATE_INDEX" val="20194814"/>
  <p:tag name="KSO_WM_SLIDE_LAYOUT" val="f"/>
  <p:tag name="KSO_WM_SLIDE_LAYOUT_CNT" val="2"/>
  <p:tag name="KSO_WM_SLIDE_TYPE" val="text"/>
  <p:tag name="KSO_WM_SLIDE_SUBTYPE" val="pureTxt"/>
  <p:tag name="KSO_WM_SLIDE_SIZE" val="942*530"/>
  <p:tag name="KSO_WM_SLIDE_POSITION" val="1*0"/>
  <p:tag name="KSO_WM_SLIDE_COLORSCHEME_VERSION" val="3.2"/>
  <p:tag name="KSO_WM_TEMPLATE_SUBCATEGORY" val="0"/>
  <p:tag name="KSO_WM_TEMPLATE_MASTER_TYPE" val="0"/>
  <p:tag name="KSO_WM_TEMPLATE_COLOR_TYPE" val="1"/>
  <p:tag name="KSO_WM_SPECIAL_SOURCE" val="bdnull"/>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194814_1*i*1"/>
  <p:tag name="KSO_WM_TEMPLATE_CATEGORY" val="diagram"/>
  <p:tag name="KSO_WM_TEMPLATE_INDEX" val="20194814"/>
  <p:tag name="KSO_WM_UNIT_LAYERLEVEL" val="1"/>
  <p:tag name="KSO_WM_TAG_VERSION" val="1.0"/>
  <p:tag name="KSO_WM_BEAUTIFY_FLAG" val="#wm#"/>
  <p:tag name="KSO_WM_UNIT_COLOR_SCHEME_SHAPE_ID" val="5"/>
  <p:tag name="KSO_WM_UNIT_COLOR_SCHEME_PARENT_PAGE" val="0_1"/>
  <p:tag name="KSO_WM_UNIT_DECOLORIZATION" val="1"/>
</p:tagLst>
</file>

<file path=ppt/tags/tag3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diagram20194814_1*i*10"/>
  <p:tag name="KSO_WM_TEMPLATE_CATEGORY" val="diagram"/>
  <p:tag name="KSO_WM_TEMPLATE_INDEX" val="20194814"/>
  <p:tag name="KSO_WM_UNIT_LAYERLEVEL" val="1"/>
  <p:tag name="KSO_WM_TAG_VERSION" val="1.0"/>
  <p:tag name="KSO_WM_BEAUTIFY_FLAG" val="#wm#"/>
  <p:tag name="KSO_WM_UNIT_COLOR_SCHEME_SHAPE_ID" val="6"/>
  <p:tag name="KSO_WM_UNIT_COLOR_SCHEME_PARENT_PAGE" val="0_1"/>
</p:tagLst>
</file>

<file path=ppt/tags/tag3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 name="KSO_WM_UNIT_COLOR_SCHEME_SHAPE_ID" val="17"/>
  <p:tag name="KSO_WM_UNIT_COLOR_SCHEME_PARENT_PAGE" val="0_1"/>
</p:tagLst>
</file>

<file path=ppt/tags/tag3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 name="KSO_WM_UNIT_COLOR_SCHEME_SHAPE_ID" val="7"/>
  <p:tag name="KSO_WM_UNIT_COLOR_SCHEME_PARENT_PAGE" val="0_1"/>
</p:tagLst>
</file>

<file path=ppt/tags/tag3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3"/>
  <p:tag name="KSO_WM_UNIT_ID" val="diagram20194814_1*i*13"/>
  <p:tag name="KSO_WM_TEMPLATE_CATEGORY" val="diagram"/>
  <p:tag name="KSO_WM_TEMPLATE_INDEX" val="20194814"/>
  <p:tag name="KSO_WM_UNIT_LAYERLEVEL" val="1"/>
  <p:tag name="KSO_WM_TAG_VERSION" val="1.0"/>
  <p:tag name="KSO_WM_BEAUTIFY_FLAG" val="#wm#"/>
  <p:tag name="KSO_WM_UNIT_COLOR_SCHEME_SHAPE_ID" val="8"/>
  <p:tag name="KSO_WM_UNIT_COLOR_SCHEME_PARENT_PAGE" val="0_1"/>
  <p:tag name="KSO_WM_UNIT_DECOLORIZATION" val="1"/>
</p:tagLst>
</file>

<file path=ppt/tags/tag3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194814_1*i*2"/>
  <p:tag name="KSO_WM_TEMPLATE_CATEGORY" val="diagram"/>
  <p:tag name="KSO_WM_TEMPLATE_INDEX" val="20194814"/>
  <p:tag name="KSO_WM_UNIT_LAYERLEVEL" val="1"/>
  <p:tag name="KSO_WM_TAG_VERSION" val="1.0"/>
  <p:tag name="KSO_WM_BEAUTIFY_FLAG" val="#wm#"/>
  <p:tag name="KSO_WM_UNIT_COLOR_SCHEME_SHAPE_ID" val="9"/>
  <p:tag name="KSO_WM_UNIT_COLOR_SCHEME_PARENT_PAGE" val="0_1"/>
  <p:tag name="KSO_WM_UNIT_DECOLORIZATION" val="1"/>
</p:tagLst>
</file>

<file path=ppt/tags/tag3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194814_1*i*3"/>
  <p:tag name="KSO_WM_TEMPLATE_CATEGORY" val="diagram"/>
  <p:tag name="KSO_WM_TEMPLATE_INDEX" val="20194814"/>
  <p:tag name="KSO_WM_UNIT_LAYERLEVEL" val="1"/>
  <p:tag name="KSO_WM_TAG_VERSION" val="1.0"/>
  <p:tag name="KSO_WM_BEAUTIFY_FLAG" val="#wm#"/>
  <p:tag name="KSO_WM_UNIT_COLOR_SCHEME_SHAPE_ID" val="10"/>
  <p:tag name="KSO_WM_UNIT_COLOR_SCHEME_PARENT_PAGE" val="0_1"/>
  <p:tag name="KSO_WM_UNIT_DECOLORIZATION" val="1"/>
</p:tagLst>
</file>

<file path=ppt/tags/tag3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diagram20194814_1*i*7"/>
  <p:tag name="KSO_WM_TEMPLATE_CATEGORY" val="diagram"/>
  <p:tag name="KSO_WM_TEMPLATE_INDEX" val="20194814"/>
  <p:tag name="KSO_WM_UNIT_LAYERLEVEL" val="1"/>
  <p:tag name="KSO_WM_TAG_VERSION" val="1.0"/>
  <p:tag name="KSO_WM_BEAUTIFY_FLAG" val="#wm#"/>
  <p:tag name="KSO_WM_UNIT_COLOR_SCHEME_SHAPE_ID" val="14"/>
  <p:tag name="KSO_WM_UNIT_COLOR_SCHEME_PARENT_PAGE" val="0_1"/>
</p:tagLst>
</file>

<file path=ppt/tags/tag3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diagram20194814_1*i*8"/>
  <p:tag name="KSO_WM_TEMPLATE_CATEGORY" val="diagram"/>
  <p:tag name="KSO_WM_TEMPLATE_INDEX" val="20194814"/>
  <p:tag name="KSO_WM_UNIT_LAYERLEVEL" val="1"/>
  <p:tag name="KSO_WM_TAG_VERSION" val="1.0"/>
  <p:tag name="KSO_WM_BEAUTIFY_FLAG" val="#wm#"/>
  <p:tag name="KSO_WM_UNIT_COLOR_SCHEME_SHAPE_ID" val="15"/>
  <p:tag name="KSO_WM_UNIT_COLOR_SCHEME_PARENT_PAGE" val="0_1"/>
</p:tagLst>
</file>

<file path=ppt/tags/tag3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diagram20194814_1*i*9"/>
  <p:tag name="KSO_WM_TEMPLATE_CATEGORY" val="diagram"/>
  <p:tag name="KSO_WM_TEMPLATE_INDEX" val="20194814"/>
  <p:tag name="KSO_WM_UNIT_LAYERLEVEL" val="1"/>
  <p:tag name="KSO_WM_TAG_VERSION" val="1.0"/>
  <p:tag name="KSO_WM_BEAUTIFY_FLAG" val="#wm#"/>
  <p:tag name="KSO_WM_UNIT_COLOR_SCHEME_SHAPE_ID" val="16"/>
  <p:tag name="KSO_WM_UNIT_COLOR_SCHEME_PARENT_PAGE" val="0_1"/>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Lst>
</file>

<file path=ppt/tags/tag3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Lst>
</file>

<file path=ppt/tags/tag352.xml><?xml version="1.0" encoding="utf-8"?>
<p:tagLst xmlns:p="http://schemas.openxmlformats.org/presentationml/2006/main">
  <p:tag name="KSO_WM_SLIDE_ID" val="diagram20194814_1"/>
  <p:tag name="KSO_WM_SLIDE_ITEM_CNT" val="0"/>
  <p:tag name="KSO_WM_SLIDE_INDEX" val="1"/>
  <p:tag name="KSO_WM_TAG_VERSION" val="1.0"/>
  <p:tag name="KSO_WM_BEAUTIFY_FLAG" val="#wm#"/>
  <p:tag name="KSO_WM_TEMPLATE_CATEGORY" val="diagram"/>
  <p:tag name="KSO_WM_TEMPLATE_INDEX" val="20194814"/>
  <p:tag name="KSO_WM_SLIDE_LAYOUT" val="f"/>
  <p:tag name="KSO_WM_SLIDE_LAYOUT_CNT" val="2"/>
  <p:tag name="KSO_WM_SLIDE_TYPE" val="text"/>
  <p:tag name="KSO_WM_SLIDE_SUBTYPE" val="pureTxt"/>
  <p:tag name="KSO_WM_SLIDE_SIZE" val="942*530"/>
  <p:tag name="KSO_WM_SLIDE_POSITION" val="1*0"/>
  <p:tag name="KSO_WM_SLIDE_COLORSCHEME_VERSION" val="3.2"/>
  <p:tag name="KSO_WM_TEMPLATE_SUBCATEGORY" val="0"/>
  <p:tag name="KSO_WM_TEMPLATE_MASTER_TYPE" val="0"/>
  <p:tag name="KSO_WM_TEMPLATE_COLOR_TYPE" val="1"/>
  <p:tag name="KSO_WM_SPECIAL_SOURCE" val="bdnull"/>
</p:tagLst>
</file>

<file path=ppt/tags/tag3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194814_1*i*1"/>
  <p:tag name="KSO_WM_TEMPLATE_CATEGORY" val="diagram"/>
  <p:tag name="KSO_WM_TEMPLATE_INDEX" val="20194814"/>
  <p:tag name="KSO_WM_UNIT_LAYERLEVEL" val="1"/>
  <p:tag name="KSO_WM_TAG_VERSION" val="1.0"/>
  <p:tag name="KSO_WM_BEAUTIFY_FLAG" val="#wm#"/>
  <p:tag name="KSO_WM_UNIT_COLOR_SCHEME_SHAPE_ID" val="5"/>
  <p:tag name="KSO_WM_UNIT_COLOR_SCHEME_PARENT_PAGE" val="0_1"/>
  <p:tag name="KSO_WM_UNIT_DECOLORIZATION" val="1"/>
</p:tagLst>
</file>

<file path=ppt/tags/tag3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diagram20194814_1*i*10"/>
  <p:tag name="KSO_WM_TEMPLATE_CATEGORY" val="diagram"/>
  <p:tag name="KSO_WM_TEMPLATE_INDEX" val="20194814"/>
  <p:tag name="KSO_WM_UNIT_LAYERLEVEL" val="1"/>
  <p:tag name="KSO_WM_TAG_VERSION" val="1.0"/>
  <p:tag name="KSO_WM_BEAUTIFY_FLAG" val="#wm#"/>
  <p:tag name="KSO_WM_UNIT_COLOR_SCHEME_SHAPE_ID" val="6"/>
  <p:tag name="KSO_WM_UNIT_COLOR_SCHEME_PARENT_PAGE" val="0_1"/>
</p:tagLst>
</file>

<file path=ppt/tags/tag3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 name="KSO_WM_UNIT_COLOR_SCHEME_SHAPE_ID" val="17"/>
  <p:tag name="KSO_WM_UNIT_COLOR_SCHEME_PARENT_PAGE" val="0_1"/>
</p:tagLst>
</file>

<file path=ppt/tags/tag3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 name="KSO_WM_UNIT_COLOR_SCHEME_SHAPE_ID" val="7"/>
  <p:tag name="KSO_WM_UNIT_COLOR_SCHEME_PARENT_PAGE" val="0_1"/>
</p:tagLst>
</file>

<file path=ppt/tags/tag3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3"/>
  <p:tag name="KSO_WM_UNIT_ID" val="diagram20194814_1*i*13"/>
  <p:tag name="KSO_WM_TEMPLATE_CATEGORY" val="diagram"/>
  <p:tag name="KSO_WM_TEMPLATE_INDEX" val="20194814"/>
  <p:tag name="KSO_WM_UNIT_LAYERLEVEL" val="1"/>
  <p:tag name="KSO_WM_TAG_VERSION" val="1.0"/>
  <p:tag name="KSO_WM_BEAUTIFY_FLAG" val="#wm#"/>
  <p:tag name="KSO_WM_UNIT_COLOR_SCHEME_SHAPE_ID" val="8"/>
  <p:tag name="KSO_WM_UNIT_COLOR_SCHEME_PARENT_PAGE" val="0_1"/>
  <p:tag name="KSO_WM_UNIT_DECOLORIZATION" val="1"/>
</p:tagLst>
</file>

<file path=ppt/tags/tag3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194814_1*i*2"/>
  <p:tag name="KSO_WM_TEMPLATE_CATEGORY" val="diagram"/>
  <p:tag name="KSO_WM_TEMPLATE_INDEX" val="20194814"/>
  <p:tag name="KSO_WM_UNIT_LAYERLEVEL" val="1"/>
  <p:tag name="KSO_WM_TAG_VERSION" val="1.0"/>
  <p:tag name="KSO_WM_BEAUTIFY_FLAG" val="#wm#"/>
  <p:tag name="KSO_WM_UNIT_COLOR_SCHEME_SHAPE_ID" val="9"/>
  <p:tag name="KSO_WM_UNIT_COLOR_SCHEME_PARENT_PAGE" val="0_1"/>
  <p:tag name="KSO_WM_UNIT_DECOLORIZATION" val="1"/>
</p:tagLst>
</file>

<file path=ppt/tags/tag3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194814_1*i*3"/>
  <p:tag name="KSO_WM_TEMPLATE_CATEGORY" val="diagram"/>
  <p:tag name="KSO_WM_TEMPLATE_INDEX" val="20194814"/>
  <p:tag name="KSO_WM_UNIT_LAYERLEVEL" val="1"/>
  <p:tag name="KSO_WM_TAG_VERSION" val="1.0"/>
  <p:tag name="KSO_WM_BEAUTIFY_FLAG" val="#wm#"/>
  <p:tag name="KSO_WM_UNIT_COLOR_SCHEME_SHAPE_ID" val="10"/>
  <p:tag name="KSO_WM_UNIT_COLOR_SCHEME_PARENT_PAGE" val="0_1"/>
  <p:tag name="KSO_WM_UNIT_DECOLORIZATION" val="1"/>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diagram20194814_1*i*7"/>
  <p:tag name="KSO_WM_TEMPLATE_CATEGORY" val="diagram"/>
  <p:tag name="KSO_WM_TEMPLATE_INDEX" val="20194814"/>
  <p:tag name="KSO_WM_UNIT_LAYERLEVEL" val="1"/>
  <p:tag name="KSO_WM_TAG_VERSION" val="1.0"/>
  <p:tag name="KSO_WM_BEAUTIFY_FLAG" val="#wm#"/>
  <p:tag name="KSO_WM_UNIT_COLOR_SCHEME_SHAPE_ID" val="14"/>
  <p:tag name="KSO_WM_UNIT_COLOR_SCHEME_PARENT_PAGE" val="0_1"/>
</p:tagLst>
</file>

<file path=ppt/tags/tag3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diagram20194814_1*i*8"/>
  <p:tag name="KSO_WM_TEMPLATE_CATEGORY" val="diagram"/>
  <p:tag name="KSO_WM_TEMPLATE_INDEX" val="20194814"/>
  <p:tag name="KSO_WM_UNIT_LAYERLEVEL" val="1"/>
  <p:tag name="KSO_WM_TAG_VERSION" val="1.0"/>
  <p:tag name="KSO_WM_BEAUTIFY_FLAG" val="#wm#"/>
  <p:tag name="KSO_WM_UNIT_COLOR_SCHEME_SHAPE_ID" val="15"/>
  <p:tag name="KSO_WM_UNIT_COLOR_SCHEME_PARENT_PAGE" val="0_1"/>
</p:tagLst>
</file>

<file path=ppt/tags/tag3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diagram20194814_1*i*9"/>
  <p:tag name="KSO_WM_TEMPLATE_CATEGORY" val="diagram"/>
  <p:tag name="KSO_WM_TEMPLATE_INDEX" val="20194814"/>
  <p:tag name="KSO_WM_UNIT_LAYERLEVEL" val="1"/>
  <p:tag name="KSO_WM_TAG_VERSION" val="1.0"/>
  <p:tag name="KSO_WM_BEAUTIFY_FLAG" val="#wm#"/>
  <p:tag name="KSO_WM_UNIT_COLOR_SCHEME_SHAPE_ID" val="16"/>
  <p:tag name="KSO_WM_UNIT_COLOR_SCHEME_PARENT_PAGE" val="0_1"/>
</p:tagLst>
</file>

<file path=ppt/tags/tag3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Lst>
</file>

<file path=ppt/tags/tag3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Lst>
</file>

<file path=ppt/tags/tag365.xml><?xml version="1.0" encoding="utf-8"?>
<p:tagLst xmlns:p="http://schemas.openxmlformats.org/presentationml/2006/main">
  <p:tag name="KSO_WM_SLIDE_ID" val="diagram20194814_1"/>
  <p:tag name="KSO_WM_SLIDE_ITEM_CNT" val="0"/>
  <p:tag name="KSO_WM_SLIDE_INDEX" val="1"/>
  <p:tag name="KSO_WM_TAG_VERSION" val="1.0"/>
  <p:tag name="KSO_WM_BEAUTIFY_FLAG" val="#wm#"/>
  <p:tag name="KSO_WM_TEMPLATE_CATEGORY" val="diagram"/>
  <p:tag name="KSO_WM_TEMPLATE_INDEX" val="20194814"/>
  <p:tag name="KSO_WM_SLIDE_LAYOUT" val="f"/>
  <p:tag name="KSO_WM_SLIDE_LAYOUT_CNT" val="2"/>
  <p:tag name="KSO_WM_SLIDE_TYPE" val="text"/>
  <p:tag name="KSO_WM_SLIDE_SUBTYPE" val="pureTxt"/>
  <p:tag name="KSO_WM_SLIDE_SIZE" val="942*530"/>
  <p:tag name="KSO_WM_SLIDE_POSITION" val="1*0"/>
  <p:tag name="KSO_WM_SLIDE_COLORSCHEME_VERSION" val="3.2"/>
  <p:tag name="KSO_WM_TEMPLATE_SUBCATEGORY" val="0"/>
  <p:tag name="KSO_WM_TEMPLATE_MASTER_TYPE" val="0"/>
  <p:tag name="KSO_WM_TEMPLATE_COLOR_TYPE" val="1"/>
  <p:tag name="KSO_WM_SPECIAL_SOURCE" val="bdnull"/>
</p:tagLst>
</file>

<file path=ppt/tags/tag3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194814_1*i*1"/>
  <p:tag name="KSO_WM_TEMPLATE_CATEGORY" val="diagram"/>
  <p:tag name="KSO_WM_TEMPLATE_INDEX" val="20194814"/>
  <p:tag name="KSO_WM_UNIT_LAYERLEVEL" val="1"/>
  <p:tag name="KSO_WM_TAG_VERSION" val="1.0"/>
  <p:tag name="KSO_WM_BEAUTIFY_FLAG" val="#wm#"/>
  <p:tag name="KSO_WM_UNIT_COLOR_SCHEME_SHAPE_ID" val="5"/>
  <p:tag name="KSO_WM_UNIT_COLOR_SCHEME_PARENT_PAGE" val="0_1"/>
  <p:tag name="KSO_WM_UNIT_DECOLORIZATION" val="1"/>
</p:tagLst>
</file>

<file path=ppt/tags/tag3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diagram20194814_1*i*10"/>
  <p:tag name="KSO_WM_TEMPLATE_CATEGORY" val="diagram"/>
  <p:tag name="KSO_WM_TEMPLATE_INDEX" val="20194814"/>
  <p:tag name="KSO_WM_UNIT_LAYERLEVEL" val="1"/>
  <p:tag name="KSO_WM_TAG_VERSION" val="1.0"/>
  <p:tag name="KSO_WM_BEAUTIFY_FLAG" val="#wm#"/>
  <p:tag name="KSO_WM_UNIT_COLOR_SCHEME_SHAPE_ID" val="6"/>
  <p:tag name="KSO_WM_UNIT_COLOR_SCHEME_PARENT_PAGE" val="0_1"/>
</p:tagLst>
</file>

<file path=ppt/tags/tag3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 name="KSO_WM_UNIT_COLOR_SCHEME_SHAPE_ID" val="17"/>
  <p:tag name="KSO_WM_UNIT_COLOR_SCHEME_PARENT_PAGE" val="0_1"/>
</p:tagLst>
</file>

<file path=ppt/tags/tag3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 name="KSO_WM_UNIT_COLOR_SCHEME_SHAPE_ID" val="7"/>
  <p:tag name="KSO_WM_UNIT_COLOR_SCHEME_PARENT_PAGE" val="0_1"/>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3"/>
  <p:tag name="KSO_WM_UNIT_ID" val="diagram20194814_1*i*13"/>
  <p:tag name="KSO_WM_TEMPLATE_CATEGORY" val="diagram"/>
  <p:tag name="KSO_WM_TEMPLATE_INDEX" val="20194814"/>
  <p:tag name="KSO_WM_UNIT_LAYERLEVEL" val="1"/>
  <p:tag name="KSO_WM_TAG_VERSION" val="1.0"/>
  <p:tag name="KSO_WM_BEAUTIFY_FLAG" val="#wm#"/>
  <p:tag name="KSO_WM_UNIT_COLOR_SCHEME_SHAPE_ID" val="8"/>
  <p:tag name="KSO_WM_UNIT_COLOR_SCHEME_PARENT_PAGE" val="0_1"/>
  <p:tag name="KSO_WM_UNIT_DECOLORIZATION" val="1"/>
</p:tagLst>
</file>

<file path=ppt/tags/tag3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194814_1*i*2"/>
  <p:tag name="KSO_WM_TEMPLATE_CATEGORY" val="diagram"/>
  <p:tag name="KSO_WM_TEMPLATE_INDEX" val="20194814"/>
  <p:tag name="KSO_WM_UNIT_LAYERLEVEL" val="1"/>
  <p:tag name="KSO_WM_TAG_VERSION" val="1.0"/>
  <p:tag name="KSO_WM_BEAUTIFY_FLAG" val="#wm#"/>
  <p:tag name="KSO_WM_UNIT_COLOR_SCHEME_SHAPE_ID" val="9"/>
  <p:tag name="KSO_WM_UNIT_COLOR_SCHEME_PARENT_PAGE" val="0_1"/>
  <p:tag name="KSO_WM_UNIT_DECOLORIZATION" val="1"/>
</p:tagLst>
</file>

<file path=ppt/tags/tag3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194814_1*i*3"/>
  <p:tag name="KSO_WM_TEMPLATE_CATEGORY" val="diagram"/>
  <p:tag name="KSO_WM_TEMPLATE_INDEX" val="20194814"/>
  <p:tag name="KSO_WM_UNIT_LAYERLEVEL" val="1"/>
  <p:tag name="KSO_WM_TAG_VERSION" val="1.0"/>
  <p:tag name="KSO_WM_BEAUTIFY_FLAG" val="#wm#"/>
  <p:tag name="KSO_WM_UNIT_COLOR_SCHEME_SHAPE_ID" val="10"/>
  <p:tag name="KSO_WM_UNIT_COLOR_SCHEME_PARENT_PAGE" val="0_1"/>
  <p:tag name="KSO_WM_UNIT_DECOLORIZATION" val="1"/>
</p:tagLst>
</file>

<file path=ppt/tags/tag3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diagram20194814_1*i*7"/>
  <p:tag name="KSO_WM_TEMPLATE_CATEGORY" val="diagram"/>
  <p:tag name="KSO_WM_TEMPLATE_INDEX" val="20194814"/>
  <p:tag name="KSO_WM_UNIT_LAYERLEVEL" val="1"/>
  <p:tag name="KSO_WM_TAG_VERSION" val="1.0"/>
  <p:tag name="KSO_WM_BEAUTIFY_FLAG" val="#wm#"/>
  <p:tag name="KSO_WM_UNIT_COLOR_SCHEME_SHAPE_ID" val="14"/>
  <p:tag name="KSO_WM_UNIT_COLOR_SCHEME_PARENT_PAGE" val="0_1"/>
</p:tagLst>
</file>

<file path=ppt/tags/tag3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diagram20194814_1*i*8"/>
  <p:tag name="KSO_WM_TEMPLATE_CATEGORY" val="diagram"/>
  <p:tag name="KSO_WM_TEMPLATE_INDEX" val="20194814"/>
  <p:tag name="KSO_WM_UNIT_LAYERLEVEL" val="1"/>
  <p:tag name="KSO_WM_TAG_VERSION" val="1.0"/>
  <p:tag name="KSO_WM_BEAUTIFY_FLAG" val="#wm#"/>
  <p:tag name="KSO_WM_UNIT_COLOR_SCHEME_SHAPE_ID" val="15"/>
  <p:tag name="KSO_WM_UNIT_COLOR_SCHEME_PARENT_PAGE" val="0_1"/>
</p:tagLst>
</file>

<file path=ppt/tags/tag3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diagram20194814_1*i*9"/>
  <p:tag name="KSO_WM_TEMPLATE_CATEGORY" val="diagram"/>
  <p:tag name="KSO_WM_TEMPLATE_INDEX" val="20194814"/>
  <p:tag name="KSO_WM_UNIT_LAYERLEVEL" val="1"/>
  <p:tag name="KSO_WM_TAG_VERSION" val="1.0"/>
  <p:tag name="KSO_WM_BEAUTIFY_FLAG" val="#wm#"/>
  <p:tag name="KSO_WM_UNIT_COLOR_SCHEME_SHAPE_ID" val="16"/>
  <p:tag name="KSO_WM_UNIT_COLOR_SCHEME_PARENT_PAGE" val="0_1"/>
</p:tagLst>
</file>

<file path=ppt/tags/tag376.xml><?xml version="1.0" encoding="utf-8"?>
<p:tagLst xmlns:p="http://schemas.openxmlformats.org/presentationml/2006/main">
  <p:tag name="KSO_WM_UNIT_TEXT_PART_ID_V2" val="d-3-2"/>
  <p:tag name="KSO_WM_UNIT_PRESET_TEXT" val="单击此处添加小标题:&#13;点击此处添加正文，文字是您思想的提炼，为了最终呈现发布的良好效果，请言简意赅的阐述观点，并根据需要酌情增减文字。&#13;您的正文已经字字珠玑，但信息却千丝万缕，需要用更多的文字来表述；但请您尽可能提炼思想的精髓，恰如其分的表达观点，往往事半功倍。&#13;为了能让您有更直观的字数感受，并进一步方便使用，我们为您标注了最适合的位置。您输入的文字到这里时，就是最佳视觉效果。"/>
  <p:tag name="KSO_WM_UNIT_NOCLEAR" val="1"/>
  <p:tag name="KSO_WM_UNIT_VALUE" val="273"/>
  <p:tag name="KSO_WM_UNIT_HIGHLIGHT" val="0"/>
  <p:tag name="KSO_WM_UNIT_COMPATIBLE" val="0"/>
  <p:tag name="KSO_WM_UNIT_DIAGRAM_ISNUMVISUAL" val="0"/>
  <p:tag name="KSO_WM_UNIT_DIAGRAM_ISREFERUNIT" val="0"/>
  <p:tag name="KSO_WM_UNIT_TYPE" val="f"/>
  <p:tag name="KSO_WM_UNIT_INDEX" val="2"/>
  <p:tag name="KSO_WM_UNIT_ID" val="diagram20194814_1*f*2"/>
  <p:tag name="KSO_WM_TEMPLATE_CATEGORY" val="diagram"/>
  <p:tag name="KSO_WM_TEMPLATE_INDEX" val="20194814"/>
  <p:tag name="KSO_WM_UNIT_LAYERLEVEL" val="1"/>
  <p:tag name="KSO_WM_TAG_VERSION" val="1.0"/>
  <p:tag name="KSO_WM_BEAUTIFY_FLAG" val="#wm#"/>
  <p:tag name="KSO_WM_UNIT_COLOR_SCHEME_SHAPE_ID" val="3"/>
  <p:tag name="KSO_WM_UNIT_COLOR_SCHEME_PARENT_PAGE" val="0_1"/>
</p:tagLst>
</file>

<file path=ppt/tags/tag3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Lst>
</file>

<file path=ppt/tags/tag3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Lst>
</file>

<file path=ppt/tags/tag379.xml><?xml version="1.0" encoding="utf-8"?>
<p:tagLst xmlns:p="http://schemas.openxmlformats.org/presentationml/2006/main">
  <p:tag name="KSO_WM_SLIDE_ID" val="diagram20194814_1"/>
  <p:tag name="KSO_WM_SLIDE_ITEM_CNT" val="0"/>
  <p:tag name="KSO_WM_SLIDE_INDEX" val="1"/>
  <p:tag name="KSO_WM_TAG_VERSION" val="1.0"/>
  <p:tag name="KSO_WM_BEAUTIFY_FLAG" val="#wm#"/>
  <p:tag name="KSO_WM_TEMPLATE_CATEGORY" val="diagram"/>
  <p:tag name="KSO_WM_TEMPLATE_INDEX" val="20194814"/>
  <p:tag name="KSO_WM_SLIDE_LAYOUT" val="f"/>
  <p:tag name="KSO_WM_SLIDE_LAYOUT_CNT" val="2"/>
  <p:tag name="KSO_WM_SLIDE_TYPE" val="text"/>
  <p:tag name="KSO_WM_SLIDE_SUBTYPE" val="pureTxt"/>
  <p:tag name="KSO_WM_SLIDE_SIZE" val="942*530"/>
  <p:tag name="KSO_WM_SLIDE_POSITION" val="1*0"/>
  <p:tag name="KSO_WM_SLIDE_COLORSCHEME_VERSION" val="3.2"/>
  <p:tag name="KSO_WM_TEMPLATE_SUBCATEGORY" val="0"/>
  <p:tag name="KSO_WM_TEMPLATE_MASTER_TYPE" val="0"/>
  <p:tag name="KSO_WM_TEMPLATE_COLOR_TYPE" val="1"/>
  <p:tag name="KSO_WM_SPECIAL_SOURCE" val="bdnull"/>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194814_1*i*1"/>
  <p:tag name="KSO_WM_TEMPLATE_CATEGORY" val="diagram"/>
  <p:tag name="KSO_WM_TEMPLATE_INDEX" val="20194814"/>
  <p:tag name="KSO_WM_UNIT_LAYERLEVEL" val="1"/>
  <p:tag name="KSO_WM_TAG_VERSION" val="1.0"/>
  <p:tag name="KSO_WM_BEAUTIFY_FLAG" val="#wm#"/>
  <p:tag name="KSO_WM_UNIT_COLOR_SCHEME_SHAPE_ID" val="5"/>
  <p:tag name="KSO_WM_UNIT_COLOR_SCHEME_PARENT_PAGE" val="0_1"/>
  <p:tag name="KSO_WM_UNIT_DECOLORIZATION" val="1"/>
</p:tagLst>
</file>

<file path=ppt/tags/tag3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diagram20194814_1*i*10"/>
  <p:tag name="KSO_WM_TEMPLATE_CATEGORY" val="diagram"/>
  <p:tag name="KSO_WM_TEMPLATE_INDEX" val="20194814"/>
  <p:tag name="KSO_WM_UNIT_LAYERLEVEL" val="1"/>
  <p:tag name="KSO_WM_TAG_VERSION" val="1.0"/>
  <p:tag name="KSO_WM_BEAUTIFY_FLAG" val="#wm#"/>
  <p:tag name="KSO_WM_UNIT_COLOR_SCHEME_SHAPE_ID" val="6"/>
  <p:tag name="KSO_WM_UNIT_COLOR_SCHEME_PARENT_PAGE" val="0_1"/>
</p:tagLst>
</file>

<file path=ppt/tags/tag3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 name="KSO_WM_UNIT_COLOR_SCHEME_SHAPE_ID" val="17"/>
  <p:tag name="KSO_WM_UNIT_COLOR_SCHEME_PARENT_PAGE" val="0_1"/>
</p:tagLst>
</file>

<file path=ppt/tags/tag3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 name="KSO_WM_UNIT_COLOR_SCHEME_SHAPE_ID" val="7"/>
  <p:tag name="KSO_WM_UNIT_COLOR_SCHEME_PARENT_PAGE" val="0_1"/>
</p:tagLst>
</file>

<file path=ppt/tags/tag3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3"/>
  <p:tag name="KSO_WM_UNIT_ID" val="diagram20194814_1*i*13"/>
  <p:tag name="KSO_WM_TEMPLATE_CATEGORY" val="diagram"/>
  <p:tag name="KSO_WM_TEMPLATE_INDEX" val="20194814"/>
  <p:tag name="KSO_WM_UNIT_LAYERLEVEL" val="1"/>
  <p:tag name="KSO_WM_TAG_VERSION" val="1.0"/>
  <p:tag name="KSO_WM_BEAUTIFY_FLAG" val="#wm#"/>
  <p:tag name="KSO_WM_UNIT_COLOR_SCHEME_SHAPE_ID" val="8"/>
  <p:tag name="KSO_WM_UNIT_COLOR_SCHEME_PARENT_PAGE" val="0_1"/>
  <p:tag name="KSO_WM_UNIT_DECOLORIZATION" val="1"/>
</p:tagLst>
</file>

<file path=ppt/tags/tag3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194814_1*i*2"/>
  <p:tag name="KSO_WM_TEMPLATE_CATEGORY" val="diagram"/>
  <p:tag name="KSO_WM_TEMPLATE_INDEX" val="20194814"/>
  <p:tag name="KSO_WM_UNIT_LAYERLEVEL" val="1"/>
  <p:tag name="KSO_WM_TAG_VERSION" val="1.0"/>
  <p:tag name="KSO_WM_BEAUTIFY_FLAG" val="#wm#"/>
  <p:tag name="KSO_WM_UNIT_COLOR_SCHEME_SHAPE_ID" val="9"/>
  <p:tag name="KSO_WM_UNIT_COLOR_SCHEME_PARENT_PAGE" val="0_1"/>
  <p:tag name="KSO_WM_UNIT_DECOLORIZATION" val="1"/>
</p:tagLst>
</file>

<file path=ppt/tags/tag3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194814_1*i*3"/>
  <p:tag name="KSO_WM_TEMPLATE_CATEGORY" val="diagram"/>
  <p:tag name="KSO_WM_TEMPLATE_INDEX" val="20194814"/>
  <p:tag name="KSO_WM_UNIT_LAYERLEVEL" val="1"/>
  <p:tag name="KSO_WM_TAG_VERSION" val="1.0"/>
  <p:tag name="KSO_WM_BEAUTIFY_FLAG" val="#wm#"/>
  <p:tag name="KSO_WM_UNIT_COLOR_SCHEME_SHAPE_ID" val="10"/>
  <p:tag name="KSO_WM_UNIT_COLOR_SCHEME_PARENT_PAGE" val="0_1"/>
  <p:tag name="KSO_WM_UNIT_DECOLORIZATION" val="1"/>
</p:tagLst>
</file>

<file path=ppt/tags/tag3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diagram20194814_1*i*7"/>
  <p:tag name="KSO_WM_TEMPLATE_CATEGORY" val="diagram"/>
  <p:tag name="KSO_WM_TEMPLATE_INDEX" val="20194814"/>
  <p:tag name="KSO_WM_UNIT_LAYERLEVEL" val="1"/>
  <p:tag name="KSO_WM_TAG_VERSION" val="1.0"/>
  <p:tag name="KSO_WM_BEAUTIFY_FLAG" val="#wm#"/>
  <p:tag name="KSO_WM_UNIT_COLOR_SCHEME_SHAPE_ID" val="14"/>
  <p:tag name="KSO_WM_UNIT_COLOR_SCHEME_PARENT_PAGE" val="0_1"/>
</p:tagLst>
</file>

<file path=ppt/tags/tag3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diagram20194814_1*i*8"/>
  <p:tag name="KSO_WM_TEMPLATE_CATEGORY" val="diagram"/>
  <p:tag name="KSO_WM_TEMPLATE_INDEX" val="20194814"/>
  <p:tag name="KSO_WM_UNIT_LAYERLEVEL" val="1"/>
  <p:tag name="KSO_WM_TAG_VERSION" val="1.0"/>
  <p:tag name="KSO_WM_BEAUTIFY_FLAG" val="#wm#"/>
  <p:tag name="KSO_WM_UNIT_COLOR_SCHEME_SHAPE_ID" val="15"/>
  <p:tag name="KSO_WM_UNIT_COLOR_SCHEME_PARENT_PAGE" val="0_1"/>
</p:tagLst>
</file>

<file path=ppt/tags/tag3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diagram20194814_1*i*9"/>
  <p:tag name="KSO_WM_TEMPLATE_CATEGORY" val="diagram"/>
  <p:tag name="KSO_WM_TEMPLATE_INDEX" val="20194814"/>
  <p:tag name="KSO_WM_UNIT_LAYERLEVEL" val="1"/>
  <p:tag name="KSO_WM_TAG_VERSION" val="1.0"/>
  <p:tag name="KSO_WM_BEAUTIFY_FLAG" val="#wm#"/>
  <p:tag name="KSO_WM_UNIT_COLOR_SCHEME_SHAPE_ID" val="16"/>
  <p:tag name="KSO_WM_UNIT_COLOR_SCHEME_PARENT_PAGE" val="0_1"/>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0.xml><?xml version="1.0" encoding="utf-8"?>
<p:tagLst xmlns:p="http://schemas.openxmlformats.org/presentationml/2006/main">
  <p:tag name="KSO_WM_UNIT_TEXT_PART_ID_V2" val="d-3-2"/>
  <p:tag name="KSO_WM_UNIT_PRESET_TEXT" val="单击此处添加小标题:&#13;点击此处添加正文，文字是您思想的提炼，为了最终呈现发布的良好效果，请言简意赅的阐述观点，并根据需要酌情增减文字。&#13;您的正文已经字字珠玑，但信息却千丝万缕，需要用更多的文字来表述；但请您尽可能提炼思想的精髓，恰如其分的表达观点，往往事半功倍。&#13;为了能让您有更直观的字数感受，并进一步方便使用，我们为您标注了最适合的位置。您输入的文字到这里时，就是最佳视觉效果。"/>
  <p:tag name="KSO_WM_UNIT_NOCLEAR" val="1"/>
  <p:tag name="KSO_WM_UNIT_VALUE" val="273"/>
  <p:tag name="KSO_WM_UNIT_HIGHLIGHT" val="0"/>
  <p:tag name="KSO_WM_UNIT_COMPATIBLE" val="0"/>
  <p:tag name="KSO_WM_UNIT_DIAGRAM_ISNUMVISUAL" val="0"/>
  <p:tag name="KSO_WM_UNIT_DIAGRAM_ISREFERUNIT" val="0"/>
  <p:tag name="KSO_WM_UNIT_TYPE" val="f"/>
  <p:tag name="KSO_WM_UNIT_INDEX" val="2"/>
  <p:tag name="KSO_WM_UNIT_ID" val="diagram20194814_1*f*2"/>
  <p:tag name="KSO_WM_TEMPLATE_CATEGORY" val="diagram"/>
  <p:tag name="KSO_WM_TEMPLATE_INDEX" val="20194814"/>
  <p:tag name="KSO_WM_UNIT_LAYERLEVEL" val="1"/>
  <p:tag name="KSO_WM_TAG_VERSION" val="1.0"/>
  <p:tag name="KSO_WM_BEAUTIFY_FLAG" val="#wm#"/>
  <p:tag name="KSO_WM_UNIT_COLOR_SCHEME_SHAPE_ID" val="3"/>
  <p:tag name="KSO_WM_UNIT_COLOR_SCHEME_PARENT_PAGE" val="0_1"/>
</p:tagLst>
</file>

<file path=ppt/tags/tag3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Lst>
</file>

<file path=ppt/tags/tag3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Lst>
</file>

<file path=ppt/tags/tag393.xml><?xml version="1.0" encoding="utf-8"?>
<p:tagLst xmlns:p="http://schemas.openxmlformats.org/presentationml/2006/main">
  <p:tag name="KSO_WM_SLIDE_ID" val="diagram20194814_1"/>
  <p:tag name="KSO_WM_SLIDE_ITEM_CNT" val="0"/>
  <p:tag name="KSO_WM_SLIDE_INDEX" val="1"/>
  <p:tag name="KSO_WM_TAG_VERSION" val="1.0"/>
  <p:tag name="KSO_WM_BEAUTIFY_FLAG" val="#wm#"/>
  <p:tag name="KSO_WM_TEMPLATE_CATEGORY" val="diagram"/>
  <p:tag name="KSO_WM_TEMPLATE_INDEX" val="20194814"/>
  <p:tag name="KSO_WM_SLIDE_LAYOUT" val="f"/>
  <p:tag name="KSO_WM_SLIDE_LAYOUT_CNT" val="2"/>
  <p:tag name="KSO_WM_SLIDE_TYPE" val="text"/>
  <p:tag name="KSO_WM_SLIDE_SUBTYPE" val="pureTxt"/>
  <p:tag name="KSO_WM_SLIDE_SIZE" val="942*530"/>
  <p:tag name="KSO_WM_SLIDE_POSITION" val="1*0"/>
  <p:tag name="KSO_WM_SLIDE_COLORSCHEME_VERSION" val="3.2"/>
  <p:tag name="KSO_WM_TEMPLATE_SUBCATEGORY" val="0"/>
  <p:tag name="KSO_WM_TEMPLATE_MASTER_TYPE" val="0"/>
  <p:tag name="KSO_WM_TEMPLATE_COLOR_TYPE" val="1"/>
  <p:tag name="KSO_WM_SPECIAL_SOURCE" val="bdnull"/>
</p:tagLst>
</file>

<file path=ppt/tags/tag3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194814_1*i*1"/>
  <p:tag name="KSO_WM_TEMPLATE_CATEGORY" val="diagram"/>
  <p:tag name="KSO_WM_TEMPLATE_INDEX" val="20194814"/>
  <p:tag name="KSO_WM_UNIT_LAYERLEVEL" val="1"/>
  <p:tag name="KSO_WM_TAG_VERSION" val="1.0"/>
  <p:tag name="KSO_WM_BEAUTIFY_FLAG" val="#wm#"/>
  <p:tag name="KSO_WM_UNIT_COLOR_SCHEME_SHAPE_ID" val="5"/>
  <p:tag name="KSO_WM_UNIT_COLOR_SCHEME_PARENT_PAGE" val="0_1"/>
  <p:tag name="KSO_WM_UNIT_DECOLORIZATION" val="1"/>
</p:tagLst>
</file>

<file path=ppt/tags/tag3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diagram20194814_1*i*10"/>
  <p:tag name="KSO_WM_TEMPLATE_CATEGORY" val="diagram"/>
  <p:tag name="KSO_WM_TEMPLATE_INDEX" val="20194814"/>
  <p:tag name="KSO_WM_UNIT_LAYERLEVEL" val="1"/>
  <p:tag name="KSO_WM_TAG_VERSION" val="1.0"/>
  <p:tag name="KSO_WM_BEAUTIFY_FLAG" val="#wm#"/>
  <p:tag name="KSO_WM_UNIT_COLOR_SCHEME_SHAPE_ID" val="6"/>
  <p:tag name="KSO_WM_UNIT_COLOR_SCHEME_PARENT_PAGE" val="0_1"/>
</p:tagLst>
</file>

<file path=ppt/tags/tag3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 name="KSO_WM_UNIT_COLOR_SCHEME_SHAPE_ID" val="17"/>
  <p:tag name="KSO_WM_UNIT_COLOR_SCHEME_PARENT_PAGE" val="0_1"/>
</p:tagLst>
</file>

<file path=ppt/tags/tag3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 name="KSO_WM_UNIT_COLOR_SCHEME_SHAPE_ID" val="7"/>
  <p:tag name="KSO_WM_UNIT_COLOR_SCHEME_PARENT_PAGE" val="0_1"/>
</p:tagLst>
</file>

<file path=ppt/tags/tag3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3"/>
  <p:tag name="KSO_WM_UNIT_ID" val="diagram20194814_1*i*13"/>
  <p:tag name="KSO_WM_TEMPLATE_CATEGORY" val="diagram"/>
  <p:tag name="KSO_WM_TEMPLATE_INDEX" val="20194814"/>
  <p:tag name="KSO_WM_UNIT_LAYERLEVEL" val="1"/>
  <p:tag name="KSO_WM_TAG_VERSION" val="1.0"/>
  <p:tag name="KSO_WM_BEAUTIFY_FLAG" val="#wm#"/>
  <p:tag name="KSO_WM_UNIT_COLOR_SCHEME_SHAPE_ID" val="8"/>
  <p:tag name="KSO_WM_UNIT_COLOR_SCHEME_PARENT_PAGE" val="0_1"/>
  <p:tag name="KSO_WM_UNIT_DECOLORIZATION" val="1"/>
</p:tagLst>
</file>

<file path=ppt/tags/tag3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194814_1*i*2"/>
  <p:tag name="KSO_WM_TEMPLATE_CATEGORY" val="diagram"/>
  <p:tag name="KSO_WM_TEMPLATE_INDEX" val="20194814"/>
  <p:tag name="KSO_WM_UNIT_LAYERLEVEL" val="1"/>
  <p:tag name="KSO_WM_TAG_VERSION" val="1.0"/>
  <p:tag name="KSO_WM_BEAUTIFY_FLAG" val="#wm#"/>
  <p:tag name="KSO_WM_UNIT_COLOR_SCHEME_SHAPE_ID" val="9"/>
  <p:tag name="KSO_WM_UNIT_COLOR_SCHEME_PARENT_PAGE" val="0_1"/>
  <p:tag name="KSO_WM_UNIT_DECOLORIZATION" val="1"/>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194814_1*i*3"/>
  <p:tag name="KSO_WM_TEMPLATE_CATEGORY" val="diagram"/>
  <p:tag name="KSO_WM_TEMPLATE_INDEX" val="20194814"/>
  <p:tag name="KSO_WM_UNIT_LAYERLEVEL" val="1"/>
  <p:tag name="KSO_WM_TAG_VERSION" val="1.0"/>
  <p:tag name="KSO_WM_BEAUTIFY_FLAG" val="#wm#"/>
  <p:tag name="KSO_WM_UNIT_COLOR_SCHEME_SHAPE_ID" val="10"/>
  <p:tag name="KSO_WM_UNIT_COLOR_SCHEME_PARENT_PAGE" val="0_1"/>
  <p:tag name="KSO_WM_UNIT_DECOLORIZATION" val="1"/>
</p:tagLst>
</file>

<file path=ppt/tags/tag4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diagram20194814_1*i*7"/>
  <p:tag name="KSO_WM_TEMPLATE_CATEGORY" val="diagram"/>
  <p:tag name="KSO_WM_TEMPLATE_INDEX" val="20194814"/>
  <p:tag name="KSO_WM_UNIT_LAYERLEVEL" val="1"/>
  <p:tag name="KSO_WM_TAG_VERSION" val="1.0"/>
  <p:tag name="KSO_WM_BEAUTIFY_FLAG" val="#wm#"/>
  <p:tag name="KSO_WM_UNIT_COLOR_SCHEME_SHAPE_ID" val="14"/>
  <p:tag name="KSO_WM_UNIT_COLOR_SCHEME_PARENT_PAGE" val="0_1"/>
</p:tagLst>
</file>

<file path=ppt/tags/tag4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diagram20194814_1*i*8"/>
  <p:tag name="KSO_WM_TEMPLATE_CATEGORY" val="diagram"/>
  <p:tag name="KSO_WM_TEMPLATE_INDEX" val="20194814"/>
  <p:tag name="KSO_WM_UNIT_LAYERLEVEL" val="1"/>
  <p:tag name="KSO_WM_TAG_VERSION" val="1.0"/>
  <p:tag name="KSO_WM_BEAUTIFY_FLAG" val="#wm#"/>
  <p:tag name="KSO_WM_UNIT_COLOR_SCHEME_SHAPE_ID" val="15"/>
  <p:tag name="KSO_WM_UNIT_COLOR_SCHEME_PARENT_PAGE" val="0_1"/>
</p:tagLst>
</file>

<file path=ppt/tags/tag4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diagram20194814_1*i*9"/>
  <p:tag name="KSO_WM_TEMPLATE_CATEGORY" val="diagram"/>
  <p:tag name="KSO_WM_TEMPLATE_INDEX" val="20194814"/>
  <p:tag name="KSO_WM_UNIT_LAYERLEVEL" val="1"/>
  <p:tag name="KSO_WM_TAG_VERSION" val="1.0"/>
  <p:tag name="KSO_WM_BEAUTIFY_FLAG" val="#wm#"/>
  <p:tag name="KSO_WM_UNIT_COLOR_SCHEME_SHAPE_ID" val="16"/>
  <p:tag name="KSO_WM_UNIT_COLOR_SCHEME_PARENT_PAGE" val="0_1"/>
</p:tagLst>
</file>

<file path=ppt/tags/tag404.xml><?xml version="1.0" encoding="utf-8"?>
<p:tagLst xmlns:p="http://schemas.openxmlformats.org/presentationml/2006/main">
  <p:tag name="KSO_WM_UNIT_TEXT_PART_ID_V2" val="d-3-2"/>
  <p:tag name="KSO_WM_UNIT_PRESET_TEXT" val="单击此处添加小标题:&#13;点击此处添加正文，文字是您思想的提炼，为了最终呈现发布的良好效果，请言简意赅的阐述观点，并根据需要酌情增减文字。&#13;您的正文已经字字珠玑，但信息却千丝万缕，需要用更多的文字来表述；但请您尽可能提炼思想的精髓，恰如其分的表达观点，往往事半功倍。&#13;为了能让您有更直观的字数感受，并进一步方便使用，我们为您标注了最适合的位置。您输入的文字到这里时，就是最佳视觉效果。"/>
  <p:tag name="KSO_WM_UNIT_NOCLEAR" val="1"/>
  <p:tag name="KSO_WM_UNIT_VALUE" val="273"/>
  <p:tag name="KSO_WM_UNIT_HIGHLIGHT" val="0"/>
  <p:tag name="KSO_WM_UNIT_COMPATIBLE" val="0"/>
  <p:tag name="KSO_WM_UNIT_DIAGRAM_ISNUMVISUAL" val="0"/>
  <p:tag name="KSO_WM_UNIT_DIAGRAM_ISREFERUNIT" val="0"/>
  <p:tag name="KSO_WM_UNIT_TYPE" val="f"/>
  <p:tag name="KSO_WM_UNIT_INDEX" val="2"/>
  <p:tag name="KSO_WM_UNIT_ID" val="diagram20194814_1*f*2"/>
  <p:tag name="KSO_WM_TEMPLATE_CATEGORY" val="diagram"/>
  <p:tag name="KSO_WM_TEMPLATE_INDEX" val="20194814"/>
  <p:tag name="KSO_WM_UNIT_LAYERLEVEL" val="1"/>
  <p:tag name="KSO_WM_TAG_VERSION" val="1.0"/>
  <p:tag name="KSO_WM_BEAUTIFY_FLAG" val="#wm#"/>
  <p:tag name="KSO_WM_UNIT_COLOR_SCHEME_SHAPE_ID" val="3"/>
  <p:tag name="KSO_WM_UNIT_COLOR_SCHEME_PARENT_PAGE" val="0_1"/>
</p:tagLst>
</file>

<file path=ppt/tags/tag4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Lst>
</file>

<file path=ppt/tags/tag4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Lst>
</file>

<file path=ppt/tags/tag407.xml><?xml version="1.0" encoding="utf-8"?>
<p:tagLst xmlns:p="http://schemas.openxmlformats.org/presentationml/2006/main">
  <p:tag name="KSO_WM_SLIDE_ID" val="diagram20194814_1"/>
  <p:tag name="KSO_WM_SLIDE_ITEM_CNT" val="0"/>
  <p:tag name="KSO_WM_SLIDE_INDEX" val="1"/>
  <p:tag name="KSO_WM_TAG_VERSION" val="1.0"/>
  <p:tag name="KSO_WM_BEAUTIFY_FLAG" val="#wm#"/>
  <p:tag name="KSO_WM_TEMPLATE_CATEGORY" val="diagram"/>
  <p:tag name="KSO_WM_TEMPLATE_INDEX" val="20194814"/>
  <p:tag name="KSO_WM_SLIDE_LAYOUT" val="f"/>
  <p:tag name="KSO_WM_SLIDE_LAYOUT_CNT" val="2"/>
  <p:tag name="KSO_WM_SLIDE_TYPE" val="text"/>
  <p:tag name="KSO_WM_SLIDE_SUBTYPE" val="pureTxt"/>
  <p:tag name="KSO_WM_SLIDE_SIZE" val="942*530"/>
  <p:tag name="KSO_WM_SLIDE_POSITION" val="1*0"/>
  <p:tag name="KSO_WM_SLIDE_COLORSCHEME_VERSION" val="3.2"/>
  <p:tag name="KSO_WM_TEMPLATE_SUBCATEGORY" val="0"/>
  <p:tag name="KSO_WM_TEMPLATE_MASTER_TYPE" val="0"/>
  <p:tag name="KSO_WM_TEMPLATE_COLOR_TYPE" val="1"/>
  <p:tag name="KSO_WM_SPECIAL_SOURCE" val="bdnull"/>
</p:tagLst>
</file>

<file path=ppt/tags/tag4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194814_1*i*1"/>
  <p:tag name="KSO_WM_TEMPLATE_CATEGORY" val="diagram"/>
  <p:tag name="KSO_WM_TEMPLATE_INDEX" val="20194814"/>
  <p:tag name="KSO_WM_UNIT_LAYERLEVEL" val="1"/>
  <p:tag name="KSO_WM_TAG_VERSION" val="1.0"/>
  <p:tag name="KSO_WM_BEAUTIFY_FLAG" val="#wm#"/>
  <p:tag name="KSO_WM_UNIT_COLOR_SCHEME_SHAPE_ID" val="5"/>
  <p:tag name="KSO_WM_UNIT_COLOR_SCHEME_PARENT_PAGE" val="0_1"/>
  <p:tag name="KSO_WM_UNIT_DECOLORIZATION" val="1"/>
</p:tagLst>
</file>

<file path=ppt/tags/tag4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diagram20194814_1*i*10"/>
  <p:tag name="KSO_WM_TEMPLATE_CATEGORY" val="diagram"/>
  <p:tag name="KSO_WM_TEMPLATE_INDEX" val="20194814"/>
  <p:tag name="KSO_WM_UNIT_LAYERLEVEL" val="1"/>
  <p:tag name="KSO_WM_TAG_VERSION" val="1.0"/>
  <p:tag name="KSO_WM_BEAUTIFY_FLAG" val="#wm#"/>
  <p:tag name="KSO_WM_UNIT_COLOR_SCHEME_SHAPE_ID" val="6"/>
  <p:tag name="KSO_WM_UNIT_COLOR_SCHEME_PARENT_PAGE" val="0_1"/>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 name="KSO_WM_UNIT_COLOR_SCHEME_SHAPE_ID" val="17"/>
  <p:tag name="KSO_WM_UNIT_COLOR_SCHEME_PARENT_PAGE" val="0_1"/>
</p:tagLst>
</file>

<file path=ppt/tags/tag4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 name="KSO_WM_UNIT_COLOR_SCHEME_SHAPE_ID" val="7"/>
  <p:tag name="KSO_WM_UNIT_COLOR_SCHEME_PARENT_PAGE" val="0_1"/>
</p:tagLst>
</file>

<file path=ppt/tags/tag4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3"/>
  <p:tag name="KSO_WM_UNIT_ID" val="diagram20194814_1*i*13"/>
  <p:tag name="KSO_WM_TEMPLATE_CATEGORY" val="diagram"/>
  <p:tag name="KSO_WM_TEMPLATE_INDEX" val="20194814"/>
  <p:tag name="KSO_WM_UNIT_LAYERLEVEL" val="1"/>
  <p:tag name="KSO_WM_TAG_VERSION" val="1.0"/>
  <p:tag name="KSO_WM_BEAUTIFY_FLAG" val="#wm#"/>
  <p:tag name="KSO_WM_UNIT_COLOR_SCHEME_SHAPE_ID" val="8"/>
  <p:tag name="KSO_WM_UNIT_COLOR_SCHEME_PARENT_PAGE" val="0_1"/>
  <p:tag name="KSO_WM_UNIT_DECOLORIZATION" val="1"/>
</p:tagLst>
</file>

<file path=ppt/tags/tag4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194814_1*i*2"/>
  <p:tag name="KSO_WM_TEMPLATE_CATEGORY" val="diagram"/>
  <p:tag name="KSO_WM_TEMPLATE_INDEX" val="20194814"/>
  <p:tag name="KSO_WM_UNIT_LAYERLEVEL" val="1"/>
  <p:tag name="KSO_WM_TAG_VERSION" val="1.0"/>
  <p:tag name="KSO_WM_BEAUTIFY_FLAG" val="#wm#"/>
  <p:tag name="KSO_WM_UNIT_COLOR_SCHEME_SHAPE_ID" val="9"/>
  <p:tag name="KSO_WM_UNIT_COLOR_SCHEME_PARENT_PAGE" val="0_1"/>
  <p:tag name="KSO_WM_UNIT_DECOLORIZATION" val="1"/>
</p:tagLst>
</file>

<file path=ppt/tags/tag4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194814_1*i*3"/>
  <p:tag name="KSO_WM_TEMPLATE_CATEGORY" val="diagram"/>
  <p:tag name="KSO_WM_TEMPLATE_INDEX" val="20194814"/>
  <p:tag name="KSO_WM_UNIT_LAYERLEVEL" val="1"/>
  <p:tag name="KSO_WM_TAG_VERSION" val="1.0"/>
  <p:tag name="KSO_WM_BEAUTIFY_FLAG" val="#wm#"/>
  <p:tag name="KSO_WM_UNIT_COLOR_SCHEME_SHAPE_ID" val="10"/>
  <p:tag name="KSO_WM_UNIT_COLOR_SCHEME_PARENT_PAGE" val="0_1"/>
  <p:tag name="KSO_WM_UNIT_DECOLORIZATION" val="1"/>
</p:tagLst>
</file>

<file path=ppt/tags/tag4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diagram20194814_1*i*7"/>
  <p:tag name="KSO_WM_TEMPLATE_CATEGORY" val="diagram"/>
  <p:tag name="KSO_WM_TEMPLATE_INDEX" val="20194814"/>
  <p:tag name="KSO_WM_UNIT_LAYERLEVEL" val="1"/>
  <p:tag name="KSO_WM_TAG_VERSION" val="1.0"/>
  <p:tag name="KSO_WM_BEAUTIFY_FLAG" val="#wm#"/>
  <p:tag name="KSO_WM_UNIT_COLOR_SCHEME_SHAPE_ID" val="14"/>
  <p:tag name="KSO_WM_UNIT_COLOR_SCHEME_PARENT_PAGE" val="0_1"/>
</p:tagLst>
</file>

<file path=ppt/tags/tag4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diagram20194814_1*i*8"/>
  <p:tag name="KSO_WM_TEMPLATE_CATEGORY" val="diagram"/>
  <p:tag name="KSO_WM_TEMPLATE_INDEX" val="20194814"/>
  <p:tag name="KSO_WM_UNIT_LAYERLEVEL" val="1"/>
  <p:tag name="KSO_WM_TAG_VERSION" val="1.0"/>
  <p:tag name="KSO_WM_BEAUTIFY_FLAG" val="#wm#"/>
  <p:tag name="KSO_WM_UNIT_COLOR_SCHEME_SHAPE_ID" val="15"/>
  <p:tag name="KSO_WM_UNIT_COLOR_SCHEME_PARENT_PAGE" val="0_1"/>
</p:tagLst>
</file>

<file path=ppt/tags/tag4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diagram20194814_1*i*9"/>
  <p:tag name="KSO_WM_TEMPLATE_CATEGORY" val="diagram"/>
  <p:tag name="KSO_WM_TEMPLATE_INDEX" val="20194814"/>
  <p:tag name="KSO_WM_UNIT_LAYERLEVEL" val="1"/>
  <p:tag name="KSO_WM_TAG_VERSION" val="1.0"/>
  <p:tag name="KSO_WM_BEAUTIFY_FLAG" val="#wm#"/>
  <p:tag name="KSO_WM_UNIT_COLOR_SCHEME_SHAPE_ID" val="16"/>
  <p:tag name="KSO_WM_UNIT_COLOR_SCHEME_PARENT_PAGE" val="0_1"/>
</p:tagLst>
</file>

<file path=ppt/tags/tag418.xml><?xml version="1.0" encoding="utf-8"?>
<p:tagLst xmlns:p="http://schemas.openxmlformats.org/presentationml/2006/main">
  <p:tag name="KSO_WM_UNIT_TEXT_PART_ID_V2" val="d-3-2"/>
  <p:tag name="KSO_WM_UNIT_PRESET_TEXT" val="单击此处添加小标题:&#13;点击此处添加正文，文字是您思想的提炼，为了最终呈现发布的良好效果，请言简意赅的阐述观点，并根据需要酌情增减文字。&#13;您的正文已经字字珠玑，但信息却千丝万缕，需要用更多的文字来表述；但请您尽可能提炼思想的精髓，恰如其分的表达观点，往往事半功倍。&#13;为了能让您有更直观的字数感受，并进一步方便使用，我们为您标注了最适合的位置。您输入的文字到这里时，就是最佳视觉效果。"/>
  <p:tag name="KSO_WM_UNIT_NOCLEAR" val="1"/>
  <p:tag name="KSO_WM_UNIT_VALUE" val="273"/>
  <p:tag name="KSO_WM_UNIT_HIGHLIGHT" val="0"/>
  <p:tag name="KSO_WM_UNIT_COMPATIBLE" val="0"/>
  <p:tag name="KSO_WM_UNIT_DIAGRAM_ISNUMVISUAL" val="0"/>
  <p:tag name="KSO_WM_UNIT_DIAGRAM_ISREFERUNIT" val="0"/>
  <p:tag name="KSO_WM_UNIT_TYPE" val="f"/>
  <p:tag name="KSO_WM_UNIT_INDEX" val="2"/>
  <p:tag name="KSO_WM_UNIT_ID" val="diagram20194814_1*f*2"/>
  <p:tag name="KSO_WM_TEMPLATE_CATEGORY" val="diagram"/>
  <p:tag name="KSO_WM_TEMPLATE_INDEX" val="20194814"/>
  <p:tag name="KSO_WM_UNIT_LAYERLEVEL" val="1"/>
  <p:tag name="KSO_WM_TAG_VERSION" val="1.0"/>
  <p:tag name="KSO_WM_BEAUTIFY_FLAG" val="#wm#"/>
  <p:tag name="KSO_WM_UNIT_COLOR_SCHEME_SHAPE_ID" val="3"/>
  <p:tag name="KSO_WM_UNIT_COLOR_SCHEME_PARENT_PAGE" val="0_1"/>
</p:tagLst>
</file>

<file path=ppt/tags/tag4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Lst>
</file>

<file path=ppt/tags/tag421.xml><?xml version="1.0" encoding="utf-8"?>
<p:tagLst xmlns:p="http://schemas.openxmlformats.org/presentationml/2006/main">
  <p:tag name="KSO_WM_SLIDE_ID" val="diagram20194814_1"/>
  <p:tag name="KSO_WM_SLIDE_ITEM_CNT" val="0"/>
  <p:tag name="KSO_WM_SLIDE_INDEX" val="1"/>
  <p:tag name="KSO_WM_TAG_VERSION" val="1.0"/>
  <p:tag name="KSO_WM_BEAUTIFY_FLAG" val="#wm#"/>
  <p:tag name="KSO_WM_TEMPLATE_CATEGORY" val="diagram"/>
  <p:tag name="KSO_WM_TEMPLATE_INDEX" val="20194814"/>
  <p:tag name="KSO_WM_SLIDE_LAYOUT" val="f"/>
  <p:tag name="KSO_WM_SLIDE_LAYOUT_CNT" val="2"/>
  <p:tag name="KSO_WM_SLIDE_TYPE" val="text"/>
  <p:tag name="KSO_WM_SLIDE_SUBTYPE" val="pureTxt"/>
  <p:tag name="KSO_WM_SLIDE_SIZE" val="942*530"/>
  <p:tag name="KSO_WM_SLIDE_POSITION" val="1*0"/>
  <p:tag name="KSO_WM_SLIDE_COLORSCHEME_VERSION" val="3.2"/>
  <p:tag name="KSO_WM_TEMPLATE_SUBCATEGORY" val="0"/>
  <p:tag name="KSO_WM_TEMPLATE_MASTER_TYPE" val="0"/>
  <p:tag name="KSO_WM_TEMPLATE_COLOR_TYPE" val="1"/>
  <p:tag name="KSO_WM_SPECIAL_SOURCE" val="bdnull"/>
</p:tagLst>
</file>

<file path=ppt/tags/tag4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194814_1*i*1"/>
  <p:tag name="KSO_WM_TEMPLATE_CATEGORY" val="diagram"/>
  <p:tag name="KSO_WM_TEMPLATE_INDEX" val="20194814"/>
  <p:tag name="KSO_WM_UNIT_LAYERLEVEL" val="1"/>
  <p:tag name="KSO_WM_TAG_VERSION" val="1.0"/>
  <p:tag name="KSO_WM_BEAUTIFY_FLAG" val="#wm#"/>
  <p:tag name="KSO_WM_UNIT_COLOR_SCHEME_SHAPE_ID" val="5"/>
  <p:tag name="KSO_WM_UNIT_COLOR_SCHEME_PARENT_PAGE" val="0_1"/>
  <p:tag name="KSO_WM_UNIT_DECOLORIZATION" val="1"/>
</p:tagLst>
</file>

<file path=ppt/tags/tag4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diagram20194814_1*i*10"/>
  <p:tag name="KSO_WM_TEMPLATE_CATEGORY" val="diagram"/>
  <p:tag name="KSO_WM_TEMPLATE_INDEX" val="20194814"/>
  <p:tag name="KSO_WM_UNIT_LAYERLEVEL" val="1"/>
  <p:tag name="KSO_WM_TAG_VERSION" val="1.0"/>
  <p:tag name="KSO_WM_BEAUTIFY_FLAG" val="#wm#"/>
  <p:tag name="KSO_WM_UNIT_COLOR_SCHEME_SHAPE_ID" val="6"/>
  <p:tag name="KSO_WM_UNIT_COLOR_SCHEME_PARENT_PAGE" val="0_1"/>
</p:tagLst>
</file>

<file path=ppt/tags/tag4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 name="KSO_WM_UNIT_COLOR_SCHEME_SHAPE_ID" val="17"/>
  <p:tag name="KSO_WM_UNIT_COLOR_SCHEME_PARENT_PAGE" val="0_1"/>
</p:tagLst>
</file>

<file path=ppt/tags/tag4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 name="KSO_WM_UNIT_COLOR_SCHEME_SHAPE_ID" val="7"/>
  <p:tag name="KSO_WM_UNIT_COLOR_SCHEME_PARENT_PAGE" val="0_1"/>
</p:tagLst>
</file>

<file path=ppt/tags/tag4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3"/>
  <p:tag name="KSO_WM_UNIT_ID" val="diagram20194814_1*i*13"/>
  <p:tag name="KSO_WM_TEMPLATE_CATEGORY" val="diagram"/>
  <p:tag name="KSO_WM_TEMPLATE_INDEX" val="20194814"/>
  <p:tag name="KSO_WM_UNIT_LAYERLEVEL" val="1"/>
  <p:tag name="KSO_WM_TAG_VERSION" val="1.0"/>
  <p:tag name="KSO_WM_BEAUTIFY_FLAG" val="#wm#"/>
  <p:tag name="KSO_WM_UNIT_COLOR_SCHEME_SHAPE_ID" val="8"/>
  <p:tag name="KSO_WM_UNIT_COLOR_SCHEME_PARENT_PAGE" val="0_1"/>
  <p:tag name="KSO_WM_UNIT_DECOLORIZATION" val="1"/>
</p:tagLst>
</file>

<file path=ppt/tags/tag4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194814_1*i*2"/>
  <p:tag name="KSO_WM_TEMPLATE_CATEGORY" val="diagram"/>
  <p:tag name="KSO_WM_TEMPLATE_INDEX" val="20194814"/>
  <p:tag name="KSO_WM_UNIT_LAYERLEVEL" val="1"/>
  <p:tag name="KSO_WM_TAG_VERSION" val="1.0"/>
  <p:tag name="KSO_WM_BEAUTIFY_FLAG" val="#wm#"/>
  <p:tag name="KSO_WM_UNIT_COLOR_SCHEME_SHAPE_ID" val="9"/>
  <p:tag name="KSO_WM_UNIT_COLOR_SCHEME_PARENT_PAGE" val="0_1"/>
  <p:tag name="KSO_WM_UNIT_DECOLORIZATION" val="1"/>
</p:tagLst>
</file>

<file path=ppt/tags/tag4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194814_1*i*3"/>
  <p:tag name="KSO_WM_TEMPLATE_CATEGORY" val="diagram"/>
  <p:tag name="KSO_WM_TEMPLATE_INDEX" val="20194814"/>
  <p:tag name="KSO_WM_UNIT_LAYERLEVEL" val="1"/>
  <p:tag name="KSO_WM_TAG_VERSION" val="1.0"/>
  <p:tag name="KSO_WM_BEAUTIFY_FLAG" val="#wm#"/>
  <p:tag name="KSO_WM_UNIT_COLOR_SCHEME_SHAPE_ID" val="10"/>
  <p:tag name="KSO_WM_UNIT_COLOR_SCHEME_PARENT_PAGE" val="0_1"/>
  <p:tag name="KSO_WM_UNIT_DECOLORIZATION" val="1"/>
</p:tagLst>
</file>

<file path=ppt/tags/tag4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diagram20194814_1*i*7"/>
  <p:tag name="KSO_WM_TEMPLATE_CATEGORY" val="diagram"/>
  <p:tag name="KSO_WM_TEMPLATE_INDEX" val="20194814"/>
  <p:tag name="KSO_WM_UNIT_LAYERLEVEL" val="1"/>
  <p:tag name="KSO_WM_TAG_VERSION" val="1.0"/>
  <p:tag name="KSO_WM_BEAUTIFY_FLAG" val="#wm#"/>
  <p:tag name="KSO_WM_UNIT_COLOR_SCHEME_SHAPE_ID" val="14"/>
  <p:tag name="KSO_WM_UNIT_COLOR_SCHEME_PARENT_PAGE" val="0_1"/>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diagram20194814_1*i*8"/>
  <p:tag name="KSO_WM_TEMPLATE_CATEGORY" val="diagram"/>
  <p:tag name="KSO_WM_TEMPLATE_INDEX" val="20194814"/>
  <p:tag name="KSO_WM_UNIT_LAYERLEVEL" val="1"/>
  <p:tag name="KSO_WM_TAG_VERSION" val="1.0"/>
  <p:tag name="KSO_WM_BEAUTIFY_FLAG" val="#wm#"/>
  <p:tag name="KSO_WM_UNIT_COLOR_SCHEME_SHAPE_ID" val="15"/>
  <p:tag name="KSO_WM_UNIT_COLOR_SCHEME_PARENT_PAGE" val="0_1"/>
</p:tagLst>
</file>

<file path=ppt/tags/tag4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diagram20194814_1*i*9"/>
  <p:tag name="KSO_WM_TEMPLATE_CATEGORY" val="diagram"/>
  <p:tag name="KSO_WM_TEMPLATE_INDEX" val="20194814"/>
  <p:tag name="KSO_WM_UNIT_LAYERLEVEL" val="1"/>
  <p:tag name="KSO_WM_TAG_VERSION" val="1.0"/>
  <p:tag name="KSO_WM_BEAUTIFY_FLAG" val="#wm#"/>
  <p:tag name="KSO_WM_UNIT_COLOR_SCHEME_SHAPE_ID" val="16"/>
  <p:tag name="KSO_WM_UNIT_COLOR_SCHEME_PARENT_PAGE" val="0_1"/>
</p:tagLst>
</file>

<file path=ppt/tags/tag432.xml><?xml version="1.0" encoding="utf-8"?>
<p:tagLst xmlns:p="http://schemas.openxmlformats.org/presentationml/2006/main">
  <p:tag name="KSO_WM_UNIT_TEXT_PART_ID_V2" val="d-3-2"/>
  <p:tag name="KSO_WM_UNIT_PRESET_TEXT" val="单击此处添加小标题:&#13;点击此处添加正文，文字是您思想的提炼，为了最终呈现发布的良好效果，请言简意赅的阐述观点，并根据需要酌情增减文字。&#13;您的正文已经字字珠玑，但信息却千丝万缕，需要用更多的文字来表述；但请您尽可能提炼思想的精髓，恰如其分的表达观点，往往事半功倍。&#13;为了能让您有更直观的字数感受，并进一步方便使用，我们为您标注了最适合的位置。您输入的文字到这里时，就是最佳视觉效果。"/>
  <p:tag name="KSO_WM_UNIT_NOCLEAR" val="1"/>
  <p:tag name="KSO_WM_UNIT_VALUE" val="273"/>
  <p:tag name="KSO_WM_UNIT_HIGHLIGHT" val="0"/>
  <p:tag name="KSO_WM_UNIT_COMPATIBLE" val="0"/>
  <p:tag name="KSO_WM_UNIT_DIAGRAM_ISNUMVISUAL" val="0"/>
  <p:tag name="KSO_WM_UNIT_DIAGRAM_ISREFERUNIT" val="0"/>
  <p:tag name="KSO_WM_UNIT_TYPE" val="f"/>
  <p:tag name="KSO_WM_UNIT_INDEX" val="2"/>
  <p:tag name="KSO_WM_UNIT_ID" val="diagram20194814_1*f*2"/>
  <p:tag name="KSO_WM_TEMPLATE_CATEGORY" val="diagram"/>
  <p:tag name="KSO_WM_TEMPLATE_INDEX" val="20194814"/>
  <p:tag name="KSO_WM_UNIT_LAYERLEVEL" val="1"/>
  <p:tag name="KSO_WM_TAG_VERSION" val="1.0"/>
  <p:tag name="KSO_WM_BEAUTIFY_FLAG" val="#wm#"/>
  <p:tag name="KSO_WM_UNIT_COLOR_SCHEME_SHAPE_ID" val="3"/>
  <p:tag name="KSO_WM_UNIT_COLOR_SCHEME_PARENT_PAGE" val="0_1"/>
</p:tagLst>
</file>

<file path=ppt/tags/tag4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Lst>
</file>

<file path=ppt/tags/tag4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Lst>
</file>

<file path=ppt/tags/tag435.xml><?xml version="1.0" encoding="utf-8"?>
<p:tagLst xmlns:p="http://schemas.openxmlformats.org/presentationml/2006/main">
  <p:tag name="KSO_WM_SLIDE_ID" val="diagram20194814_1"/>
  <p:tag name="KSO_WM_SLIDE_ITEM_CNT" val="0"/>
  <p:tag name="KSO_WM_SLIDE_INDEX" val="1"/>
  <p:tag name="KSO_WM_TAG_VERSION" val="1.0"/>
  <p:tag name="KSO_WM_BEAUTIFY_FLAG" val="#wm#"/>
  <p:tag name="KSO_WM_TEMPLATE_CATEGORY" val="diagram"/>
  <p:tag name="KSO_WM_TEMPLATE_INDEX" val="20194814"/>
  <p:tag name="KSO_WM_SLIDE_LAYOUT" val="f"/>
  <p:tag name="KSO_WM_SLIDE_LAYOUT_CNT" val="2"/>
  <p:tag name="KSO_WM_SLIDE_TYPE" val="text"/>
  <p:tag name="KSO_WM_SLIDE_SUBTYPE" val="pureTxt"/>
  <p:tag name="KSO_WM_SLIDE_SIZE" val="942*530"/>
  <p:tag name="KSO_WM_SLIDE_POSITION" val="1*0"/>
  <p:tag name="KSO_WM_SLIDE_COLORSCHEME_VERSION" val="3.2"/>
  <p:tag name="KSO_WM_TEMPLATE_SUBCATEGORY" val="0"/>
  <p:tag name="KSO_WM_TEMPLATE_MASTER_TYPE" val="0"/>
  <p:tag name="KSO_WM_TEMPLATE_COLOR_TYPE" val="1"/>
  <p:tag name="KSO_WM_SPECIAL_SOURCE" val="bdnull"/>
</p:tagLst>
</file>

<file path=ppt/tags/tag4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194814_1*i*1"/>
  <p:tag name="KSO_WM_TEMPLATE_CATEGORY" val="diagram"/>
  <p:tag name="KSO_WM_TEMPLATE_INDEX" val="20194814"/>
  <p:tag name="KSO_WM_UNIT_LAYERLEVEL" val="1"/>
  <p:tag name="KSO_WM_TAG_VERSION" val="1.0"/>
  <p:tag name="KSO_WM_BEAUTIFY_FLAG" val="#wm#"/>
  <p:tag name="KSO_WM_UNIT_COLOR_SCHEME_SHAPE_ID" val="5"/>
  <p:tag name="KSO_WM_UNIT_COLOR_SCHEME_PARENT_PAGE" val="0_1"/>
  <p:tag name="KSO_WM_UNIT_DECOLORIZATION" val="1"/>
</p:tagLst>
</file>

<file path=ppt/tags/tag4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diagram20194814_1*i*10"/>
  <p:tag name="KSO_WM_TEMPLATE_CATEGORY" val="diagram"/>
  <p:tag name="KSO_WM_TEMPLATE_INDEX" val="20194814"/>
  <p:tag name="KSO_WM_UNIT_LAYERLEVEL" val="1"/>
  <p:tag name="KSO_WM_TAG_VERSION" val="1.0"/>
  <p:tag name="KSO_WM_BEAUTIFY_FLAG" val="#wm#"/>
  <p:tag name="KSO_WM_UNIT_COLOR_SCHEME_SHAPE_ID" val="6"/>
  <p:tag name="KSO_WM_UNIT_COLOR_SCHEME_PARENT_PAGE" val="0_1"/>
</p:tagLst>
</file>

<file path=ppt/tags/tag4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 name="KSO_WM_UNIT_COLOR_SCHEME_SHAPE_ID" val="17"/>
  <p:tag name="KSO_WM_UNIT_COLOR_SCHEME_PARENT_PAGE" val="0_1"/>
</p:tagLst>
</file>

<file path=ppt/tags/tag4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 name="KSO_WM_UNIT_COLOR_SCHEME_SHAPE_ID" val="7"/>
  <p:tag name="KSO_WM_UNIT_COLOR_SCHEME_PARENT_PAGE" val="0_1"/>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3"/>
  <p:tag name="KSO_WM_UNIT_ID" val="diagram20194814_1*i*13"/>
  <p:tag name="KSO_WM_TEMPLATE_CATEGORY" val="diagram"/>
  <p:tag name="KSO_WM_TEMPLATE_INDEX" val="20194814"/>
  <p:tag name="KSO_WM_UNIT_LAYERLEVEL" val="1"/>
  <p:tag name="KSO_WM_TAG_VERSION" val="1.0"/>
  <p:tag name="KSO_WM_BEAUTIFY_FLAG" val="#wm#"/>
  <p:tag name="KSO_WM_UNIT_COLOR_SCHEME_SHAPE_ID" val="8"/>
  <p:tag name="KSO_WM_UNIT_COLOR_SCHEME_PARENT_PAGE" val="0_1"/>
  <p:tag name="KSO_WM_UNIT_DECOLORIZATION" val="1"/>
</p:tagLst>
</file>

<file path=ppt/tags/tag4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194814_1*i*2"/>
  <p:tag name="KSO_WM_TEMPLATE_CATEGORY" val="diagram"/>
  <p:tag name="KSO_WM_TEMPLATE_INDEX" val="20194814"/>
  <p:tag name="KSO_WM_UNIT_LAYERLEVEL" val="1"/>
  <p:tag name="KSO_WM_TAG_VERSION" val="1.0"/>
  <p:tag name="KSO_WM_BEAUTIFY_FLAG" val="#wm#"/>
  <p:tag name="KSO_WM_UNIT_COLOR_SCHEME_SHAPE_ID" val="9"/>
  <p:tag name="KSO_WM_UNIT_COLOR_SCHEME_PARENT_PAGE" val="0_1"/>
  <p:tag name="KSO_WM_UNIT_DECOLORIZATION" val="1"/>
</p:tagLst>
</file>

<file path=ppt/tags/tag4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194814_1*i*3"/>
  <p:tag name="KSO_WM_TEMPLATE_CATEGORY" val="diagram"/>
  <p:tag name="KSO_WM_TEMPLATE_INDEX" val="20194814"/>
  <p:tag name="KSO_WM_UNIT_LAYERLEVEL" val="1"/>
  <p:tag name="KSO_WM_TAG_VERSION" val="1.0"/>
  <p:tag name="KSO_WM_BEAUTIFY_FLAG" val="#wm#"/>
  <p:tag name="KSO_WM_UNIT_COLOR_SCHEME_SHAPE_ID" val="10"/>
  <p:tag name="KSO_WM_UNIT_COLOR_SCHEME_PARENT_PAGE" val="0_1"/>
  <p:tag name="KSO_WM_UNIT_DECOLORIZATION" val="1"/>
</p:tagLst>
</file>

<file path=ppt/tags/tag4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diagram20194814_1*i*7"/>
  <p:tag name="KSO_WM_TEMPLATE_CATEGORY" val="diagram"/>
  <p:tag name="KSO_WM_TEMPLATE_INDEX" val="20194814"/>
  <p:tag name="KSO_WM_UNIT_LAYERLEVEL" val="1"/>
  <p:tag name="KSO_WM_TAG_VERSION" val="1.0"/>
  <p:tag name="KSO_WM_BEAUTIFY_FLAG" val="#wm#"/>
  <p:tag name="KSO_WM_UNIT_COLOR_SCHEME_SHAPE_ID" val="14"/>
  <p:tag name="KSO_WM_UNIT_COLOR_SCHEME_PARENT_PAGE" val="0_1"/>
</p:tagLst>
</file>

<file path=ppt/tags/tag4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diagram20194814_1*i*8"/>
  <p:tag name="KSO_WM_TEMPLATE_CATEGORY" val="diagram"/>
  <p:tag name="KSO_WM_TEMPLATE_INDEX" val="20194814"/>
  <p:tag name="KSO_WM_UNIT_LAYERLEVEL" val="1"/>
  <p:tag name="KSO_WM_TAG_VERSION" val="1.0"/>
  <p:tag name="KSO_WM_BEAUTIFY_FLAG" val="#wm#"/>
  <p:tag name="KSO_WM_UNIT_COLOR_SCHEME_SHAPE_ID" val="15"/>
  <p:tag name="KSO_WM_UNIT_COLOR_SCHEME_PARENT_PAGE" val="0_1"/>
</p:tagLst>
</file>

<file path=ppt/tags/tag4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diagram20194814_1*i*9"/>
  <p:tag name="KSO_WM_TEMPLATE_CATEGORY" val="diagram"/>
  <p:tag name="KSO_WM_TEMPLATE_INDEX" val="20194814"/>
  <p:tag name="KSO_WM_UNIT_LAYERLEVEL" val="1"/>
  <p:tag name="KSO_WM_TAG_VERSION" val="1.0"/>
  <p:tag name="KSO_WM_BEAUTIFY_FLAG" val="#wm#"/>
  <p:tag name="KSO_WM_UNIT_COLOR_SCHEME_SHAPE_ID" val="16"/>
  <p:tag name="KSO_WM_UNIT_COLOR_SCHEME_PARENT_PAGE" val="0_1"/>
</p:tagLst>
</file>

<file path=ppt/tags/tag446.xml><?xml version="1.0" encoding="utf-8"?>
<p:tagLst xmlns:p="http://schemas.openxmlformats.org/presentationml/2006/main">
  <p:tag name="KSO_WM_UNIT_TEXT_PART_ID_V2" val="d-3-2"/>
  <p:tag name="KSO_WM_UNIT_PRESET_TEXT" val="单击此处添加小标题:&#13;点击此处添加正文，文字是您思想的提炼，为了最终呈现发布的良好效果，请言简意赅的阐述观点，并根据需要酌情增减文字。&#13;您的正文已经字字珠玑，但信息却千丝万缕，需要用更多的文字来表述；但请您尽可能提炼思想的精髓，恰如其分的表达观点，往往事半功倍。&#13;为了能让您有更直观的字数感受，并进一步方便使用，我们为您标注了最适合的位置。您输入的文字到这里时，就是最佳视觉效果。"/>
  <p:tag name="KSO_WM_UNIT_NOCLEAR" val="1"/>
  <p:tag name="KSO_WM_UNIT_VALUE" val="273"/>
  <p:tag name="KSO_WM_UNIT_HIGHLIGHT" val="0"/>
  <p:tag name="KSO_WM_UNIT_COMPATIBLE" val="0"/>
  <p:tag name="KSO_WM_UNIT_DIAGRAM_ISNUMVISUAL" val="0"/>
  <p:tag name="KSO_WM_UNIT_DIAGRAM_ISREFERUNIT" val="0"/>
  <p:tag name="KSO_WM_UNIT_TYPE" val="f"/>
  <p:tag name="KSO_WM_UNIT_INDEX" val="2"/>
  <p:tag name="KSO_WM_UNIT_ID" val="diagram20194814_1*f*2"/>
  <p:tag name="KSO_WM_TEMPLATE_CATEGORY" val="diagram"/>
  <p:tag name="KSO_WM_TEMPLATE_INDEX" val="20194814"/>
  <p:tag name="KSO_WM_UNIT_LAYERLEVEL" val="1"/>
  <p:tag name="KSO_WM_TAG_VERSION" val="1.0"/>
  <p:tag name="KSO_WM_BEAUTIFY_FLAG" val="#wm#"/>
  <p:tag name="KSO_WM_UNIT_COLOR_SCHEME_SHAPE_ID" val="3"/>
  <p:tag name="KSO_WM_UNIT_COLOR_SCHEME_PARENT_PAGE" val="0_1"/>
</p:tagLst>
</file>

<file path=ppt/tags/tag4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Lst>
</file>

<file path=ppt/tags/tag4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Lst>
</file>

<file path=ppt/tags/tag449.xml><?xml version="1.0" encoding="utf-8"?>
<p:tagLst xmlns:p="http://schemas.openxmlformats.org/presentationml/2006/main">
  <p:tag name="KSO_WM_SLIDE_ID" val="diagram20194814_1"/>
  <p:tag name="KSO_WM_SLIDE_ITEM_CNT" val="0"/>
  <p:tag name="KSO_WM_SLIDE_INDEX" val="1"/>
  <p:tag name="KSO_WM_TAG_VERSION" val="1.0"/>
  <p:tag name="KSO_WM_BEAUTIFY_FLAG" val="#wm#"/>
  <p:tag name="KSO_WM_TEMPLATE_CATEGORY" val="diagram"/>
  <p:tag name="KSO_WM_TEMPLATE_INDEX" val="20194814"/>
  <p:tag name="KSO_WM_SLIDE_LAYOUT" val="f"/>
  <p:tag name="KSO_WM_SLIDE_LAYOUT_CNT" val="2"/>
  <p:tag name="KSO_WM_SLIDE_TYPE" val="text"/>
  <p:tag name="KSO_WM_SLIDE_SUBTYPE" val="pureTxt"/>
  <p:tag name="KSO_WM_SLIDE_SIZE" val="942*530"/>
  <p:tag name="KSO_WM_SLIDE_POSITION" val="1*0"/>
  <p:tag name="KSO_WM_SLIDE_COLORSCHEME_VERSION" val="3.2"/>
  <p:tag name="KSO_WM_TEMPLATE_SUBCATEGORY" val="0"/>
  <p:tag name="KSO_WM_TEMPLATE_MASTER_TYPE" val="0"/>
  <p:tag name="KSO_WM_TEMPLATE_COLOR_TYPE" val="1"/>
  <p:tag name="KSO_WM_SPECIAL_SOURCE" val="bdnull"/>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194814_1*i*1"/>
  <p:tag name="KSO_WM_TEMPLATE_CATEGORY" val="diagram"/>
  <p:tag name="KSO_WM_TEMPLATE_INDEX" val="20194814"/>
  <p:tag name="KSO_WM_UNIT_LAYERLEVEL" val="1"/>
  <p:tag name="KSO_WM_TAG_VERSION" val="1.0"/>
  <p:tag name="KSO_WM_BEAUTIFY_FLAG" val="#wm#"/>
  <p:tag name="KSO_WM_UNIT_COLOR_SCHEME_SHAPE_ID" val="5"/>
  <p:tag name="KSO_WM_UNIT_COLOR_SCHEME_PARENT_PAGE" val="0_1"/>
  <p:tag name="KSO_WM_UNIT_DECOLORIZATION" val="1"/>
</p:tagLst>
</file>

<file path=ppt/tags/tag4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diagram20194814_1*i*10"/>
  <p:tag name="KSO_WM_TEMPLATE_CATEGORY" val="diagram"/>
  <p:tag name="KSO_WM_TEMPLATE_INDEX" val="20194814"/>
  <p:tag name="KSO_WM_UNIT_LAYERLEVEL" val="1"/>
  <p:tag name="KSO_WM_TAG_VERSION" val="1.0"/>
  <p:tag name="KSO_WM_BEAUTIFY_FLAG" val="#wm#"/>
  <p:tag name="KSO_WM_UNIT_COLOR_SCHEME_SHAPE_ID" val="6"/>
  <p:tag name="KSO_WM_UNIT_COLOR_SCHEME_PARENT_PAGE" val="0_1"/>
</p:tagLst>
</file>

<file path=ppt/tags/tag4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 name="KSO_WM_UNIT_COLOR_SCHEME_SHAPE_ID" val="17"/>
  <p:tag name="KSO_WM_UNIT_COLOR_SCHEME_PARENT_PAGE" val="0_1"/>
</p:tagLst>
</file>

<file path=ppt/tags/tag4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 name="KSO_WM_UNIT_COLOR_SCHEME_SHAPE_ID" val="7"/>
  <p:tag name="KSO_WM_UNIT_COLOR_SCHEME_PARENT_PAGE" val="0_1"/>
</p:tagLst>
</file>

<file path=ppt/tags/tag4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3"/>
  <p:tag name="KSO_WM_UNIT_ID" val="diagram20194814_1*i*13"/>
  <p:tag name="KSO_WM_TEMPLATE_CATEGORY" val="diagram"/>
  <p:tag name="KSO_WM_TEMPLATE_INDEX" val="20194814"/>
  <p:tag name="KSO_WM_UNIT_LAYERLEVEL" val="1"/>
  <p:tag name="KSO_WM_TAG_VERSION" val="1.0"/>
  <p:tag name="KSO_WM_BEAUTIFY_FLAG" val="#wm#"/>
  <p:tag name="KSO_WM_UNIT_COLOR_SCHEME_SHAPE_ID" val="8"/>
  <p:tag name="KSO_WM_UNIT_COLOR_SCHEME_PARENT_PAGE" val="0_1"/>
  <p:tag name="KSO_WM_UNIT_DECOLORIZATION" val="1"/>
</p:tagLst>
</file>

<file path=ppt/tags/tag4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194814_1*i*2"/>
  <p:tag name="KSO_WM_TEMPLATE_CATEGORY" val="diagram"/>
  <p:tag name="KSO_WM_TEMPLATE_INDEX" val="20194814"/>
  <p:tag name="KSO_WM_UNIT_LAYERLEVEL" val="1"/>
  <p:tag name="KSO_WM_TAG_VERSION" val="1.0"/>
  <p:tag name="KSO_WM_BEAUTIFY_FLAG" val="#wm#"/>
  <p:tag name="KSO_WM_UNIT_COLOR_SCHEME_SHAPE_ID" val="9"/>
  <p:tag name="KSO_WM_UNIT_COLOR_SCHEME_PARENT_PAGE" val="0_1"/>
  <p:tag name="KSO_WM_UNIT_DECOLORIZATION" val="1"/>
</p:tagLst>
</file>

<file path=ppt/tags/tag4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194814_1*i*3"/>
  <p:tag name="KSO_WM_TEMPLATE_CATEGORY" val="diagram"/>
  <p:tag name="KSO_WM_TEMPLATE_INDEX" val="20194814"/>
  <p:tag name="KSO_WM_UNIT_LAYERLEVEL" val="1"/>
  <p:tag name="KSO_WM_TAG_VERSION" val="1.0"/>
  <p:tag name="KSO_WM_BEAUTIFY_FLAG" val="#wm#"/>
  <p:tag name="KSO_WM_UNIT_COLOR_SCHEME_SHAPE_ID" val="10"/>
  <p:tag name="KSO_WM_UNIT_COLOR_SCHEME_PARENT_PAGE" val="0_1"/>
  <p:tag name="KSO_WM_UNIT_DECOLORIZATION" val="1"/>
</p:tagLst>
</file>

<file path=ppt/tags/tag4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diagram20194814_1*i*7"/>
  <p:tag name="KSO_WM_TEMPLATE_CATEGORY" val="diagram"/>
  <p:tag name="KSO_WM_TEMPLATE_INDEX" val="20194814"/>
  <p:tag name="KSO_WM_UNIT_LAYERLEVEL" val="1"/>
  <p:tag name="KSO_WM_TAG_VERSION" val="1.0"/>
  <p:tag name="KSO_WM_BEAUTIFY_FLAG" val="#wm#"/>
  <p:tag name="KSO_WM_UNIT_COLOR_SCHEME_SHAPE_ID" val="14"/>
  <p:tag name="KSO_WM_UNIT_COLOR_SCHEME_PARENT_PAGE" val="0_1"/>
</p:tagLst>
</file>

<file path=ppt/tags/tag4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diagram20194814_1*i*8"/>
  <p:tag name="KSO_WM_TEMPLATE_CATEGORY" val="diagram"/>
  <p:tag name="KSO_WM_TEMPLATE_INDEX" val="20194814"/>
  <p:tag name="KSO_WM_UNIT_LAYERLEVEL" val="1"/>
  <p:tag name="KSO_WM_TAG_VERSION" val="1.0"/>
  <p:tag name="KSO_WM_BEAUTIFY_FLAG" val="#wm#"/>
  <p:tag name="KSO_WM_UNIT_COLOR_SCHEME_SHAPE_ID" val="15"/>
  <p:tag name="KSO_WM_UNIT_COLOR_SCHEME_PARENT_PAGE" val="0_1"/>
</p:tagLst>
</file>

<file path=ppt/tags/tag4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diagram20194814_1*i*9"/>
  <p:tag name="KSO_WM_TEMPLATE_CATEGORY" val="diagram"/>
  <p:tag name="KSO_WM_TEMPLATE_INDEX" val="20194814"/>
  <p:tag name="KSO_WM_UNIT_LAYERLEVEL" val="1"/>
  <p:tag name="KSO_WM_TAG_VERSION" val="1.0"/>
  <p:tag name="KSO_WM_BEAUTIFY_FLAG" val="#wm#"/>
  <p:tag name="KSO_WM_UNIT_COLOR_SCHEME_SHAPE_ID" val="16"/>
  <p:tag name="KSO_WM_UNIT_COLOR_SCHEME_PARENT_PAGE" val="0_1"/>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0.xml><?xml version="1.0" encoding="utf-8"?>
<p:tagLst xmlns:p="http://schemas.openxmlformats.org/presentationml/2006/main">
  <p:tag name="KSO_WM_UNIT_TEXT_PART_ID_V2" val="d-3-2"/>
  <p:tag name="KSO_WM_UNIT_PRESET_TEXT" val="单击此处添加小标题:&#13;点击此处添加正文，文字是您思想的提炼，为了最终呈现发布的良好效果，请言简意赅的阐述观点，并根据需要酌情增减文字。&#13;您的正文已经字字珠玑，但信息却千丝万缕，需要用更多的文字来表述；但请您尽可能提炼思想的精髓，恰如其分的表达观点，往往事半功倍。&#13;为了能让您有更直观的字数感受，并进一步方便使用，我们为您标注了最适合的位置。您输入的文字到这里时，就是最佳视觉效果。"/>
  <p:tag name="KSO_WM_UNIT_NOCLEAR" val="1"/>
  <p:tag name="KSO_WM_UNIT_VALUE" val="273"/>
  <p:tag name="KSO_WM_UNIT_HIGHLIGHT" val="0"/>
  <p:tag name="KSO_WM_UNIT_COMPATIBLE" val="0"/>
  <p:tag name="KSO_WM_UNIT_DIAGRAM_ISNUMVISUAL" val="0"/>
  <p:tag name="KSO_WM_UNIT_DIAGRAM_ISREFERUNIT" val="0"/>
  <p:tag name="KSO_WM_UNIT_TYPE" val="f"/>
  <p:tag name="KSO_WM_UNIT_INDEX" val="2"/>
  <p:tag name="KSO_WM_UNIT_ID" val="diagram20194814_1*f*2"/>
  <p:tag name="KSO_WM_TEMPLATE_CATEGORY" val="diagram"/>
  <p:tag name="KSO_WM_TEMPLATE_INDEX" val="20194814"/>
  <p:tag name="KSO_WM_UNIT_LAYERLEVEL" val="1"/>
  <p:tag name="KSO_WM_TAG_VERSION" val="1.0"/>
  <p:tag name="KSO_WM_BEAUTIFY_FLAG" val="#wm#"/>
  <p:tag name="KSO_WM_UNIT_COLOR_SCHEME_SHAPE_ID" val="3"/>
  <p:tag name="KSO_WM_UNIT_COLOR_SCHEME_PARENT_PAGE" val="0_1"/>
</p:tagLst>
</file>

<file path=ppt/tags/tag4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Lst>
</file>

<file path=ppt/tags/tag4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Lst>
</file>

<file path=ppt/tags/tag463.xml><?xml version="1.0" encoding="utf-8"?>
<p:tagLst xmlns:p="http://schemas.openxmlformats.org/presentationml/2006/main">
  <p:tag name="KSO_WM_SLIDE_ID" val="diagram20194814_1"/>
  <p:tag name="KSO_WM_SLIDE_ITEM_CNT" val="0"/>
  <p:tag name="KSO_WM_SLIDE_INDEX" val="1"/>
  <p:tag name="KSO_WM_TAG_VERSION" val="1.0"/>
  <p:tag name="KSO_WM_BEAUTIFY_FLAG" val="#wm#"/>
  <p:tag name="KSO_WM_TEMPLATE_CATEGORY" val="diagram"/>
  <p:tag name="KSO_WM_TEMPLATE_INDEX" val="20194814"/>
  <p:tag name="KSO_WM_SLIDE_LAYOUT" val="f"/>
  <p:tag name="KSO_WM_SLIDE_LAYOUT_CNT" val="2"/>
  <p:tag name="KSO_WM_SLIDE_TYPE" val="text"/>
  <p:tag name="KSO_WM_SLIDE_SUBTYPE" val="pureTxt"/>
  <p:tag name="KSO_WM_SLIDE_SIZE" val="942*530"/>
  <p:tag name="KSO_WM_SLIDE_POSITION" val="1*0"/>
  <p:tag name="KSO_WM_SLIDE_COLORSCHEME_VERSION" val="3.2"/>
  <p:tag name="KSO_WM_TEMPLATE_SUBCATEGORY" val="0"/>
  <p:tag name="KSO_WM_TEMPLATE_MASTER_TYPE" val="0"/>
  <p:tag name="KSO_WM_TEMPLATE_COLOR_TYPE" val="1"/>
  <p:tag name="KSO_WM_SPECIAL_SOURCE" val="bdnull"/>
</p:tagLst>
</file>

<file path=ppt/tags/tag4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194814_1*i*1"/>
  <p:tag name="KSO_WM_TEMPLATE_CATEGORY" val="diagram"/>
  <p:tag name="KSO_WM_TEMPLATE_INDEX" val="20194814"/>
  <p:tag name="KSO_WM_UNIT_LAYERLEVEL" val="1"/>
  <p:tag name="KSO_WM_TAG_VERSION" val="1.0"/>
  <p:tag name="KSO_WM_BEAUTIFY_FLAG" val="#wm#"/>
  <p:tag name="KSO_WM_UNIT_COLOR_SCHEME_SHAPE_ID" val="5"/>
  <p:tag name="KSO_WM_UNIT_COLOR_SCHEME_PARENT_PAGE" val="0_1"/>
  <p:tag name="KSO_WM_UNIT_DECOLORIZATION" val="1"/>
</p:tagLst>
</file>

<file path=ppt/tags/tag4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diagram20194814_1*i*10"/>
  <p:tag name="KSO_WM_TEMPLATE_CATEGORY" val="diagram"/>
  <p:tag name="KSO_WM_TEMPLATE_INDEX" val="20194814"/>
  <p:tag name="KSO_WM_UNIT_LAYERLEVEL" val="1"/>
  <p:tag name="KSO_WM_TAG_VERSION" val="1.0"/>
  <p:tag name="KSO_WM_BEAUTIFY_FLAG" val="#wm#"/>
  <p:tag name="KSO_WM_UNIT_COLOR_SCHEME_SHAPE_ID" val="6"/>
  <p:tag name="KSO_WM_UNIT_COLOR_SCHEME_PARENT_PAGE" val="0_1"/>
</p:tagLst>
</file>

<file path=ppt/tags/tag4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 name="KSO_WM_UNIT_COLOR_SCHEME_SHAPE_ID" val="17"/>
  <p:tag name="KSO_WM_UNIT_COLOR_SCHEME_PARENT_PAGE" val="0_1"/>
</p:tagLst>
</file>

<file path=ppt/tags/tag4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 name="KSO_WM_UNIT_COLOR_SCHEME_SHAPE_ID" val="7"/>
  <p:tag name="KSO_WM_UNIT_COLOR_SCHEME_PARENT_PAGE" val="0_1"/>
</p:tagLst>
</file>

<file path=ppt/tags/tag4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3"/>
  <p:tag name="KSO_WM_UNIT_ID" val="diagram20194814_1*i*13"/>
  <p:tag name="KSO_WM_TEMPLATE_CATEGORY" val="diagram"/>
  <p:tag name="KSO_WM_TEMPLATE_INDEX" val="20194814"/>
  <p:tag name="KSO_WM_UNIT_LAYERLEVEL" val="1"/>
  <p:tag name="KSO_WM_TAG_VERSION" val="1.0"/>
  <p:tag name="KSO_WM_BEAUTIFY_FLAG" val="#wm#"/>
  <p:tag name="KSO_WM_UNIT_COLOR_SCHEME_SHAPE_ID" val="8"/>
  <p:tag name="KSO_WM_UNIT_COLOR_SCHEME_PARENT_PAGE" val="0_1"/>
  <p:tag name="KSO_WM_UNIT_DECOLORIZATION" val="1"/>
</p:tagLst>
</file>

<file path=ppt/tags/tag4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194814_1*i*2"/>
  <p:tag name="KSO_WM_TEMPLATE_CATEGORY" val="diagram"/>
  <p:tag name="KSO_WM_TEMPLATE_INDEX" val="20194814"/>
  <p:tag name="KSO_WM_UNIT_LAYERLEVEL" val="1"/>
  <p:tag name="KSO_WM_TAG_VERSION" val="1.0"/>
  <p:tag name="KSO_WM_BEAUTIFY_FLAG" val="#wm#"/>
  <p:tag name="KSO_WM_UNIT_COLOR_SCHEME_SHAPE_ID" val="9"/>
  <p:tag name="KSO_WM_UNIT_COLOR_SCHEME_PARENT_PAGE" val="0_1"/>
  <p:tag name="KSO_WM_UNIT_DECOLORIZATION" val="1"/>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194814_1*i*3"/>
  <p:tag name="KSO_WM_TEMPLATE_CATEGORY" val="diagram"/>
  <p:tag name="KSO_WM_TEMPLATE_INDEX" val="20194814"/>
  <p:tag name="KSO_WM_UNIT_LAYERLEVEL" val="1"/>
  <p:tag name="KSO_WM_TAG_VERSION" val="1.0"/>
  <p:tag name="KSO_WM_BEAUTIFY_FLAG" val="#wm#"/>
  <p:tag name="KSO_WM_UNIT_COLOR_SCHEME_SHAPE_ID" val="10"/>
  <p:tag name="KSO_WM_UNIT_COLOR_SCHEME_PARENT_PAGE" val="0_1"/>
  <p:tag name="KSO_WM_UNIT_DECOLORIZATION" val="1"/>
</p:tagLst>
</file>

<file path=ppt/tags/tag4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diagram20194814_1*i*7"/>
  <p:tag name="KSO_WM_TEMPLATE_CATEGORY" val="diagram"/>
  <p:tag name="KSO_WM_TEMPLATE_INDEX" val="20194814"/>
  <p:tag name="KSO_WM_UNIT_LAYERLEVEL" val="1"/>
  <p:tag name="KSO_WM_TAG_VERSION" val="1.0"/>
  <p:tag name="KSO_WM_BEAUTIFY_FLAG" val="#wm#"/>
  <p:tag name="KSO_WM_UNIT_COLOR_SCHEME_SHAPE_ID" val="14"/>
  <p:tag name="KSO_WM_UNIT_COLOR_SCHEME_PARENT_PAGE" val="0_1"/>
</p:tagLst>
</file>

<file path=ppt/tags/tag4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diagram20194814_1*i*8"/>
  <p:tag name="KSO_WM_TEMPLATE_CATEGORY" val="diagram"/>
  <p:tag name="KSO_WM_TEMPLATE_INDEX" val="20194814"/>
  <p:tag name="KSO_WM_UNIT_LAYERLEVEL" val="1"/>
  <p:tag name="KSO_WM_TAG_VERSION" val="1.0"/>
  <p:tag name="KSO_WM_BEAUTIFY_FLAG" val="#wm#"/>
  <p:tag name="KSO_WM_UNIT_COLOR_SCHEME_SHAPE_ID" val="15"/>
  <p:tag name="KSO_WM_UNIT_COLOR_SCHEME_PARENT_PAGE" val="0_1"/>
</p:tagLst>
</file>

<file path=ppt/tags/tag4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diagram20194814_1*i*9"/>
  <p:tag name="KSO_WM_TEMPLATE_CATEGORY" val="diagram"/>
  <p:tag name="KSO_WM_TEMPLATE_INDEX" val="20194814"/>
  <p:tag name="KSO_WM_UNIT_LAYERLEVEL" val="1"/>
  <p:tag name="KSO_WM_TAG_VERSION" val="1.0"/>
  <p:tag name="KSO_WM_BEAUTIFY_FLAG" val="#wm#"/>
  <p:tag name="KSO_WM_UNIT_COLOR_SCHEME_SHAPE_ID" val="16"/>
  <p:tag name="KSO_WM_UNIT_COLOR_SCHEME_PARENT_PAGE" val="0_1"/>
</p:tagLst>
</file>

<file path=ppt/tags/tag474.xml><?xml version="1.0" encoding="utf-8"?>
<p:tagLst xmlns:p="http://schemas.openxmlformats.org/presentationml/2006/main">
  <p:tag name="KSO_WM_UNIT_TEXT_PART_ID_V2" val="d-3-2"/>
  <p:tag name="KSO_WM_UNIT_PRESET_TEXT" val="单击此处添加小标题:&#13;点击此处添加正文，文字是您思想的提炼，为了最终呈现发布的良好效果，请言简意赅的阐述观点，并根据需要酌情增减文字。&#13;您的正文已经字字珠玑，但信息却千丝万缕，需要用更多的文字来表述；但请您尽可能提炼思想的精髓，恰如其分的表达观点，往往事半功倍。&#13;为了能让您有更直观的字数感受，并进一步方便使用，我们为您标注了最适合的位置。您输入的文字到这里时，就是最佳视觉效果。"/>
  <p:tag name="KSO_WM_UNIT_NOCLEAR" val="1"/>
  <p:tag name="KSO_WM_UNIT_VALUE" val="273"/>
  <p:tag name="KSO_WM_UNIT_HIGHLIGHT" val="0"/>
  <p:tag name="KSO_WM_UNIT_COMPATIBLE" val="0"/>
  <p:tag name="KSO_WM_UNIT_DIAGRAM_ISNUMVISUAL" val="0"/>
  <p:tag name="KSO_WM_UNIT_DIAGRAM_ISREFERUNIT" val="0"/>
  <p:tag name="KSO_WM_UNIT_TYPE" val="f"/>
  <p:tag name="KSO_WM_UNIT_INDEX" val="2"/>
  <p:tag name="KSO_WM_UNIT_ID" val="diagram20194814_1*f*2"/>
  <p:tag name="KSO_WM_TEMPLATE_CATEGORY" val="diagram"/>
  <p:tag name="KSO_WM_TEMPLATE_INDEX" val="20194814"/>
  <p:tag name="KSO_WM_UNIT_LAYERLEVEL" val="1"/>
  <p:tag name="KSO_WM_TAG_VERSION" val="1.0"/>
  <p:tag name="KSO_WM_BEAUTIFY_FLAG" val="#wm#"/>
  <p:tag name="KSO_WM_UNIT_COLOR_SCHEME_SHAPE_ID" val="3"/>
  <p:tag name="KSO_WM_UNIT_COLOR_SCHEME_PARENT_PAGE" val="0_1"/>
</p:tagLst>
</file>

<file path=ppt/tags/tag4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Lst>
</file>

<file path=ppt/tags/tag4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Lst>
</file>

<file path=ppt/tags/tag477.xml><?xml version="1.0" encoding="utf-8"?>
<p:tagLst xmlns:p="http://schemas.openxmlformats.org/presentationml/2006/main">
  <p:tag name="KSO_WM_SLIDE_ID" val="diagram20194814_1"/>
  <p:tag name="KSO_WM_SLIDE_ITEM_CNT" val="0"/>
  <p:tag name="KSO_WM_SLIDE_INDEX" val="1"/>
  <p:tag name="KSO_WM_TAG_VERSION" val="1.0"/>
  <p:tag name="KSO_WM_BEAUTIFY_FLAG" val="#wm#"/>
  <p:tag name="KSO_WM_TEMPLATE_CATEGORY" val="diagram"/>
  <p:tag name="KSO_WM_TEMPLATE_INDEX" val="20194814"/>
  <p:tag name="KSO_WM_SLIDE_LAYOUT" val="f"/>
  <p:tag name="KSO_WM_SLIDE_LAYOUT_CNT" val="2"/>
  <p:tag name="KSO_WM_SLIDE_TYPE" val="text"/>
  <p:tag name="KSO_WM_SLIDE_SUBTYPE" val="pureTxt"/>
  <p:tag name="KSO_WM_SLIDE_SIZE" val="942*530"/>
  <p:tag name="KSO_WM_SLIDE_POSITION" val="1*0"/>
  <p:tag name="KSO_WM_SLIDE_COLORSCHEME_VERSION" val="3.2"/>
  <p:tag name="KSO_WM_TEMPLATE_SUBCATEGORY" val="0"/>
  <p:tag name="KSO_WM_TEMPLATE_MASTER_TYPE" val="0"/>
  <p:tag name="KSO_WM_TEMPLATE_COLOR_TYPE" val="1"/>
  <p:tag name="KSO_WM_SPECIAL_SOURCE" val="bdnull"/>
</p:tagLst>
</file>

<file path=ppt/tags/tag478.xml><?xml version="1.0" encoding="utf-8"?>
<p:tagLst xmlns:p="http://schemas.openxmlformats.org/presentationml/2006/main">
  <p:tag name="KSO_DOCER_TEMPLATE_OPEN_ONCE_MARK" val="1"/>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194814_1*i*1"/>
  <p:tag name="KSO_WM_TEMPLATE_CATEGORY" val="diagram"/>
  <p:tag name="KSO_WM_TEMPLATE_INDEX" val="20194814"/>
  <p:tag name="KSO_WM_UNIT_LAYERLEVEL" val="1"/>
  <p:tag name="KSO_WM_TAG_VERSION" val="1.0"/>
  <p:tag name="KSO_WM_BEAUTIFY_FLAG" val="#wm#"/>
  <p:tag name="KSO_WM_UNIT_COLOR_SCHEME_SHAPE_ID" val="5"/>
  <p:tag name="KSO_WM_UNIT_COLOR_SCHEME_PARENT_PAGE" val="0_1"/>
  <p:tag name="KSO_WM_UNIT_DECOLORIZATION" val="1"/>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diagram20194814_1*i*10"/>
  <p:tag name="KSO_WM_TEMPLATE_CATEGORY" val="diagram"/>
  <p:tag name="KSO_WM_TEMPLATE_INDEX" val="20194814"/>
  <p:tag name="KSO_WM_UNIT_LAYERLEVEL" val="1"/>
  <p:tag name="KSO_WM_TAG_VERSION" val="1.0"/>
  <p:tag name="KSO_WM_BEAUTIFY_FLAG" val="#wm#"/>
  <p:tag name="KSO_WM_UNIT_COLOR_SCHEME_SHAPE_ID" val="6"/>
  <p:tag name="KSO_WM_UNIT_COLOR_SCHEME_PARENT_PAGE" val="0_1"/>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 name="KSO_WM_UNIT_COLOR_SCHEME_SHAPE_ID" val="17"/>
  <p:tag name="KSO_WM_UNIT_COLOR_SCHEME_PARENT_PAGE" val="0_1"/>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 name="KSO_WM_UNIT_COLOR_SCHEME_SHAPE_ID" val="7"/>
  <p:tag name="KSO_WM_UNIT_COLOR_SCHEME_PARENT_PAGE" val="0_1"/>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3"/>
  <p:tag name="KSO_WM_UNIT_ID" val="diagram20194814_1*i*13"/>
  <p:tag name="KSO_WM_TEMPLATE_CATEGORY" val="diagram"/>
  <p:tag name="KSO_WM_TEMPLATE_INDEX" val="20194814"/>
  <p:tag name="KSO_WM_UNIT_LAYERLEVEL" val="1"/>
  <p:tag name="KSO_WM_TAG_VERSION" val="1.0"/>
  <p:tag name="KSO_WM_BEAUTIFY_FLAG" val="#wm#"/>
  <p:tag name="KSO_WM_UNIT_COLOR_SCHEME_SHAPE_ID" val="8"/>
  <p:tag name="KSO_WM_UNIT_COLOR_SCHEME_PARENT_PAGE" val="0_1"/>
  <p:tag name="KSO_WM_UNIT_DECOLORIZATION" val="1"/>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194814_1*i*2"/>
  <p:tag name="KSO_WM_TEMPLATE_CATEGORY" val="diagram"/>
  <p:tag name="KSO_WM_TEMPLATE_INDEX" val="20194814"/>
  <p:tag name="KSO_WM_UNIT_LAYERLEVEL" val="1"/>
  <p:tag name="KSO_WM_TAG_VERSION" val="1.0"/>
  <p:tag name="KSO_WM_BEAUTIFY_FLAG" val="#wm#"/>
  <p:tag name="KSO_WM_UNIT_COLOR_SCHEME_SHAPE_ID" val="9"/>
  <p:tag name="KSO_WM_UNIT_COLOR_SCHEME_PARENT_PAGE" val="0_1"/>
  <p:tag name="KSO_WM_UNIT_DECOLORIZATION" val="1"/>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194814_1*i*3"/>
  <p:tag name="KSO_WM_TEMPLATE_CATEGORY" val="diagram"/>
  <p:tag name="KSO_WM_TEMPLATE_INDEX" val="20194814"/>
  <p:tag name="KSO_WM_UNIT_LAYERLEVEL" val="1"/>
  <p:tag name="KSO_WM_TAG_VERSION" val="1.0"/>
  <p:tag name="KSO_WM_BEAUTIFY_FLAG" val="#wm#"/>
  <p:tag name="KSO_WM_UNIT_COLOR_SCHEME_SHAPE_ID" val="10"/>
  <p:tag name="KSO_WM_UNIT_COLOR_SCHEME_PARENT_PAGE" val="0_1"/>
  <p:tag name="KSO_WM_UNIT_DECOLORIZATION" val="1"/>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diagram20194814_1*i*7"/>
  <p:tag name="KSO_WM_TEMPLATE_CATEGORY" val="diagram"/>
  <p:tag name="KSO_WM_TEMPLATE_INDEX" val="20194814"/>
  <p:tag name="KSO_WM_UNIT_LAYERLEVEL" val="1"/>
  <p:tag name="KSO_WM_TAG_VERSION" val="1.0"/>
  <p:tag name="KSO_WM_BEAUTIFY_FLAG" val="#wm#"/>
  <p:tag name="KSO_WM_UNIT_COLOR_SCHEME_SHAPE_ID" val="14"/>
  <p:tag name="KSO_WM_UNIT_COLOR_SCHEME_PARENT_PAGE" val="0_1"/>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diagram20194814_1*i*8"/>
  <p:tag name="KSO_WM_TEMPLATE_CATEGORY" val="diagram"/>
  <p:tag name="KSO_WM_TEMPLATE_INDEX" val="20194814"/>
  <p:tag name="KSO_WM_UNIT_LAYERLEVEL" val="1"/>
  <p:tag name="KSO_WM_TAG_VERSION" val="1.0"/>
  <p:tag name="KSO_WM_BEAUTIFY_FLAG" val="#wm#"/>
  <p:tag name="KSO_WM_UNIT_COLOR_SCHEME_SHAPE_ID" val="15"/>
  <p:tag name="KSO_WM_UNIT_COLOR_SCHEME_PARENT_PAGE" val="0_1"/>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diagram20194814_1*i*9"/>
  <p:tag name="KSO_WM_TEMPLATE_CATEGORY" val="diagram"/>
  <p:tag name="KSO_WM_TEMPLATE_INDEX" val="20194814"/>
  <p:tag name="KSO_WM_UNIT_LAYERLEVEL" val="1"/>
  <p:tag name="KSO_WM_TAG_VERSION" val="1.0"/>
  <p:tag name="KSO_WM_BEAUTIFY_FLAG" val="#wm#"/>
  <p:tag name="KSO_WM_UNIT_COLOR_SCHEME_SHAPE_ID" val="16"/>
  <p:tag name="KSO_WM_UNIT_COLOR_SCHEME_PARENT_PAGE" val="0_1"/>
</p:tagLst>
</file>

<file path=ppt/tags/tag73.xml><?xml version="1.0" encoding="utf-8"?>
<p:tagLst xmlns:p="http://schemas.openxmlformats.org/presentationml/2006/main">
  <p:tag name="KSO_WM_UNIT_TEXT_PART_ID_V2" val="d-3-2"/>
  <p:tag name="KSO_WM_UNIT_PRESET_TEXT" val="单击此处添加小标题:&#13;点击此处添加正文，文字是您思想的提炼，为了最终呈现发布的良好效果，请言简意赅的阐述观点，并根据需要酌情增减文字。&#13;您的正文已经字字珠玑，但信息却千丝万缕，需要用更多的文字来表述；但请您尽可能提炼思想的精髓，恰如其分的表达观点，往往事半功倍。&#13;为了能让您有更直观的字数感受，并进一步方便使用，我们为您标注了最适合的位置。您输入的文字到这里时，就是最佳视觉效果。"/>
  <p:tag name="KSO_WM_UNIT_NOCLEAR" val="1"/>
  <p:tag name="KSO_WM_UNIT_VALUE" val="273"/>
  <p:tag name="KSO_WM_UNIT_HIGHLIGHT" val="0"/>
  <p:tag name="KSO_WM_UNIT_COMPATIBLE" val="0"/>
  <p:tag name="KSO_WM_UNIT_DIAGRAM_ISNUMVISUAL" val="0"/>
  <p:tag name="KSO_WM_UNIT_DIAGRAM_ISREFERUNIT" val="0"/>
  <p:tag name="KSO_WM_UNIT_TYPE" val="f"/>
  <p:tag name="KSO_WM_UNIT_INDEX" val="2"/>
  <p:tag name="KSO_WM_UNIT_ID" val="diagram20194814_1*f*2"/>
  <p:tag name="KSO_WM_TEMPLATE_CATEGORY" val="diagram"/>
  <p:tag name="KSO_WM_TEMPLATE_INDEX" val="20194814"/>
  <p:tag name="KSO_WM_UNIT_LAYERLEVEL" val="1"/>
  <p:tag name="KSO_WM_TAG_VERSION" val="1.0"/>
  <p:tag name="KSO_WM_BEAUTIFY_FLAG" val="#wm#"/>
  <p:tag name="KSO_WM_UNIT_COLOR_SCHEME_SHAPE_ID" val="3"/>
  <p:tag name="KSO_WM_UNIT_COLOR_SCHEME_PARENT_PAGE" val="0_1"/>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Lst>
</file>

<file path=ppt/tags/tag76.xml><?xml version="1.0" encoding="utf-8"?>
<p:tagLst xmlns:p="http://schemas.openxmlformats.org/presentationml/2006/main">
  <p:tag name="KSO_WM_SLIDE_ID" val="diagram20194814_1"/>
  <p:tag name="KSO_WM_SLIDE_ITEM_CNT" val="0"/>
  <p:tag name="KSO_WM_SLIDE_INDEX" val="1"/>
  <p:tag name="KSO_WM_TAG_VERSION" val="1.0"/>
  <p:tag name="KSO_WM_BEAUTIFY_FLAG" val="#wm#"/>
  <p:tag name="KSO_WM_TEMPLATE_CATEGORY" val="diagram"/>
  <p:tag name="KSO_WM_TEMPLATE_INDEX" val="20194814"/>
  <p:tag name="KSO_WM_SLIDE_LAYOUT" val="f"/>
  <p:tag name="KSO_WM_SLIDE_LAYOUT_CNT" val="2"/>
  <p:tag name="KSO_WM_SLIDE_TYPE" val="text"/>
  <p:tag name="KSO_WM_SLIDE_SUBTYPE" val="pureTxt"/>
  <p:tag name="KSO_WM_SLIDE_SIZE" val="942*530"/>
  <p:tag name="KSO_WM_SLIDE_POSITION" val="1*0"/>
  <p:tag name="KSO_WM_SLIDE_COLORSCHEME_VERSION" val="3.2"/>
  <p:tag name="KSO_WM_TEMPLATE_SUBCATEGORY" val="0"/>
  <p:tag name="KSO_WM_TEMPLATE_MASTER_TYPE" val="0"/>
  <p:tag name="KSO_WM_TEMPLATE_COLOR_TYPE" val="1"/>
  <p:tag name="KSO_WM_SPECIAL_SOURCE" val="bdnull"/>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194814_1*i*1"/>
  <p:tag name="KSO_WM_TEMPLATE_CATEGORY" val="diagram"/>
  <p:tag name="KSO_WM_TEMPLATE_INDEX" val="20194814"/>
  <p:tag name="KSO_WM_UNIT_LAYERLEVEL" val="1"/>
  <p:tag name="KSO_WM_TAG_VERSION" val="1.0"/>
  <p:tag name="KSO_WM_BEAUTIFY_FLAG" val="#wm#"/>
  <p:tag name="KSO_WM_UNIT_COLOR_SCHEME_SHAPE_ID" val="5"/>
  <p:tag name="KSO_WM_UNIT_COLOR_SCHEME_PARENT_PAGE" val="0_1"/>
  <p:tag name="KSO_WM_UNIT_DECOLORIZATION" val="1"/>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diagram20194814_1*i*10"/>
  <p:tag name="KSO_WM_TEMPLATE_CATEGORY" val="diagram"/>
  <p:tag name="KSO_WM_TEMPLATE_INDEX" val="20194814"/>
  <p:tag name="KSO_WM_UNIT_LAYERLEVEL" val="1"/>
  <p:tag name="KSO_WM_TAG_VERSION" val="1.0"/>
  <p:tag name="KSO_WM_BEAUTIFY_FLAG" val="#wm#"/>
  <p:tag name="KSO_WM_UNIT_COLOR_SCHEME_SHAPE_ID" val="6"/>
  <p:tag name="KSO_WM_UNIT_COLOR_SCHEME_PARENT_PAGE" val="0_1"/>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 name="KSO_WM_UNIT_COLOR_SCHEME_SHAPE_ID" val="17"/>
  <p:tag name="KSO_WM_UNIT_COLOR_SCHEME_PARENT_PAGE" val="0_1"/>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 name="KSO_WM_UNIT_COLOR_SCHEME_SHAPE_ID" val="7"/>
  <p:tag name="KSO_WM_UNIT_COLOR_SCHEME_PARENT_PAGE" val="0_1"/>
</p:tagLst>
</file>

<file path=ppt/tags/tag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3"/>
  <p:tag name="KSO_WM_UNIT_ID" val="diagram20194814_1*i*13"/>
  <p:tag name="KSO_WM_TEMPLATE_CATEGORY" val="diagram"/>
  <p:tag name="KSO_WM_TEMPLATE_INDEX" val="20194814"/>
  <p:tag name="KSO_WM_UNIT_LAYERLEVEL" val="1"/>
  <p:tag name="KSO_WM_TAG_VERSION" val="1.0"/>
  <p:tag name="KSO_WM_BEAUTIFY_FLAG" val="#wm#"/>
  <p:tag name="KSO_WM_UNIT_COLOR_SCHEME_SHAPE_ID" val="8"/>
  <p:tag name="KSO_WM_UNIT_COLOR_SCHEME_PARENT_PAGE" val="0_1"/>
  <p:tag name="KSO_WM_UNIT_DECOLORIZATION" val="1"/>
</p:tagLst>
</file>

<file path=ppt/tags/tag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194814_1*i*2"/>
  <p:tag name="KSO_WM_TEMPLATE_CATEGORY" val="diagram"/>
  <p:tag name="KSO_WM_TEMPLATE_INDEX" val="20194814"/>
  <p:tag name="KSO_WM_UNIT_LAYERLEVEL" val="1"/>
  <p:tag name="KSO_WM_TAG_VERSION" val="1.0"/>
  <p:tag name="KSO_WM_BEAUTIFY_FLAG" val="#wm#"/>
  <p:tag name="KSO_WM_UNIT_COLOR_SCHEME_SHAPE_ID" val="9"/>
  <p:tag name="KSO_WM_UNIT_COLOR_SCHEME_PARENT_PAGE" val="0_1"/>
  <p:tag name="KSO_WM_UNIT_DECOLORIZATION" val="1"/>
</p:tagLst>
</file>

<file path=ppt/tags/tag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194814_1*i*3"/>
  <p:tag name="KSO_WM_TEMPLATE_CATEGORY" val="diagram"/>
  <p:tag name="KSO_WM_TEMPLATE_INDEX" val="20194814"/>
  <p:tag name="KSO_WM_UNIT_LAYERLEVEL" val="1"/>
  <p:tag name="KSO_WM_TAG_VERSION" val="1.0"/>
  <p:tag name="KSO_WM_BEAUTIFY_FLAG" val="#wm#"/>
  <p:tag name="KSO_WM_UNIT_COLOR_SCHEME_SHAPE_ID" val="10"/>
  <p:tag name="KSO_WM_UNIT_COLOR_SCHEME_PARENT_PAGE" val="0_1"/>
  <p:tag name="KSO_WM_UNIT_DECOLORIZATION" val="1"/>
</p:tagLst>
</file>

<file path=ppt/tags/tag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diagram20194814_1*i*7"/>
  <p:tag name="KSO_WM_TEMPLATE_CATEGORY" val="diagram"/>
  <p:tag name="KSO_WM_TEMPLATE_INDEX" val="20194814"/>
  <p:tag name="KSO_WM_UNIT_LAYERLEVEL" val="1"/>
  <p:tag name="KSO_WM_TAG_VERSION" val="1.0"/>
  <p:tag name="KSO_WM_BEAUTIFY_FLAG" val="#wm#"/>
  <p:tag name="KSO_WM_UNIT_COLOR_SCHEME_SHAPE_ID" val="14"/>
  <p:tag name="KSO_WM_UNIT_COLOR_SCHEME_PARENT_PAGE" val="0_1"/>
</p:tagLst>
</file>

<file path=ppt/tags/tag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diagram20194814_1*i*8"/>
  <p:tag name="KSO_WM_TEMPLATE_CATEGORY" val="diagram"/>
  <p:tag name="KSO_WM_TEMPLATE_INDEX" val="20194814"/>
  <p:tag name="KSO_WM_UNIT_LAYERLEVEL" val="1"/>
  <p:tag name="KSO_WM_TAG_VERSION" val="1.0"/>
  <p:tag name="KSO_WM_BEAUTIFY_FLAG" val="#wm#"/>
  <p:tag name="KSO_WM_UNIT_COLOR_SCHEME_SHAPE_ID" val="15"/>
  <p:tag name="KSO_WM_UNIT_COLOR_SCHEME_PARENT_PAGE" val="0_1"/>
</p:tagLst>
</file>

<file path=ppt/tags/tag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diagram20194814_1*i*9"/>
  <p:tag name="KSO_WM_TEMPLATE_CATEGORY" val="diagram"/>
  <p:tag name="KSO_WM_TEMPLATE_INDEX" val="20194814"/>
  <p:tag name="KSO_WM_UNIT_LAYERLEVEL" val="1"/>
  <p:tag name="KSO_WM_TAG_VERSION" val="1.0"/>
  <p:tag name="KSO_WM_BEAUTIFY_FLAG" val="#wm#"/>
  <p:tag name="KSO_WM_UNIT_COLOR_SCHEME_SHAPE_ID" val="16"/>
  <p:tag name="KSO_WM_UNIT_COLOR_SCHEME_PARENT_PAGE" val="0_1"/>
</p:tagLst>
</file>

<file path=ppt/tags/tag87.xml><?xml version="1.0" encoding="utf-8"?>
<p:tagLst xmlns:p="http://schemas.openxmlformats.org/presentationml/2006/main">
  <p:tag name="KSO_WM_UNIT_TEXT_PART_ID_V2" val="d-3-2"/>
  <p:tag name="KSO_WM_UNIT_PRESET_TEXT" val="单击此处添加小标题:&#13;点击此处添加正文，文字是您思想的提炼，为了最终呈现发布的良好效果，请言简意赅的阐述观点，并根据需要酌情增减文字。&#13;您的正文已经字字珠玑，但信息却千丝万缕，需要用更多的文字来表述；但请您尽可能提炼思想的精髓，恰如其分的表达观点，往往事半功倍。&#13;为了能让您有更直观的字数感受，并进一步方便使用，我们为您标注了最适合的位置。您输入的文字到这里时，就是最佳视觉效果。"/>
  <p:tag name="KSO_WM_UNIT_NOCLEAR" val="1"/>
  <p:tag name="KSO_WM_UNIT_VALUE" val="273"/>
  <p:tag name="KSO_WM_UNIT_HIGHLIGHT" val="0"/>
  <p:tag name="KSO_WM_UNIT_COMPATIBLE" val="0"/>
  <p:tag name="KSO_WM_UNIT_DIAGRAM_ISNUMVISUAL" val="0"/>
  <p:tag name="KSO_WM_UNIT_DIAGRAM_ISREFERUNIT" val="0"/>
  <p:tag name="KSO_WM_UNIT_TYPE" val="f"/>
  <p:tag name="KSO_WM_UNIT_INDEX" val="2"/>
  <p:tag name="KSO_WM_UNIT_ID" val="diagram20194814_1*f*2"/>
  <p:tag name="KSO_WM_TEMPLATE_CATEGORY" val="diagram"/>
  <p:tag name="KSO_WM_TEMPLATE_INDEX" val="20194814"/>
  <p:tag name="KSO_WM_UNIT_LAYERLEVEL" val="1"/>
  <p:tag name="KSO_WM_TAG_VERSION" val="1.0"/>
  <p:tag name="KSO_WM_BEAUTIFY_FLAG" val="#wm#"/>
  <p:tag name="KSO_WM_UNIT_COLOR_SCHEME_SHAPE_ID" val="3"/>
  <p:tag name="KSO_WM_UNIT_COLOR_SCHEME_PARENT_PAGE" val="0_1"/>
</p:tagLst>
</file>

<file path=ppt/tags/tag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Lst>
</file>

<file path=ppt/tags/tag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0.xml><?xml version="1.0" encoding="utf-8"?>
<p:tagLst xmlns:p="http://schemas.openxmlformats.org/presentationml/2006/main">
  <p:tag name="KSO_WM_SLIDE_ID" val="diagram20194814_1"/>
  <p:tag name="KSO_WM_SLIDE_ITEM_CNT" val="0"/>
  <p:tag name="KSO_WM_SLIDE_INDEX" val="1"/>
  <p:tag name="KSO_WM_TAG_VERSION" val="1.0"/>
  <p:tag name="KSO_WM_BEAUTIFY_FLAG" val="#wm#"/>
  <p:tag name="KSO_WM_TEMPLATE_CATEGORY" val="diagram"/>
  <p:tag name="KSO_WM_TEMPLATE_INDEX" val="20194814"/>
  <p:tag name="KSO_WM_SLIDE_LAYOUT" val="f"/>
  <p:tag name="KSO_WM_SLIDE_LAYOUT_CNT" val="2"/>
  <p:tag name="KSO_WM_SLIDE_TYPE" val="text"/>
  <p:tag name="KSO_WM_SLIDE_SUBTYPE" val="pureTxt"/>
  <p:tag name="KSO_WM_SLIDE_SIZE" val="942*530"/>
  <p:tag name="KSO_WM_SLIDE_POSITION" val="1*0"/>
  <p:tag name="KSO_WM_SLIDE_COLORSCHEME_VERSION" val="3.2"/>
  <p:tag name="KSO_WM_TEMPLATE_SUBCATEGORY" val="0"/>
  <p:tag name="KSO_WM_TEMPLATE_MASTER_TYPE" val="0"/>
  <p:tag name="KSO_WM_TEMPLATE_COLOR_TYPE" val="1"/>
  <p:tag name="KSO_WM_SPECIAL_SOURCE" val="bdnull"/>
</p:tagLst>
</file>

<file path=ppt/tags/tag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194814_1*i*1"/>
  <p:tag name="KSO_WM_TEMPLATE_CATEGORY" val="diagram"/>
  <p:tag name="KSO_WM_TEMPLATE_INDEX" val="20194814"/>
  <p:tag name="KSO_WM_UNIT_LAYERLEVEL" val="1"/>
  <p:tag name="KSO_WM_TAG_VERSION" val="1.0"/>
  <p:tag name="KSO_WM_BEAUTIFY_FLAG" val="#wm#"/>
  <p:tag name="KSO_WM_UNIT_COLOR_SCHEME_SHAPE_ID" val="5"/>
  <p:tag name="KSO_WM_UNIT_COLOR_SCHEME_PARENT_PAGE" val="0_1"/>
  <p:tag name="KSO_WM_UNIT_DECOLORIZATION" val="1"/>
</p:tagLst>
</file>

<file path=ppt/tags/tag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diagram20194814_1*i*10"/>
  <p:tag name="KSO_WM_TEMPLATE_CATEGORY" val="diagram"/>
  <p:tag name="KSO_WM_TEMPLATE_INDEX" val="20194814"/>
  <p:tag name="KSO_WM_UNIT_LAYERLEVEL" val="1"/>
  <p:tag name="KSO_WM_TAG_VERSION" val="1.0"/>
  <p:tag name="KSO_WM_BEAUTIFY_FLAG" val="#wm#"/>
  <p:tag name="KSO_WM_UNIT_COLOR_SCHEME_SHAPE_ID" val="6"/>
  <p:tag name="KSO_WM_UNIT_COLOR_SCHEME_PARENT_PAGE" val="0_1"/>
</p:tagLst>
</file>

<file path=ppt/tags/tag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 name="KSO_WM_UNIT_COLOR_SCHEME_SHAPE_ID" val="17"/>
  <p:tag name="KSO_WM_UNIT_COLOR_SCHEME_PARENT_PAGE" val="0_1"/>
</p:tagLst>
</file>

<file path=ppt/tags/tag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 name="KSO_WM_UNIT_COLOR_SCHEME_SHAPE_ID" val="7"/>
  <p:tag name="KSO_WM_UNIT_COLOR_SCHEME_PARENT_PAGE" val="0_1"/>
</p:tagLst>
</file>

<file path=ppt/tags/tag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3"/>
  <p:tag name="KSO_WM_UNIT_ID" val="diagram20194814_1*i*13"/>
  <p:tag name="KSO_WM_TEMPLATE_CATEGORY" val="diagram"/>
  <p:tag name="KSO_WM_TEMPLATE_INDEX" val="20194814"/>
  <p:tag name="KSO_WM_UNIT_LAYERLEVEL" val="1"/>
  <p:tag name="KSO_WM_TAG_VERSION" val="1.0"/>
  <p:tag name="KSO_WM_BEAUTIFY_FLAG" val="#wm#"/>
  <p:tag name="KSO_WM_UNIT_COLOR_SCHEME_SHAPE_ID" val="8"/>
  <p:tag name="KSO_WM_UNIT_COLOR_SCHEME_PARENT_PAGE" val="0_1"/>
  <p:tag name="KSO_WM_UNIT_DECOLORIZATION" val="1"/>
</p:tagLst>
</file>

<file path=ppt/tags/tag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194814_1*i*2"/>
  <p:tag name="KSO_WM_TEMPLATE_CATEGORY" val="diagram"/>
  <p:tag name="KSO_WM_TEMPLATE_INDEX" val="20194814"/>
  <p:tag name="KSO_WM_UNIT_LAYERLEVEL" val="1"/>
  <p:tag name="KSO_WM_TAG_VERSION" val="1.0"/>
  <p:tag name="KSO_WM_BEAUTIFY_FLAG" val="#wm#"/>
  <p:tag name="KSO_WM_UNIT_COLOR_SCHEME_SHAPE_ID" val="9"/>
  <p:tag name="KSO_WM_UNIT_COLOR_SCHEME_PARENT_PAGE" val="0_1"/>
  <p:tag name="KSO_WM_UNIT_DECOLORIZATION" val="1"/>
</p:tagLst>
</file>

<file path=ppt/tags/tag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194814_1*i*3"/>
  <p:tag name="KSO_WM_TEMPLATE_CATEGORY" val="diagram"/>
  <p:tag name="KSO_WM_TEMPLATE_INDEX" val="20194814"/>
  <p:tag name="KSO_WM_UNIT_LAYERLEVEL" val="1"/>
  <p:tag name="KSO_WM_TAG_VERSION" val="1.0"/>
  <p:tag name="KSO_WM_BEAUTIFY_FLAG" val="#wm#"/>
  <p:tag name="KSO_WM_UNIT_COLOR_SCHEME_SHAPE_ID" val="10"/>
  <p:tag name="KSO_WM_UNIT_COLOR_SCHEME_PARENT_PAGE" val="0_1"/>
  <p:tag name="KSO_WM_UNIT_DECOLORIZATION" val="1"/>
</p:tagLst>
</file>

<file path=ppt/tags/tag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diagram20194814_1*i*7"/>
  <p:tag name="KSO_WM_TEMPLATE_CATEGORY" val="diagram"/>
  <p:tag name="KSO_WM_TEMPLATE_INDEX" val="20194814"/>
  <p:tag name="KSO_WM_UNIT_LAYERLEVEL" val="1"/>
  <p:tag name="KSO_WM_TAG_VERSION" val="1.0"/>
  <p:tag name="KSO_WM_BEAUTIFY_FLAG" val="#wm#"/>
  <p:tag name="KSO_WM_UNIT_COLOR_SCHEME_SHAPE_ID" val="14"/>
  <p:tag name="KSO_WM_UNIT_COLOR_SCHEME_PARENT_PAGE" val="0_1"/>
</p:tagLst>
</file>

<file path=ppt/tags/tag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diagram20194814_1*i*8"/>
  <p:tag name="KSO_WM_TEMPLATE_CATEGORY" val="diagram"/>
  <p:tag name="KSO_WM_TEMPLATE_INDEX" val="20194814"/>
  <p:tag name="KSO_WM_UNIT_LAYERLEVEL" val="1"/>
  <p:tag name="KSO_WM_TAG_VERSION" val="1.0"/>
  <p:tag name="KSO_WM_BEAUTIFY_FLAG" val="#wm#"/>
  <p:tag name="KSO_WM_UNIT_COLOR_SCHEME_SHAPE_ID" val="15"/>
  <p:tag name="KSO_WM_UNIT_COLOR_SCHEME_PARENT_PAGE" val="0_1"/>
</p:tagLst>
</file>

<file path=ppt/theme/theme1.xml><?xml version="1.0" encoding="utf-8"?>
<a:theme xmlns:a="http://schemas.openxmlformats.org/drawingml/2006/main" name="Office 主题​​">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2323</Words>
  <Application>WPS 演示</Application>
  <PresentationFormat>宽屏</PresentationFormat>
  <Paragraphs>634</Paragraphs>
  <Slides>30</Slides>
  <Notes>4</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30</vt:i4>
      </vt:variant>
    </vt:vector>
  </HeadingPairs>
  <TitlesOfParts>
    <vt:vector size="39" baseType="lpstr">
      <vt:lpstr>Arial</vt:lpstr>
      <vt:lpstr>宋体</vt:lpstr>
      <vt:lpstr>Wingdings</vt:lpstr>
      <vt:lpstr>Wingdings</vt:lpstr>
      <vt:lpstr>WPS-Numbers</vt:lpstr>
      <vt:lpstr>微软雅黑</vt:lpstr>
      <vt:lpstr>Arial Unicode MS</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THUNDEROBOT</dc:creator>
  <cp:lastModifiedBy>与梦长存</cp:lastModifiedBy>
  <cp:revision>169</cp:revision>
  <dcterms:created xsi:type="dcterms:W3CDTF">2019-06-19T02:08:00Z</dcterms:created>
  <dcterms:modified xsi:type="dcterms:W3CDTF">2022-01-19T03:55:29Z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2052-11.1.0.11294</vt:lpwstr>
  </property>
  <property fmtid="{D5CDD505-2E9C-101B-9397-08002B2CF9AE}" pid="3" name="ICV">
    <vt:lpwstr>2BB2168A7ADC4F0388050AFDFD77AC09</vt:lpwstr>
  </property>
</Properties>
</file>