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60" r:id="rId3"/>
    <p:sldId id="261" r:id="rId4"/>
    <p:sldId id="262" r:id="rId5"/>
    <p:sldId id="263" r:id="rId6"/>
    <p:sldId id="268" r:id="rId7"/>
    <p:sldId id="269" r:id="rId8"/>
    <p:sldId id="270" r:id="rId9"/>
    <p:sldId id="264" r:id="rId10"/>
    <p:sldId id="265" r:id="rId11"/>
    <p:sldId id="266" r:id="rId12"/>
    <p:sldId id="267"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E43"/>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62"/>
        <p:guide pos="378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48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5" Type="http://schemas.openxmlformats.org/officeDocument/2006/relationships/slideLayout" Target="../slideLayouts/slideLayout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5" Type="http://schemas.openxmlformats.org/officeDocument/2006/relationships/slideLayout" Target="../slideLayouts/slideLayout7.xml"/><Relationship Id="rId14" Type="http://schemas.openxmlformats.org/officeDocument/2006/relationships/tags" Target="../tags/tag206.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tags" Target="../tags/tag193.xml"/></Relationships>
</file>

<file path=ppt/slides/_rels/slide11.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5" Type="http://schemas.openxmlformats.org/officeDocument/2006/relationships/slideLayout" Target="../slideLayouts/slideLayout7.xml"/><Relationship Id="rId14" Type="http://schemas.openxmlformats.org/officeDocument/2006/relationships/tags" Target="../tags/tag220.xml"/><Relationship Id="rId13" Type="http://schemas.openxmlformats.org/officeDocument/2006/relationships/tags" Target="../tags/tag219.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tags" Target="../tags/tag207.xml"/></Relationships>
</file>

<file path=ppt/slides/_rels/slide12.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5" Type="http://schemas.openxmlformats.org/officeDocument/2006/relationships/slideLayout" Target="../slideLayouts/slideLayout7.xml"/><Relationship Id="rId14" Type="http://schemas.openxmlformats.org/officeDocument/2006/relationships/tags" Target="../tags/tag234.xml"/><Relationship Id="rId13" Type="http://schemas.openxmlformats.org/officeDocument/2006/relationships/tags" Target="../tags/tag233.xml"/><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tags" Target="../tags/tag221.xml"/></Relationships>
</file>

<file path=ppt/slides/_rels/slide13.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5" Type="http://schemas.openxmlformats.org/officeDocument/2006/relationships/slideLayout" Target="../slideLayouts/slideLayout7.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5.xml"/></Relationships>
</file>

<file path=ppt/slides/_rels/slide14.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4" Type="http://schemas.openxmlformats.org/officeDocument/2006/relationships/slideLayout" Target="../slideLayouts/slideLayout7.xml"/><Relationship Id="rId13" Type="http://schemas.openxmlformats.org/officeDocument/2006/relationships/tags" Target="../tags/tag261.xml"/><Relationship Id="rId12" Type="http://schemas.openxmlformats.org/officeDocument/2006/relationships/tags" Target="../tags/tag260.xml"/><Relationship Id="rId11" Type="http://schemas.openxmlformats.org/officeDocument/2006/relationships/tags" Target="../tags/tag259.xml"/><Relationship Id="rId10" Type="http://schemas.openxmlformats.org/officeDocument/2006/relationships/tags" Target="../tags/tag258.xml"/><Relationship Id="rId1" Type="http://schemas.openxmlformats.org/officeDocument/2006/relationships/tags" Target="../tags/tag249.xml"/></Relationships>
</file>

<file path=ppt/slides/_rels/slide15.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tags" Target="../tags/tag269.xml"/><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4" Type="http://schemas.openxmlformats.org/officeDocument/2006/relationships/slideLayout" Target="../slideLayouts/slideLayout7.xml"/><Relationship Id="rId13" Type="http://schemas.openxmlformats.org/officeDocument/2006/relationships/tags" Target="../tags/tag274.xml"/><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tags" Target="../tags/tag262.xml"/></Relationships>
</file>

<file path=ppt/slides/_rels/slide16.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3" Type="http://schemas.openxmlformats.org/officeDocument/2006/relationships/slideLayout" Target="../slideLayouts/slideLayout7.xml"/><Relationship Id="rId12" Type="http://schemas.openxmlformats.org/officeDocument/2006/relationships/tags" Target="../tags/tag286.xml"/><Relationship Id="rId11" Type="http://schemas.openxmlformats.org/officeDocument/2006/relationships/tags" Target="../tags/tag285.xml"/><Relationship Id="rId10" Type="http://schemas.openxmlformats.org/officeDocument/2006/relationships/tags" Target="../tags/tag284.xml"/><Relationship Id="rId1" Type="http://schemas.openxmlformats.org/officeDocument/2006/relationships/tags" Target="../tags/tag275.xml"/></Relationships>
</file>

<file path=ppt/slides/_rels/slide17.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4" Type="http://schemas.openxmlformats.org/officeDocument/2006/relationships/slideLayout" Target="../slideLayouts/slideLayout7.xml"/><Relationship Id="rId13" Type="http://schemas.openxmlformats.org/officeDocument/2006/relationships/tags" Target="../tags/tag299.xml"/><Relationship Id="rId12" Type="http://schemas.openxmlformats.org/officeDocument/2006/relationships/tags" Target="../tags/tag298.xml"/><Relationship Id="rId11" Type="http://schemas.openxmlformats.org/officeDocument/2006/relationships/tags" Target="../tags/tag297.xml"/><Relationship Id="rId10" Type="http://schemas.openxmlformats.org/officeDocument/2006/relationships/tags" Target="../tags/tag296.xml"/><Relationship Id="rId1" Type="http://schemas.openxmlformats.org/officeDocument/2006/relationships/tags" Target="../tags/tag287.xml"/></Relationships>
</file>

<file path=ppt/slides/_rels/slide18.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5" Type="http://schemas.openxmlformats.org/officeDocument/2006/relationships/slideLayout" Target="../slideLayouts/slideLayout7.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tags" Target="../tags/tag300.xml"/></Relationships>
</file>

<file path=ppt/slides/_rels/slide19.xml.rels><?xml version="1.0" encoding="UTF-8" standalone="yes"?>
<Relationships xmlns="http://schemas.openxmlformats.org/package/2006/relationships"><Relationship Id="rId9" Type="http://schemas.openxmlformats.org/officeDocument/2006/relationships/tags" Target="../tags/tag322.xml"/><Relationship Id="rId8" Type="http://schemas.openxmlformats.org/officeDocument/2006/relationships/tags" Target="../tags/tag321.xml"/><Relationship Id="rId7" Type="http://schemas.openxmlformats.org/officeDocument/2006/relationships/tags" Target="../tags/tag320.xml"/><Relationship Id="rId6" Type="http://schemas.openxmlformats.org/officeDocument/2006/relationships/tags" Target="../tags/tag319.xml"/><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tags" Target="../tags/tag316.xml"/><Relationship Id="rId2" Type="http://schemas.openxmlformats.org/officeDocument/2006/relationships/tags" Target="../tags/tag315.xml"/><Relationship Id="rId15" Type="http://schemas.openxmlformats.org/officeDocument/2006/relationships/slideLayout" Target="../slideLayouts/slideLayout7.xml"/><Relationship Id="rId14" Type="http://schemas.openxmlformats.org/officeDocument/2006/relationships/tags" Target="../tags/tag327.xml"/><Relationship Id="rId13" Type="http://schemas.openxmlformats.org/officeDocument/2006/relationships/tags" Target="../tags/tag326.xml"/><Relationship Id="rId12" Type="http://schemas.openxmlformats.org/officeDocument/2006/relationships/tags" Target="../tags/tag325.xml"/><Relationship Id="rId11" Type="http://schemas.openxmlformats.org/officeDocument/2006/relationships/tags" Target="../tags/tag324.xml"/><Relationship Id="rId10" Type="http://schemas.openxmlformats.org/officeDocument/2006/relationships/tags" Target="../tags/tag323.xml"/><Relationship Id="rId1" Type="http://schemas.openxmlformats.org/officeDocument/2006/relationships/tags" Target="../tags/tag314.xml"/></Relationships>
</file>

<file path=ppt/slides/_rels/slide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5" Type="http://schemas.openxmlformats.org/officeDocument/2006/relationships/slideLayout" Target="../slideLayouts/slideLayout7.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20.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5" Type="http://schemas.openxmlformats.org/officeDocument/2006/relationships/slideLayout" Target="../slideLayouts/slideLayout7.xml"/><Relationship Id="rId14" Type="http://schemas.openxmlformats.org/officeDocument/2006/relationships/tags" Target="../tags/tag341.xml"/><Relationship Id="rId13" Type="http://schemas.openxmlformats.org/officeDocument/2006/relationships/tags" Target="../tags/tag340.xml"/><Relationship Id="rId12" Type="http://schemas.openxmlformats.org/officeDocument/2006/relationships/tags" Target="../tags/tag339.xml"/><Relationship Id="rId11" Type="http://schemas.openxmlformats.org/officeDocument/2006/relationships/tags" Target="../tags/tag338.xml"/><Relationship Id="rId10" Type="http://schemas.openxmlformats.org/officeDocument/2006/relationships/tags" Target="../tags/tag337.xml"/><Relationship Id="rId1" Type="http://schemas.openxmlformats.org/officeDocument/2006/relationships/tags" Target="../tags/tag328.xml"/></Relationships>
</file>

<file path=ppt/slides/_rels/slide21.xml.rels><?xml version="1.0" encoding="UTF-8" standalone="yes"?>
<Relationships xmlns="http://schemas.openxmlformats.org/package/2006/relationships"><Relationship Id="rId9" Type="http://schemas.openxmlformats.org/officeDocument/2006/relationships/tags" Target="../tags/tag350.xml"/><Relationship Id="rId8" Type="http://schemas.openxmlformats.org/officeDocument/2006/relationships/tags" Target="../tags/tag349.xml"/><Relationship Id="rId7" Type="http://schemas.openxmlformats.org/officeDocument/2006/relationships/tags" Target="../tags/tag348.xml"/><Relationship Id="rId6" Type="http://schemas.openxmlformats.org/officeDocument/2006/relationships/tags" Target="../tags/tag347.xml"/><Relationship Id="rId5" Type="http://schemas.openxmlformats.org/officeDocument/2006/relationships/tags" Target="../tags/tag346.xml"/><Relationship Id="rId4" Type="http://schemas.openxmlformats.org/officeDocument/2006/relationships/tags" Target="../tags/tag345.xml"/><Relationship Id="rId3" Type="http://schemas.openxmlformats.org/officeDocument/2006/relationships/tags" Target="../tags/tag344.xml"/><Relationship Id="rId2" Type="http://schemas.openxmlformats.org/officeDocument/2006/relationships/tags" Target="../tags/tag343.xml"/><Relationship Id="rId15" Type="http://schemas.openxmlformats.org/officeDocument/2006/relationships/slideLayout" Target="../slideLayouts/slideLayout7.xml"/><Relationship Id="rId14" Type="http://schemas.openxmlformats.org/officeDocument/2006/relationships/tags" Target="../tags/tag355.xml"/><Relationship Id="rId13" Type="http://schemas.openxmlformats.org/officeDocument/2006/relationships/tags" Target="../tags/tag354.xml"/><Relationship Id="rId12" Type="http://schemas.openxmlformats.org/officeDocument/2006/relationships/tags" Target="../tags/tag353.xml"/><Relationship Id="rId11" Type="http://schemas.openxmlformats.org/officeDocument/2006/relationships/tags" Target="../tags/tag352.xml"/><Relationship Id="rId10" Type="http://schemas.openxmlformats.org/officeDocument/2006/relationships/tags" Target="../tags/tag351.xml"/><Relationship Id="rId1" Type="http://schemas.openxmlformats.org/officeDocument/2006/relationships/tags" Target="../tags/tag342.xml"/></Relationships>
</file>

<file path=ppt/slides/_rels/slide22.xml.rels><?xml version="1.0" encoding="UTF-8" standalone="yes"?>
<Relationships xmlns="http://schemas.openxmlformats.org/package/2006/relationships"><Relationship Id="rId9" Type="http://schemas.openxmlformats.org/officeDocument/2006/relationships/tags" Target="../tags/tag364.xml"/><Relationship Id="rId8" Type="http://schemas.openxmlformats.org/officeDocument/2006/relationships/tags" Target="../tags/tag363.xml"/><Relationship Id="rId7" Type="http://schemas.openxmlformats.org/officeDocument/2006/relationships/tags" Target="../tags/tag362.xml"/><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tags" Target="../tags/tag359.xml"/><Relationship Id="rId3" Type="http://schemas.openxmlformats.org/officeDocument/2006/relationships/tags" Target="../tags/tag358.xml"/><Relationship Id="rId2" Type="http://schemas.openxmlformats.org/officeDocument/2006/relationships/tags" Target="../tags/tag357.xml"/><Relationship Id="rId15" Type="http://schemas.openxmlformats.org/officeDocument/2006/relationships/slideLayout" Target="../slideLayouts/slideLayout7.xml"/><Relationship Id="rId14" Type="http://schemas.openxmlformats.org/officeDocument/2006/relationships/tags" Target="../tags/tag369.xml"/><Relationship Id="rId13" Type="http://schemas.openxmlformats.org/officeDocument/2006/relationships/tags" Target="../tags/tag368.xml"/><Relationship Id="rId12" Type="http://schemas.openxmlformats.org/officeDocument/2006/relationships/tags" Target="../tags/tag367.xml"/><Relationship Id="rId11" Type="http://schemas.openxmlformats.org/officeDocument/2006/relationships/tags" Target="../tags/tag366.xml"/><Relationship Id="rId10" Type="http://schemas.openxmlformats.org/officeDocument/2006/relationships/tags" Target="../tags/tag365.xml"/><Relationship Id="rId1" Type="http://schemas.openxmlformats.org/officeDocument/2006/relationships/tags" Target="../tags/tag356.xml"/></Relationships>
</file>

<file path=ppt/slides/_rels/slide23.xml.rels><?xml version="1.0" encoding="UTF-8" standalone="yes"?>
<Relationships xmlns="http://schemas.openxmlformats.org/package/2006/relationships"><Relationship Id="rId9" Type="http://schemas.openxmlformats.org/officeDocument/2006/relationships/tags" Target="../tags/tag378.xml"/><Relationship Id="rId8" Type="http://schemas.openxmlformats.org/officeDocument/2006/relationships/tags" Target="../tags/tag377.xml"/><Relationship Id="rId7" Type="http://schemas.openxmlformats.org/officeDocument/2006/relationships/tags" Target="../tags/tag376.xml"/><Relationship Id="rId6" Type="http://schemas.openxmlformats.org/officeDocument/2006/relationships/tags" Target="../tags/tag375.xml"/><Relationship Id="rId5" Type="http://schemas.openxmlformats.org/officeDocument/2006/relationships/tags" Target="../tags/tag374.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tags" Target="../tags/tag371.xml"/><Relationship Id="rId15" Type="http://schemas.openxmlformats.org/officeDocument/2006/relationships/slideLayout" Target="../slideLayouts/slideLayout7.xml"/><Relationship Id="rId14" Type="http://schemas.openxmlformats.org/officeDocument/2006/relationships/tags" Target="../tags/tag383.xml"/><Relationship Id="rId13" Type="http://schemas.openxmlformats.org/officeDocument/2006/relationships/tags" Target="../tags/tag382.xml"/><Relationship Id="rId12" Type="http://schemas.openxmlformats.org/officeDocument/2006/relationships/tags" Target="../tags/tag381.xml"/><Relationship Id="rId11" Type="http://schemas.openxmlformats.org/officeDocument/2006/relationships/tags" Target="../tags/tag380.xml"/><Relationship Id="rId10" Type="http://schemas.openxmlformats.org/officeDocument/2006/relationships/tags" Target="../tags/tag379.xml"/><Relationship Id="rId1" Type="http://schemas.openxmlformats.org/officeDocument/2006/relationships/tags" Target="../tags/tag370.xml"/></Relationships>
</file>

<file path=ppt/slides/_rels/slide24.xml.rels><?xml version="1.0" encoding="UTF-8" standalone="yes"?>
<Relationships xmlns="http://schemas.openxmlformats.org/package/2006/relationships"><Relationship Id="rId9" Type="http://schemas.openxmlformats.org/officeDocument/2006/relationships/tags" Target="../tags/tag392.xml"/><Relationship Id="rId8" Type="http://schemas.openxmlformats.org/officeDocument/2006/relationships/tags" Target="../tags/tag391.xml"/><Relationship Id="rId7" Type="http://schemas.openxmlformats.org/officeDocument/2006/relationships/tags" Target="../tags/tag390.xml"/><Relationship Id="rId6" Type="http://schemas.openxmlformats.org/officeDocument/2006/relationships/tags" Target="../tags/tag389.xml"/><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tags" Target="../tags/tag386.xml"/><Relationship Id="rId2" Type="http://schemas.openxmlformats.org/officeDocument/2006/relationships/tags" Target="../tags/tag385.xml"/><Relationship Id="rId15" Type="http://schemas.openxmlformats.org/officeDocument/2006/relationships/slideLayout" Target="../slideLayouts/slideLayout7.xml"/><Relationship Id="rId14" Type="http://schemas.openxmlformats.org/officeDocument/2006/relationships/tags" Target="../tags/tag397.xml"/><Relationship Id="rId13" Type="http://schemas.openxmlformats.org/officeDocument/2006/relationships/tags" Target="../tags/tag396.xml"/><Relationship Id="rId12" Type="http://schemas.openxmlformats.org/officeDocument/2006/relationships/tags" Target="../tags/tag395.xml"/><Relationship Id="rId11" Type="http://schemas.openxmlformats.org/officeDocument/2006/relationships/tags" Target="../tags/tag394.xml"/><Relationship Id="rId10" Type="http://schemas.openxmlformats.org/officeDocument/2006/relationships/tags" Target="../tags/tag393.xml"/><Relationship Id="rId1" Type="http://schemas.openxmlformats.org/officeDocument/2006/relationships/tags" Target="../tags/tag384.xml"/></Relationships>
</file>

<file path=ppt/slides/_rels/slide25.xml.rels><?xml version="1.0" encoding="UTF-8" standalone="yes"?>
<Relationships xmlns="http://schemas.openxmlformats.org/package/2006/relationships"><Relationship Id="rId9" Type="http://schemas.openxmlformats.org/officeDocument/2006/relationships/tags" Target="../tags/tag406.xml"/><Relationship Id="rId8" Type="http://schemas.openxmlformats.org/officeDocument/2006/relationships/tags" Target="../tags/tag405.xml"/><Relationship Id="rId7" Type="http://schemas.openxmlformats.org/officeDocument/2006/relationships/tags" Target="../tags/tag404.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 Id="rId3" Type="http://schemas.openxmlformats.org/officeDocument/2006/relationships/tags" Target="../tags/tag400.xml"/><Relationship Id="rId2" Type="http://schemas.openxmlformats.org/officeDocument/2006/relationships/tags" Target="../tags/tag399.xml"/><Relationship Id="rId15" Type="http://schemas.openxmlformats.org/officeDocument/2006/relationships/slideLayout" Target="../slideLayouts/slideLayout7.xml"/><Relationship Id="rId14" Type="http://schemas.openxmlformats.org/officeDocument/2006/relationships/tags" Target="../tags/tag411.xml"/><Relationship Id="rId13" Type="http://schemas.openxmlformats.org/officeDocument/2006/relationships/tags" Target="../tags/tag410.xml"/><Relationship Id="rId12" Type="http://schemas.openxmlformats.org/officeDocument/2006/relationships/tags" Target="../tags/tag409.xml"/><Relationship Id="rId11" Type="http://schemas.openxmlformats.org/officeDocument/2006/relationships/tags" Target="../tags/tag408.xml"/><Relationship Id="rId10" Type="http://schemas.openxmlformats.org/officeDocument/2006/relationships/tags" Target="../tags/tag407.xml"/><Relationship Id="rId1" Type="http://schemas.openxmlformats.org/officeDocument/2006/relationships/tags" Target="../tags/tag398.xml"/></Relationships>
</file>

<file path=ppt/slides/_rels/slide26.xml.rels><?xml version="1.0" encoding="UTF-8" standalone="yes"?>
<Relationships xmlns="http://schemas.openxmlformats.org/package/2006/relationships"><Relationship Id="rId9" Type="http://schemas.openxmlformats.org/officeDocument/2006/relationships/tags" Target="../tags/tag420.xml"/><Relationship Id="rId8" Type="http://schemas.openxmlformats.org/officeDocument/2006/relationships/tags" Target="../tags/tag419.xml"/><Relationship Id="rId7" Type="http://schemas.openxmlformats.org/officeDocument/2006/relationships/tags" Target="../tags/tag418.xml"/><Relationship Id="rId6" Type="http://schemas.openxmlformats.org/officeDocument/2006/relationships/tags" Target="../tags/tag417.xml"/><Relationship Id="rId5" Type="http://schemas.openxmlformats.org/officeDocument/2006/relationships/tags" Target="../tags/tag416.xml"/><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tags" Target="../tags/tag413.xml"/><Relationship Id="rId15" Type="http://schemas.openxmlformats.org/officeDocument/2006/relationships/slideLayout" Target="../slideLayouts/slideLayout7.xml"/><Relationship Id="rId14" Type="http://schemas.openxmlformats.org/officeDocument/2006/relationships/tags" Target="../tags/tag425.xml"/><Relationship Id="rId13" Type="http://schemas.openxmlformats.org/officeDocument/2006/relationships/tags" Target="../tags/tag424.xml"/><Relationship Id="rId12" Type="http://schemas.openxmlformats.org/officeDocument/2006/relationships/tags" Target="../tags/tag423.xml"/><Relationship Id="rId11" Type="http://schemas.openxmlformats.org/officeDocument/2006/relationships/tags" Target="../tags/tag422.xml"/><Relationship Id="rId10" Type="http://schemas.openxmlformats.org/officeDocument/2006/relationships/tags" Target="../tags/tag421.xml"/><Relationship Id="rId1" Type="http://schemas.openxmlformats.org/officeDocument/2006/relationships/tags" Target="../tags/tag412.xml"/></Relationships>
</file>

<file path=ppt/slides/_rels/slide27.xml.rels><?xml version="1.0" encoding="UTF-8" standalone="yes"?>
<Relationships xmlns="http://schemas.openxmlformats.org/package/2006/relationships"><Relationship Id="rId9" Type="http://schemas.openxmlformats.org/officeDocument/2006/relationships/tags" Target="../tags/tag434.xml"/><Relationship Id="rId8" Type="http://schemas.openxmlformats.org/officeDocument/2006/relationships/tags" Target="../tags/tag433.xml"/><Relationship Id="rId7" Type="http://schemas.openxmlformats.org/officeDocument/2006/relationships/tags" Target="../tags/tag432.xml"/><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tags" Target="../tags/tag427.xml"/><Relationship Id="rId15" Type="http://schemas.openxmlformats.org/officeDocument/2006/relationships/slideLayout" Target="../slideLayouts/slideLayout7.xml"/><Relationship Id="rId14" Type="http://schemas.openxmlformats.org/officeDocument/2006/relationships/tags" Target="../tags/tag439.xml"/><Relationship Id="rId13" Type="http://schemas.openxmlformats.org/officeDocument/2006/relationships/tags" Target="../tags/tag438.xml"/><Relationship Id="rId12" Type="http://schemas.openxmlformats.org/officeDocument/2006/relationships/tags" Target="../tags/tag437.xml"/><Relationship Id="rId11" Type="http://schemas.openxmlformats.org/officeDocument/2006/relationships/tags" Target="../tags/tag436.xml"/><Relationship Id="rId10" Type="http://schemas.openxmlformats.org/officeDocument/2006/relationships/tags" Target="../tags/tag435.xml"/><Relationship Id="rId1" Type="http://schemas.openxmlformats.org/officeDocument/2006/relationships/tags" Target="../tags/tag426.xml"/></Relationships>
</file>

<file path=ppt/slides/_rels/slide28.xml.rels><?xml version="1.0" encoding="UTF-8" standalone="yes"?>
<Relationships xmlns="http://schemas.openxmlformats.org/package/2006/relationships"><Relationship Id="rId9" Type="http://schemas.openxmlformats.org/officeDocument/2006/relationships/tags" Target="../tags/tag448.xml"/><Relationship Id="rId8" Type="http://schemas.openxmlformats.org/officeDocument/2006/relationships/tags" Target="../tags/tag447.xml"/><Relationship Id="rId7" Type="http://schemas.openxmlformats.org/officeDocument/2006/relationships/tags" Target="../tags/tag446.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tags" Target="../tags/tag441.xml"/><Relationship Id="rId15" Type="http://schemas.openxmlformats.org/officeDocument/2006/relationships/slideLayout" Target="../slideLayouts/slideLayout7.xml"/><Relationship Id="rId14" Type="http://schemas.openxmlformats.org/officeDocument/2006/relationships/tags" Target="../tags/tag453.xml"/><Relationship Id="rId13" Type="http://schemas.openxmlformats.org/officeDocument/2006/relationships/tags" Target="../tags/tag452.xml"/><Relationship Id="rId12" Type="http://schemas.openxmlformats.org/officeDocument/2006/relationships/tags" Target="../tags/tag451.xml"/><Relationship Id="rId11" Type="http://schemas.openxmlformats.org/officeDocument/2006/relationships/tags" Target="../tags/tag450.xml"/><Relationship Id="rId10" Type="http://schemas.openxmlformats.org/officeDocument/2006/relationships/tags" Target="../tags/tag449.xml"/><Relationship Id="rId1" Type="http://schemas.openxmlformats.org/officeDocument/2006/relationships/tags" Target="../tags/tag440.xml"/></Relationships>
</file>

<file path=ppt/slides/_rels/slide29.xml.rels><?xml version="1.0" encoding="UTF-8" standalone="yes"?>
<Relationships xmlns="http://schemas.openxmlformats.org/package/2006/relationships"><Relationship Id="rId9" Type="http://schemas.openxmlformats.org/officeDocument/2006/relationships/tags" Target="../tags/tag462.xml"/><Relationship Id="rId8" Type="http://schemas.openxmlformats.org/officeDocument/2006/relationships/tags" Target="../tags/tag461.xml"/><Relationship Id="rId7" Type="http://schemas.openxmlformats.org/officeDocument/2006/relationships/tags" Target="../tags/tag460.xml"/><Relationship Id="rId6" Type="http://schemas.openxmlformats.org/officeDocument/2006/relationships/tags" Target="../tags/tag459.xml"/><Relationship Id="rId5" Type="http://schemas.openxmlformats.org/officeDocument/2006/relationships/tags" Target="../tags/tag458.xml"/><Relationship Id="rId4" Type="http://schemas.openxmlformats.org/officeDocument/2006/relationships/tags" Target="../tags/tag457.xml"/><Relationship Id="rId3" Type="http://schemas.openxmlformats.org/officeDocument/2006/relationships/tags" Target="../tags/tag456.xml"/><Relationship Id="rId2" Type="http://schemas.openxmlformats.org/officeDocument/2006/relationships/tags" Target="../tags/tag455.xml"/><Relationship Id="rId15" Type="http://schemas.openxmlformats.org/officeDocument/2006/relationships/slideLayout" Target="../slideLayouts/slideLayout7.xml"/><Relationship Id="rId14" Type="http://schemas.openxmlformats.org/officeDocument/2006/relationships/tags" Target="../tags/tag467.xml"/><Relationship Id="rId13" Type="http://schemas.openxmlformats.org/officeDocument/2006/relationships/tags" Target="../tags/tag466.xml"/><Relationship Id="rId12" Type="http://schemas.openxmlformats.org/officeDocument/2006/relationships/tags" Target="../tags/tag465.xml"/><Relationship Id="rId11" Type="http://schemas.openxmlformats.org/officeDocument/2006/relationships/tags" Target="../tags/tag464.xml"/><Relationship Id="rId10" Type="http://schemas.openxmlformats.org/officeDocument/2006/relationships/tags" Target="../tags/tag463.xml"/><Relationship Id="rId1" Type="http://schemas.openxmlformats.org/officeDocument/2006/relationships/tags" Target="../tags/tag454.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5" Type="http://schemas.openxmlformats.org/officeDocument/2006/relationships/slideLayout" Target="../slideLayouts/slideLayout7.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30.xml.rels><?xml version="1.0" encoding="UTF-8" standalone="yes"?>
<Relationships xmlns="http://schemas.openxmlformats.org/package/2006/relationships"><Relationship Id="rId9" Type="http://schemas.openxmlformats.org/officeDocument/2006/relationships/tags" Target="../tags/tag476.xml"/><Relationship Id="rId8" Type="http://schemas.openxmlformats.org/officeDocument/2006/relationships/tags" Target="../tags/tag475.xml"/><Relationship Id="rId7" Type="http://schemas.openxmlformats.org/officeDocument/2006/relationships/tags" Target="../tags/tag474.xml"/><Relationship Id="rId6" Type="http://schemas.openxmlformats.org/officeDocument/2006/relationships/tags" Target="../tags/tag473.xml"/><Relationship Id="rId5" Type="http://schemas.openxmlformats.org/officeDocument/2006/relationships/tags" Target="../tags/tag472.xml"/><Relationship Id="rId4" Type="http://schemas.openxmlformats.org/officeDocument/2006/relationships/tags" Target="../tags/tag471.xml"/><Relationship Id="rId3" Type="http://schemas.openxmlformats.org/officeDocument/2006/relationships/tags" Target="../tags/tag470.xml"/><Relationship Id="rId2" Type="http://schemas.openxmlformats.org/officeDocument/2006/relationships/tags" Target="../tags/tag469.xml"/><Relationship Id="rId15" Type="http://schemas.openxmlformats.org/officeDocument/2006/relationships/slideLayout" Target="../slideLayouts/slideLayout7.xml"/><Relationship Id="rId14" Type="http://schemas.openxmlformats.org/officeDocument/2006/relationships/tags" Target="../tags/tag481.xml"/><Relationship Id="rId13" Type="http://schemas.openxmlformats.org/officeDocument/2006/relationships/tags" Target="../tags/tag480.xml"/><Relationship Id="rId12" Type="http://schemas.openxmlformats.org/officeDocument/2006/relationships/tags" Target="../tags/tag479.xml"/><Relationship Id="rId11" Type="http://schemas.openxmlformats.org/officeDocument/2006/relationships/tags" Target="../tags/tag478.xml"/><Relationship Id="rId10" Type="http://schemas.openxmlformats.org/officeDocument/2006/relationships/tags" Target="../tags/tag477.xml"/><Relationship Id="rId1" Type="http://schemas.openxmlformats.org/officeDocument/2006/relationships/tags" Target="../tags/tag468.xml"/></Relationships>
</file>

<file path=ppt/slides/_rels/slide4.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6" Type="http://schemas.openxmlformats.org/officeDocument/2006/relationships/slideLayout" Target="../slideLayouts/slideLayout7.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6" Type="http://schemas.openxmlformats.org/officeDocument/2006/relationships/slideLayout" Target="../slideLayouts/slideLayout7.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_rels/slide6.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6" Type="http://schemas.openxmlformats.org/officeDocument/2006/relationships/slideLayout" Target="../slideLayouts/slideLayout7.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6" Type="http://schemas.openxmlformats.org/officeDocument/2006/relationships/slideLayout" Target="../slideLayouts/slideLayout7.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0.xml"/></Relationships>
</file>

<file path=ppt/slides/_rels/slide8.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5" Type="http://schemas.openxmlformats.org/officeDocument/2006/relationships/slideLayout" Target="../slideLayouts/slideLayout7.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5.xml"/></Relationships>
</file>

<file path=ppt/slides/_rels/slide9.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5" Type="http://schemas.openxmlformats.org/officeDocument/2006/relationships/slideLayout" Target="../slideLayouts/slideLayout7.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73062" y="345522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4" name="矩形 23"/>
          <p:cNvSpPr/>
          <p:nvPr/>
        </p:nvSpPr>
        <p:spPr>
          <a:xfrm>
            <a:off x="25273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25" name="矩形 24"/>
          <p:cNvSpPr/>
          <p:nvPr/>
        </p:nvSpPr>
        <p:spPr>
          <a:xfrm>
            <a:off x="37084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6" name="矩形 25"/>
          <p:cNvSpPr/>
          <p:nvPr/>
        </p:nvSpPr>
        <p:spPr>
          <a:xfrm>
            <a:off x="72517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7" name="矩形 26"/>
          <p:cNvSpPr/>
          <p:nvPr/>
        </p:nvSpPr>
        <p:spPr>
          <a:xfrm>
            <a:off x="48895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8" name="矩形 27"/>
          <p:cNvSpPr/>
          <p:nvPr/>
        </p:nvSpPr>
        <p:spPr>
          <a:xfrm>
            <a:off x="60706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9" name="右箭头 28"/>
          <p:cNvSpPr/>
          <p:nvPr/>
        </p:nvSpPr>
        <p:spPr>
          <a:xfrm>
            <a:off x="33121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a:off x="451739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右箭头 30"/>
          <p:cNvSpPr/>
          <p:nvPr/>
        </p:nvSpPr>
        <p:spPr>
          <a:xfrm>
            <a:off x="816864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右箭头 31"/>
          <p:cNvSpPr/>
          <p:nvPr/>
        </p:nvSpPr>
        <p:spPr>
          <a:xfrm>
            <a:off x="69697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右箭头 32"/>
          <p:cNvSpPr/>
          <p:nvPr/>
        </p:nvSpPr>
        <p:spPr>
          <a:xfrm>
            <a:off x="577088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左箭头 33"/>
          <p:cNvSpPr/>
          <p:nvPr/>
        </p:nvSpPr>
        <p:spPr>
          <a:xfrm>
            <a:off x="695833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左箭头 34"/>
          <p:cNvSpPr/>
          <p:nvPr/>
        </p:nvSpPr>
        <p:spPr>
          <a:xfrm>
            <a:off x="331089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左箭头 35"/>
          <p:cNvSpPr/>
          <p:nvPr/>
        </p:nvSpPr>
        <p:spPr>
          <a:xfrm>
            <a:off x="450596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左箭头 36"/>
          <p:cNvSpPr/>
          <p:nvPr/>
        </p:nvSpPr>
        <p:spPr>
          <a:xfrm>
            <a:off x="577088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左箭头 37"/>
          <p:cNvSpPr/>
          <p:nvPr/>
        </p:nvSpPr>
        <p:spPr>
          <a:xfrm>
            <a:off x="211582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2606040" y="2225040"/>
            <a:ext cx="4739640" cy="368300"/>
          </a:xfrm>
          <a:prstGeom prst="rect">
            <a:avLst/>
          </a:prstGeom>
          <a:noFill/>
        </p:spPr>
        <p:txBody>
          <a:bodyPr wrap="square" rtlCol="0">
            <a:spAutoFit/>
          </a:bodyPr>
          <a:p>
            <a:r>
              <a:rPr lang="en-US" altLang="zh-CN"/>
              <a:t>		</a:t>
            </a:r>
            <a:r>
              <a:rPr lang="zh-CN" altLang="en-US"/>
              <a:t>双向链表</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895"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391285" y="884555"/>
            <a:ext cx="3347085" cy="368300"/>
          </a:xfrm>
          <a:prstGeom prst="rect">
            <a:avLst/>
          </a:prstGeom>
          <a:noFill/>
        </p:spPr>
        <p:txBody>
          <a:bodyPr wrap="square" rtlCol="0">
            <a:spAutoFit/>
          </a:bodyPr>
          <a:p>
            <a:r>
              <a:rPr lang="zh-CN" altLang="en-US"/>
              <a:t>克鲁斯卡尔算法</a:t>
            </a:r>
            <a:r>
              <a:rPr lang="en-US" altLang="zh-CN"/>
              <a:t>(</a:t>
            </a:r>
            <a:r>
              <a:rPr lang="zh-CN" altLang="en-US"/>
              <a:t>加边法</a:t>
            </a:r>
            <a:r>
              <a:rPr lang="en-US" altLang="zh-CN"/>
              <a:t>)</a:t>
            </a:r>
            <a:endParaRPr lang="en-US" altLang="zh-CN"/>
          </a:p>
        </p:txBody>
      </p:sp>
      <p:sp>
        <p:nvSpPr>
          <p:cNvPr id="4" name="文本框 3"/>
          <p:cNvSpPr txBox="1"/>
          <p:nvPr/>
        </p:nvSpPr>
        <p:spPr>
          <a:xfrm>
            <a:off x="6848475" y="1252855"/>
            <a:ext cx="38138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从最小权值的边连接</a:t>
            </a:r>
            <a:r>
              <a:rPr lang="zh-CN" altLang="en-US"/>
              <a:t>两边节点</a:t>
            </a:r>
            <a:endParaRPr lang="zh-CN" altLang="en-US"/>
          </a:p>
          <a:p>
            <a:r>
              <a:rPr lang="en-US" altLang="zh-CN"/>
              <a:t>2.</a:t>
            </a:r>
            <a:r>
              <a:rPr lang="zh-CN" altLang="en-US"/>
              <a:t>要保证连接的两个节点必须有一个是新节点或者是两个未连接的部落</a:t>
            </a:r>
            <a:r>
              <a:rPr lang="zh-CN" altLang="en-US"/>
              <a:t>连接</a:t>
            </a:r>
            <a:endParaRPr lang="zh-CN" altLang="en-US"/>
          </a:p>
          <a:p>
            <a:r>
              <a:rPr lang="en-US" altLang="zh-CN"/>
              <a:t>3.</a:t>
            </a:r>
            <a:r>
              <a:rPr lang="zh-CN" altLang="en-US"/>
              <a:t>重复</a:t>
            </a:r>
            <a:r>
              <a:rPr lang="en-US" altLang="zh-CN"/>
              <a:t> 1</a:t>
            </a:r>
            <a:r>
              <a:rPr lang="zh-CN" altLang="en-US"/>
              <a:t>，</a:t>
            </a:r>
            <a:r>
              <a:rPr lang="en-US" altLang="zh-CN"/>
              <a:t>2 </a:t>
            </a:r>
            <a:r>
              <a:rPr lang="zh-CN" altLang="en-US"/>
              <a:t>步骤</a:t>
            </a:r>
            <a:endParaRPr lang="zh-CN" altLang="en-US"/>
          </a:p>
        </p:txBody>
      </p:sp>
      <p:sp>
        <p:nvSpPr>
          <p:cNvPr id="28" name="文本框 27"/>
          <p:cNvSpPr txBox="1"/>
          <p:nvPr/>
        </p:nvSpPr>
        <p:spPr>
          <a:xfrm>
            <a:off x="3987800" y="2287270"/>
            <a:ext cx="537845" cy="368300"/>
          </a:xfrm>
          <a:prstGeom prst="rect">
            <a:avLst/>
          </a:prstGeom>
          <a:noFill/>
        </p:spPr>
        <p:txBody>
          <a:bodyPr wrap="square" rtlCol="0">
            <a:spAutoFit/>
          </a:bodyPr>
          <a:p>
            <a:r>
              <a:rPr lang="en-US" altLang="zh-CN"/>
              <a:t>8</a:t>
            </a:r>
            <a:endParaRPr lang="en-US" altLang="zh-CN"/>
          </a:p>
        </p:txBody>
      </p:sp>
      <p:sp>
        <p:nvSpPr>
          <p:cNvPr id="32" name="文本框 31"/>
          <p:cNvSpPr txBox="1"/>
          <p:nvPr/>
        </p:nvSpPr>
        <p:spPr>
          <a:xfrm>
            <a:off x="3876040" y="4387215"/>
            <a:ext cx="720725" cy="368300"/>
          </a:xfrm>
          <a:prstGeom prst="rect">
            <a:avLst/>
          </a:prstGeom>
          <a:noFill/>
        </p:spPr>
        <p:txBody>
          <a:bodyPr wrap="square" rtlCol="0">
            <a:spAutoFit/>
          </a:bodyPr>
          <a:p>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3"/>
                                        </p:tgtEl>
                                        <p:attrNameLst>
                                          <p:attrName>stroke.color</p:attrName>
                                        </p:attrNameLst>
                                      </p:cBhvr>
                                      <p:to>
                                        <a:srgbClr val="f9ee43"/>
                                      </p:to>
                                    </p:animClr>
                                    <p:set>
                                      <p:cBhvr>
                                        <p:cTn id="7" dur="2000" fill="hold"/>
                                        <p:tgtEl>
                                          <p:spTgt spid="23"/>
                                        </p:tgtEl>
                                        <p:attrNameLst>
                                          <p:attrName>stroke.on</p:attrName>
                                        </p:attrNameLst>
                                      </p:cBhvr>
                                      <p:to>
                                        <p:strVal val="true"/>
                                      </p:to>
                                    </p:set>
                                  </p:childTnLst>
                                </p:cTn>
                              </p:par>
                              <p:par>
                                <p:cTn id="8" presetID="1" presetClass="emph" presetSubtype="2" fill="hold" nodeType="withEffect">
                                  <p:stCondLst>
                                    <p:cond delay="0"/>
                                  </p:stCondLst>
                                  <p:childTnLst>
                                    <p:animClr clrSpc="rgb" dir="cw">
                                      <p:cBhvr>
                                        <p:cTn id="9" dur="2000" fill="hold"/>
                                        <p:tgtEl>
                                          <p:spTgt spid="11"/>
                                        </p:tgtEl>
                                        <p:attrNameLst>
                                          <p:attrName>fillcolor</p:attrName>
                                        </p:attrNameLst>
                                      </p:cBhvr>
                                      <p:to>
                                        <a:srgbClr val="f9ee43"/>
                                      </p:to>
                                    </p:animClr>
                                    <p:set>
                                      <p:cBhvr>
                                        <p:cTn id="10" dur="2000" fill="hold"/>
                                        <p:tgtEl>
                                          <p:spTgt spid="11"/>
                                        </p:tgtEl>
                                        <p:attrNameLst>
                                          <p:attrName>fill.type</p:attrName>
                                        </p:attrNameLst>
                                      </p:cBhvr>
                                      <p:to>
                                        <p:strVal val="solid"/>
                                      </p:to>
                                    </p:set>
                                    <p:set>
                                      <p:cBhvr>
                                        <p:cTn id="11" dur="2000" fill="hold"/>
                                        <p:tgtEl>
                                          <p:spTgt spid="11"/>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2000" fill="hold"/>
                                        <p:tgtEl>
                                          <p:spTgt spid="12"/>
                                        </p:tgtEl>
                                        <p:attrNameLst>
                                          <p:attrName>fillcolor</p:attrName>
                                        </p:attrNameLst>
                                      </p:cBhvr>
                                      <p:to>
                                        <a:srgbClr val="f9ee43"/>
                                      </p:to>
                                    </p:animClr>
                                    <p:set>
                                      <p:cBhvr>
                                        <p:cTn id="14" dur="2000" fill="hold"/>
                                        <p:tgtEl>
                                          <p:spTgt spid="12"/>
                                        </p:tgtEl>
                                        <p:attrNameLst>
                                          <p:attrName>fill.type</p:attrName>
                                        </p:attrNameLst>
                                      </p:cBhvr>
                                      <p:to>
                                        <p:strVal val="solid"/>
                                      </p:to>
                                    </p:set>
                                    <p:set>
                                      <p:cBhvr>
                                        <p:cTn id="15" dur="2000" fill="hold"/>
                                        <p:tgtEl>
                                          <p:spTgt spid="12"/>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dir="cw">
                                      <p:cBhvr>
                                        <p:cTn id="19" dur="2000" fill="hold"/>
                                        <p:tgtEl>
                                          <p:spTgt spid="22"/>
                                        </p:tgtEl>
                                        <p:attrNameLst>
                                          <p:attrName>stroke.color</p:attrName>
                                        </p:attrNameLst>
                                      </p:cBhvr>
                                      <p:to>
                                        <a:srgbClr val="f9ee43"/>
                                      </p:to>
                                    </p:animClr>
                                    <p:set>
                                      <p:cBhvr>
                                        <p:cTn id="20" dur="2000" fill="hold"/>
                                        <p:tgtEl>
                                          <p:spTgt spid="22"/>
                                        </p:tgtEl>
                                        <p:attrNameLst>
                                          <p:attrName>stroke.on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9"/>
                                        </p:tgtEl>
                                        <p:attrNameLst>
                                          <p:attrName>fillcolor</p:attrName>
                                        </p:attrNameLst>
                                      </p:cBhvr>
                                      <p:to>
                                        <a:srgbClr val="f9ee43"/>
                                      </p:to>
                                    </p:animClr>
                                    <p:set>
                                      <p:cBhvr>
                                        <p:cTn id="23" dur="2000" fill="hold"/>
                                        <p:tgtEl>
                                          <p:spTgt spid="19"/>
                                        </p:tgtEl>
                                        <p:attrNameLst>
                                          <p:attrName>fill.type</p:attrName>
                                        </p:attrNameLst>
                                      </p:cBhvr>
                                      <p:to>
                                        <p:strVal val="solid"/>
                                      </p:to>
                                    </p:set>
                                    <p:set>
                                      <p:cBhvr>
                                        <p:cTn id="24" dur="2000" fill="hold"/>
                                        <p:tgtEl>
                                          <p:spTgt spid="19"/>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dir="cw">
                                      <p:cBhvr>
                                        <p:cTn id="28" dur="2000" fill="hold"/>
                                        <p:tgtEl>
                                          <p:spTgt spid="25"/>
                                        </p:tgtEl>
                                        <p:attrNameLst>
                                          <p:attrName>stroke.color</p:attrName>
                                        </p:attrNameLst>
                                      </p:cBhvr>
                                      <p:to>
                                        <a:srgbClr val="f9ee43"/>
                                      </p:to>
                                    </p:animClr>
                                    <p:set>
                                      <p:cBhvr>
                                        <p:cTn id="29" dur="2000" fill="hold"/>
                                        <p:tgtEl>
                                          <p:spTgt spid="25"/>
                                        </p:tgtEl>
                                        <p:attrNameLst>
                                          <p:attrName>stroke.on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20"/>
                                        </p:tgtEl>
                                        <p:attrNameLst>
                                          <p:attrName>fillcolor</p:attrName>
                                        </p:attrNameLst>
                                      </p:cBhvr>
                                      <p:to>
                                        <a:srgbClr val="f9ee43"/>
                                      </p:to>
                                    </p:animClr>
                                    <p:set>
                                      <p:cBhvr>
                                        <p:cTn id="32" dur="2000" fill="hold"/>
                                        <p:tgtEl>
                                          <p:spTgt spid="20"/>
                                        </p:tgtEl>
                                        <p:attrNameLst>
                                          <p:attrName>fill.type</p:attrName>
                                        </p:attrNameLst>
                                      </p:cBhvr>
                                      <p:to>
                                        <p:strVal val="solid"/>
                                      </p:to>
                                    </p:set>
                                    <p:set>
                                      <p:cBhvr>
                                        <p:cTn id="33" dur="2000" fill="hold"/>
                                        <p:tgtEl>
                                          <p:spTgt spid="20"/>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2000" fill="hold"/>
                                        <p:tgtEl>
                                          <p:spTgt spid="13"/>
                                        </p:tgtEl>
                                        <p:attrNameLst>
                                          <p:attrName>fillcolor</p:attrName>
                                        </p:attrNameLst>
                                      </p:cBhvr>
                                      <p:to>
                                        <a:srgbClr val="f9ee43"/>
                                      </p:to>
                                    </p:animClr>
                                    <p:set>
                                      <p:cBhvr>
                                        <p:cTn id="36" dur="2000" fill="hold"/>
                                        <p:tgtEl>
                                          <p:spTgt spid="13"/>
                                        </p:tgtEl>
                                        <p:attrNameLst>
                                          <p:attrName>fill.type</p:attrName>
                                        </p:attrNameLst>
                                      </p:cBhvr>
                                      <p:to>
                                        <p:strVal val="solid"/>
                                      </p:to>
                                    </p:set>
                                    <p:set>
                                      <p:cBhvr>
                                        <p:cTn id="37" dur="2000" fill="hold"/>
                                        <p:tgtEl>
                                          <p:spTgt spid="13"/>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2000" fill="hold"/>
                                        <p:tgtEl>
                                          <p:spTgt spid="24"/>
                                        </p:tgtEl>
                                        <p:attrNameLst>
                                          <p:attrName>stroke.color</p:attrName>
                                        </p:attrNameLst>
                                      </p:cBhvr>
                                      <p:to>
                                        <a:srgbClr val="f9ee43"/>
                                      </p:to>
                                    </p:animClr>
                                    <p:set>
                                      <p:cBhvr>
                                        <p:cTn id="42" dur="2000" fill="hold"/>
                                        <p:tgtEl>
                                          <p:spTgt spid="2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0961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618122" y="350030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8585" y="806450"/>
            <a:ext cx="8976995" cy="368300"/>
          </a:xfrm>
          <a:prstGeom prst="rect">
            <a:avLst/>
          </a:prstGeom>
          <a:noFill/>
        </p:spPr>
        <p:txBody>
          <a:bodyPr wrap="square" rtlCol="0">
            <a:spAutoFit/>
          </a:bodyPr>
          <a:p>
            <a:r>
              <a:rPr lang="zh-CN" altLang="en-US"/>
              <a:t>问题：有一万个数，编写一个方法判断一个数是否存在，要求性能</a:t>
            </a:r>
            <a:r>
              <a:rPr lang="zh-CN" altLang="en-US"/>
              <a:t>好</a:t>
            </a:r>
            <a:endParaRPr lang="zh-CN" altLang="en-US"/>
          </a:p>
        </p:txBody>
      </p:sp>
      <p:sp>
        <p:nvSpPr>
          <p:cNvPr id="4" name="文本框 3"/>
          <p:cNvSpPr txBox="1"/>
          <p:nvPr/>
        </p:nvSpPr>
        <p:spPr>
          <a:xfrm>
            <a:off x="682625" y="1499870"/>
            <a:ext cx="3976370" cy="2861310"/>
          </a:xfrm>
          <a:prstGeom prst="rect">
            <a:avLst/>
          </a:prstGeom>
          <a:noFill/>
        </p:spPr>
        <p:txBody>
          <a:bodyPr wrap="square" rtlCol="0">
            <a:spAutoFit/>
          </a:bodyPr>
          <a:p>
            <a:r>
              <a:rPr lang="zh-CN" altLang="en-US"/>
              <a:t>传统</a:t>
            </a:r>
            <a:r>
              <a:rPr lang="zh-CN" altLang="en-US"/>
              <a:t>方法：</a:t>
            </a:r>
            <a:endParaRPr lang="zh-CN" altLang="en-US"/>
          </a:p>
          <a:p>
            <a:r>
              <a:rPr lang="zh-CN" altLang="en-US"/>
              <a:t>循环一圈判断是否</a:t>
            </a:r>
            <a:r>
              <a:rPr lang="zh-CN" altLang="en-US"/>
              <a:t>相等，</a:t>
            </a:r>
            <a:endParaRPr lang="zh-CN" altLang="en-US"/>
          </a:p>
          <a:p>
            <a:r>
              <a:rPr lang="zh-CN" altLang="en-US"/>
              <a:t>但效率</a:t>
            </a:r>
            <a:r>
              <a:rPr lang="zh-CN" altLang="en-US"/>
              <a:t>极差</a:t>
            </a:r>
            <a:endParaRPr lang="zh-CN" altLang="en-US"/>
          </a:p>
          <a:p>
            <a:endParaRPr lang="zh-CN" altLang="en-US"/>
          </a:p>
          <a:p>
            <a:r>
              <a:rPr lang="zh-CN" altLang="en-US"/>
              <a:t>一般</a:t>
            </a:r>
            <a:r>
              <a:rPr lang="zh-CN" altLang="en-US"/>
              <a:t>原因：</a:t>
            </a:r>
            <a:endParaRPr lang="zh-CN" altLang="en-US"/>
          </a:p>
          <a:p>
            <a:r>
              <a:rPr lang="zh-CN" altLang="en-US"/>
              <a:t>算法问题</a:t>
            </a:r>
            <a:endParaRPr lang="zh-CN" altLang="en-US"/>
          </a:p>
          <a:p>
            <a:r>
              <a:rPr lang="zh-CN" altLang="en-US"/>
              <a:t>数据结构问题</a:t>
            </a:r>
            <a:endParaRPr lang="zh-CN" altLang="en-US"/>
          </a:p>
          <a:p>
            <a:endParaRPr lang="zh-CN" altLang="en-US"/>
          </a:p>
          <a:p>
            <a:r>
              <a:rPr lang="zh-CN" altLang="en-US"/>
              <a:t>算法正确无问题，而数据结构存在</a:t>
            </a:r>
            <a:r>
              <a:rPr lang="zh-CN" altLang="en-US"/>
              <a:t>问题</a:t>
            </a:r>
            <a:endParaRPr lang="zh-CN" altLang="en-US"/>
          </a:p>
        </p:txBody>
      </p:sp>
      <p:sp>
        <p:nvSpPr>
          <p:cNvPr id="11" name="文本框 10"/>
          <p:cNvSpPr txBox="1"/>
          <p:nvPr/>
        </p:nvSpPr>
        <p:spPr>
          <a:xfrm>
            <a:off x="5395595" y="1516380"/>
            <a:ext cx="5527675" cy="1476375"/>
          </a:xfrm>
          <a:prstGeom prst="rect">
            <a:avLst/>
          </a:prstGeom>
          <a:noFill/>
        </p:spPr>
        <p:txBody>
          <a:bodyPr wrap="square" rtlCol="0">
            <a:spAutoFit/>
          </a:bodyPr>
          <a:p>
            <a:r>
              <a:rPr lang="zh-CN" altLang="en-US"/>
              <a:t>二叉搜索树</a:t>
            </a:r>
            <a:r>
              <a:rPr lang="en-US" altLang="zh-CN"/>
              <a:t>(</a:t>
            </a:r>
            <a:r>
              <a:rPr lang="zh-CN" altLang="en-US"/>
              <a:t>二叉排序</a:t>
            </a:r>
            <a:r>
              <a:rPr lang="zh-CN" altLang="en-US"/>
              <a:t>树）</a:t>
            </a:r>
            <a:endParaRPr lang="zh-CN" altLang="en-US"/>
          </a:p>
          <a:p>
            <a:endParaRPr lang="zh-CN" altLang="en-US"/>
          </a:p>
          <a:p>
            <a:r>
              <a:rPr lang="zh-CN" altLang="en-US"/>
              <a:t>首先它是一颗</a:t>
            </a:r>
            <a:r>
              <a:rPr lang="zh-CN" altLang="en-US"/>
              <a:t>二叉树</a:t>
            </a:r>
            <a:endParaRPr lang="zh-CN" altLang="en-US"/>
          </a:p>
          <a:p>
            <a:r>
              <a:rPr lang="zh-CN" altLang="en-US"/>
              <a:t>其次具有排序功能</a:t>
            </a:r>
            <a:r>
              <a:rPr lang="en-US" altLang="zh-CN"/>
              <a:t>(</a:t>
            </a:r>
            <a:r>
              <a:rPr lang="zh-CN" altLang="en-US"/>
              <a:t>当值小于当前节点的值是充当左节点，当值大于当前节点的值时充当右节点</a:t>
            </a:r>
            <a:r>
              <a:rPr lang="en-US" altLang="zh-CN"/>
              <a:t>)</a:t>
            </a:r>
            <a:endParaRPr lang="en-US" altLang="zh-CN"/>
          </a:p>
        </p:txBody>
      </p:sp>
      <p:sp>
        <p:nvSpPr>
          <p:cNvPr id="12" name="椭圆 11"/>
          <p:cNvSpPr/>
          <p:nvPr/>
        </p:nvSpPr>
        <p:spPr>
          <a:xfrm>
            <a:off x="5709285" y="4544695"/>
            <a:ext cx="466090" cy="48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3" name="椭圆 12"/>
          <p:cNvSpPr/>
          <p:nvPr/>
        </p:nvSpPr>
        <p:spPr>
          <a:xfrm>
            <a:off x="6320790" y="391350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9" name="椭圆 18"/>
          <p:cNvSpPr/>
          <p:nvPr/>
        </p:nvSpPr>
        <p:spPr>
          <a:xfrm>
            <a:off x="6898640" y="4572635"/>
            <a:ext cx="466090" cy="425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0" name="椭圆 19"/>
          <p:cNvSpPr/>
          <p:nvPr/>
        </p:nvSpPr>
        <p:spPr>
          <a:xfrm>
            <a:off x="7168515" y="329692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2" name="椭圆 21"/>
          <p:cNvSpPr/>
          <p:nvPr/>
        </p:nvSpPr>
        <p:spPr>
          <a:xfrm>
            <a:off x="760539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3" name="椭圆 22"/>
          <p:cNvSpPr/>
          <p:nvPr/>
        </p:nvSpPr>
        <p:spPr>
          <a:xfrm>
            <a:off x="7919720" y="380174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4" name="椭圆 23"/>
          <p:cNvSpPr/>
          <p:nvPr/>
        </p:nvSpPr>
        <p:spPr>
          <a:xfrm>
            <a:off x="891095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5" name="椭圆 24"/>
          <p:cNvSpPr/>
          <p:nvPr/>
        </p:nvSpPr>
        <p:spPr>
          <a:xfrm>
            <a:off x="9757410" y="518096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50411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58265" y="755650"/>
            <a:ext cx="6289040" cy="922020"/>
          </a:xfrm>
          <a:prstGeom prst="rect">
            <a:avLst/>
          </a:prstGeom>
          <a:noFill/>
        </p:spPr>
        <p:txBody>
          <a:bodyPr wrap="square" rtlCol="0">
            <a:spAutoFit/>
          </a:bodyPr>
          <a:p>
            <a:r>
              <a:rPr lang="zh-CN" altLang="en-US"/>
              <a:t>平衡</a:t>
            </a:r>
            <a:r>
              <a:rPr lang="zh-CN" altLang="en-US"/>
              <a:t>二叉树</a:t>
            </a:r>
            <a:endParaRPr lang="zh-CN" altLang="en-US"/>
          </a:p>
          <a:p>
            <a:r>
              <a:rPr lang="en-US" altLang="zh-CN"/>
              <a:t>1.</a:t>
            </a:r>
            <a:r>
              <a:rPr lang="zh-CN" altLang="en-US"/>
              <a:t>左子树的层数与右子树的层数相差不超过</a:t>
            </a:r>
            <a:r>
              <a:rPr lang="en-US" altLang="zh-CN"/>
              <a:t> 1</a:t>
            </a:r>
            <a:endParaRPr lang="en-US" altLang="zh-CN"/>
          </a:p>
          <a:p>
            <a:r>
              <a:rPr lang="en-US" altLang="zh-CN"/>
              <a:t>2.</a:t>
            </a:r>
            <a:r>
              <a:rPr lang="zh-CN" altLang="en-US"/>
              <a:t>其子树也满足</a:t>
            </a:r>
            <a:r>
              <a:rPr lang="en-US" altLang="zh-CN"/>
              <a:t> 1 </a:t>
            </a:r>
            <a:r>
              <a:rPr lang="zh-CN" altLang="en-US"/>
              <a:t>性质</a:t>
            </a:r>
            <a:endParaRPr lang="zh-CN" altLang="en-US"/>
          </a:p>
        </p:txBody>
      </p:sp>
      <p:sp>
        <p:nvSpPr>
          <p:cNvPr id="4" name="椭圆 3"/>
          <p:cNvSpPr/>
          <p:nvPr/>
        </p:nvSpPr>
        <p:spPr>
          <a:xfrm>
            <a:off x="7788910" y="115633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1" name="椭圆 10"/>
          <p:cNvSpPr/>
          <p:nvPr/>
        </p:nvSpPr>
        <p:spPr>
          <a:xfrm>
            <a:off x="600900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2" name="椭圆 11"/>
          <p:cNvSpPr/>
          <p:nvPr/>
        </p:nvSpPr>
        <p:spPr>
          <a:xfrm>
            <a:off x="690689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904176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974788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23" name="椭圆 22"/>
          <p:cNvSpPr/>
          <p:nvPr/>
        </p:nvSpPr>
        <p:spPr>
          <a:xfrm>
            <a:off x="8596630"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4" name="椭圆 23"/>
          <p:cNvSpPr/>
          <p:nvPr/>
        </p:nvSpPr>
        <p:spPr>
          <a:xfrm>
            <a:off x="8079740"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a:t>
            </a:r>
            <a:endParaRPr lang="en-US" altLang="zh-CN"/>
          </a:p>
        </p:txBody>
      </p:sp>
      <p:sp>
        <p:nvSpPr>
          <p:cNvPr id="25" name="椭圆 24"/>
          <p:cNvSpPr/>
          <p:nvPr/>
        </p:nvSpPr>
        <p:spPr>
          <a:xfrm>
            <a:off x="744537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26" name="椭圆 25"/>
          <p:cNvSpPr/>
          <p:nvPr/>
        </p:nvSpPr>
        <p:spPr>
          <a:xfrm>
            <a:off x="6525895"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t>
            </a:r>
            <a:endParaRPr lang="en-US" altLang="zh-CN"/>
          </a:p>
        </p:txBody>
      </p:sp>
      <p:cxnSp>
        <p:nvCxnSpPr>
          <p:cNvPr id="27" name="直接连接符 26"/>
          <p:cNvCxnSpPr>
            <a:stCxn id="4" idx="3"/>
            <a:endCxn id="12" idx="7"/>
          </p:cNvCxnSpPr>
          <p:nvPr/>
        </p:nvCxnSpPr>
        <p:spPr>
          <a:xfrm flipH="1">
            <a:off x="7348220" y="1597025"/>
            <a:ext cx="516255" cy="34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1" idx="7"/>
            <a:endCxn id="12" idx="3"/>
          </p:cNvCxnSpPr>
          <p:nvPr/>
        </p:nvCxnSpPr>
        <p:spPr>
          <a:xfrm flipV="1">
            <a:off x="6450330" y="2311400"/>
            <a:ext cx="53213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5"/>
            <a:endCxn id="26" idx="0"/>
          </p:cNvCxnSpPr>
          <p:nvPr/>
        </p:nvCxnSpPr>
        <p:spPr>
          <a:xfrm>
            <a:off x="6450330" y="3428365"/>
            <a:ext cx="334010" cy="843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5" idx="0"/>
            <a:endCxn id="12" idx="5"/>
          </p:cNvCxnSpPr>
          <p:nvPr/>
        </p:nvCxnSpPr>
        <p:spPr>
          <a:xfrm flipH="1" flipV="1">
            <a:off x="7348220" y="2311400"/>
            <a:ext cx="35560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2" idx="1"/>
            <a:endCxn id="13" idx="5"/>
          </p:cNvCxnSpPr>
          <p:nvPr/>
        </p:nvCxnSpPr>
        <p:spPr>
          <a:xfrm flipH="1" flipV="1">
            <a:off x="9483090" y="2311400"/>
            <a:ext cx="34036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 idx="5"/>
            <a:endCxn id="13" idx="2"/>
          </p:cNvCxnSpPr>
          <p:nvPr/>
        </p:nvCxnSpPr>
        <p:spPr>
          <a:xfrm>
            <a:off x="8230235" y="1597025"/>
            <a:ext cx="811530" cy="532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3" idx="3"/>
            <a:endCxn id="23" idx="0"/>
          </p:cNvCxnSpPr>
          <p:nvPr/>
        </p:nvCxnSpPr>
        <p:spPr>
          <a:xfrm flipH="1">
            <a:off x="8855075" y="2311400"/>
            <a:ext cx="262255"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5"/>
            <a:endCxn id="24" idx="0"/>
          </p:cNvCxnSpPr>
          <p:nvPr/>
        </p:nvCxnSpPr>
        <p:spPr>
          <a:xfrm>
            <a:off x="7886700" y="3428365"/>
            <a:ext cx="451485" cy="8439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6925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48105" y="836930"/>
            <a:ext cx="9027795" cy="368300"/>
          </a:xfrm>
          <a:prstGeom prst="rect">
            <a:avLst/>
          </a:prstGeom>
          <a:noFill/>
        </p:spPr>
        <p:txBody>
          <a:bodyPr wrap="square" rtlCol="0">
            <a:spAutoFit/>
          </a:bodyPr>
          <a:p>
            <a:r>
              <a:rPr lang="zh-CN" altLang="en-US"/>
              <a:t>二叉树的单旋</a:t>
            </a:r>
            <a:r>
              <a:rPr lang="en-US" altLang="zh-CN"/>
              <a:t>(</a:t>
            </a:r>
            <a:r>
              <a:rPr lang="zh-CN" altLang="en-US"/>
              <a:t>左单旋，右单旋</a:t>
            </a:r>
            <a:r>
              <a:rPr lang="en-US" altLang="zh-CN"/>
              <a:t>)</a:t>
            </a:r>
            <a:endParaRPr lang="en-US" altLang="zh-CN"/>
          </a:p>
        </p:txBody>
      </p:sp>
      <p:sp>
        <p:nvSpPr>
          <p:cNvPr id="4" name="文本框 3"/>
          <p:cNvSpPr txBox="1"/>
          <p:nvPr/>
        </p:nvSpPr>
        <p:spPr>
          <a:xfrm>
            <a:off x="1645920" y="1821815"/>
            <a:ext cx="9053830" cy="2306955"/>
          </a:xfrm>
          <a:prstGeom prst="rect">
            <a:avLst/>
          </a:prstGeom>
          <a:noFill/>
        </p:spPr>
        <p:txBody>
          <a:bodyPr wrap="square" rtlCol="0">
            <a:spAutoFit/>
          </a:bodyPr>
          <a:p>
            <a:r>
              <a:rPr lang="zh-CN" altLang="en-US"/>
              <a:t>某一节点</a:t>
            </a:r>
            <a:r>
              <a:rPr lang="zh-CN" altLang="en-US"/>
              <a:t>不平衡：</a:t>
            </a:r>
            <a:endParaRPr lang="zh-CN" altLang="en-US"/>
          </a:p>
          <a:p>
            <a:r>
              <a:rPr lang="zh-CN" altLang="en-US"/>
              <a:t>如果左边深，右边浅，进行右单</a:t>
            </a:r>
            <a:r>
              <a:rPr lang="zh-CN" altLang="en-US"/>
              <a:t>旋</a:t>
            </a:r>
            <a:endParaRPr lang="zh-CN" altLang="en-US"/>
          </a:p>
          <a:p>
            <a:r>
              <a:rPr lang="zh-CN" altLang="en-US"/>
              <a:t>如果左边浅，右边深，进行左单</a:t>
            </a:r>
            <a:r>
              <a:rPr lang="zh-CN" altLang="en-US"/>
              <a:t>旋</a:t>
            </a:r>
            <a:endParaRPr lang="zh-CN" altLang="en-US"/>
          </a:p>
          <a:p>
            <a:endParaRPr lang="zh-CN" altLang="en-US"/>
          </a:p>
          <a:p>
            <a:r>
              <a:rPr lang="zh-CN" altLang="en-US"/>
              <a:t>旋转节点：</a:t>
            </a:r>
            <a:r>
              <a:rPr lang="en-US" altLang="zh-CN"/>
              <a:t> </a:t>
            </a:r>
            <a:r>
              <a:rPr lang="zh-CN" altLang="en-US"/>
              <a:t>不平衡的</a:t>
            </a:r>
            <a:r>
              <a:rPr lang="zh-CN" altLang="en-US"/>
              <a:t>节点</a:t>
            </a:r>
            <a:endParaRPr lang="zh-CN" altLang="en-US"/>
          </a:p>
          <a:p>
            <a:r>
              <a:rPr lang="zh-CN" altLang="en-US"/>
              <a:t>新根：旋转之后变为根节点的</a:t>
            </a:r>
            <a:r>
              <a:rPr lang="zh-CN" altLang="en-US"/>
              <a:t>节点</a:t>
            </a:r>
            <a:endParaRPr lang="zh-CN" altLang="en-US"/>
          </a:p>
          <a:p>
            <a:r>
              <a:rPr lang="zh-CN" altLang="en-US"/>
              <a:t>变化分支：父节点发生变化的</a:t>
            </a:r>
            <a:r>
              <a:rPr lang="zh-CN" altLang="en-US"/>
              <a:t>分支</a:t>
            </a:r>
            <a:endParaRPr lang="zh-CN" altLang="en-US"/>
          </a:p>
          <a:p>
            <a:r>
              <a:rPr lang="zh-CN" altLang="en-US"/>
              <a:t>不变分支：</a:t>
            </a:r>
            <a:r>
              <a:rPr lang="en-US" altLang="zh-CN"/>
              <a:t> </a:t>
            </a:r>
            <a:r>
              <a:rPr lang="zh-CN" altLang="en-US"/>
              <a:t>父节点不变的</a:t>
            </a:r>
            <a:r>
              <a:rPr lang="zh-CN" altLang="en-US"/>
              <a:t>分支</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r>
              <a:rPr lang="en-US" altLang="zh-CN" sz="1600">
                <a:sym typeface="+mn-ea"/>
              </a:rPr>
              <a:t>A</a:t>
            </a:r>
            <a:endParaRPr lang="en-US" altLang="zh-CN" sz="1600"/>
          </a:p>
          <a:p>
            <a:pPr algn="ctr"/>
            <a:endParaRPr kumimoji="1" lang="en-US" altLang="zh-CN"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70025" y="796290"/>
            <a:ext cx="1146175" cy="368300"/>
          </a:xfrm>
          <a:prstGeom prst="rect">
            <a:avLst/>
          </a:prstGeom>
          <a:noFill/>
        </p:spPr>
        <p:txBody>
          <a:bodyPr wrap="square" rtlCol="0">
            <a:spAutoFit/>
          </a:bodyPr>
          <a:p>
            <a:r>
              <a:rPr lang="zh-CN" altLang="en-US"/>
              <a:t>左单</a:t>
            </a:r>
            <a:r>
              <a:rPr lang="zh-CN" altLang="en-US"/>
              <a:t>旋</a:t>
            </a:r>
            <a:endParaRPr lang="zh-CN" altLang="en-US"/>
          </a:p>
        </p:txBody>
      </p:sp>
      <p:sp>
        <p:nvSpPr>
          <p:cNvPr id="4" name="椭圆 3"/>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1" name="椭圆 10"/>
          <p:cNvSpPr/>
          <p:nvPr/>
        </p:nvSpPr>
        <p:spPr>
          <a:xfrm>
            <a:off x="2758440"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0" name="椭圆 19"/>
          <p:cNvSpPr/>
          <p:nvPr/>
        </p:nvSpPr>
        <p:spPr>
          <a:xfrm>
            <a:off x="4519295"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2" name="椭圆 21"/>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3" name="直接连接符 22"/>
          <p:cNvCxnSpPr>
            <a:stCxn id="22" idx="5"/>
            <a:endCxn id="4" idx="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5"/>
            <a:endCxn id="20" idx="1"/>
          </p:cNvCxnSpPr>
          <p:nvPr/>
        </p:nvCxnSpPr>
        <p:spPr>
          <a:xfrm>
            <a:off x="3925570" y="2865120"/>
            <a:ext cx="673735" cy="651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3"/>
            <a:endCxn id="11" idx="7"/>
          </p:cNvCxnSpPr>
          <p:nvPr/>
        </p:nvCxnSpPr>
        <p:spPr>
          <a:xfrm flipH="1">
            <a:off x="3225800" y="2865120"/>
            <a:ext cx="312420" cy="6515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636895" y="1859915"/>
            <a:ext cx="4860290"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sym typeface="+mn-ea"/>
              </a:rPr>
              <a:t>右子树的根节点</a:t>
            </a:r>
            <a:endParaRPr lang="zh-CN" altLang="en-US"/>
          </a:p>
          <a:p>
            <a:r>
              <a:rPr lang="zh-CN" altLang="en-US"/>
              <a:t>变化分支：</a:t>
            </a:r>
            <a:r>
              <a:rPr lang="en-US" altLang="zh-CN"/>
              <a:t> </a:t>
            </a:r>
            <a:r>
              <a:rPr lang="zh-CN" altLang="en-US"/>
              <a:t>旋转节点的右子树的左</a:t>
            </a:r>
            <a:r>
              <a:rPr lang="zh-CN" altLang="en-US"/>
              <a:t>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变化</a:t>
            </a:r>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a:t>
            </a:r>
            <a:r>
              <a:rPr lang="zh-CN" altLang="en-US"/>
              <a:t>变化分支</a:t>
            </a:r>
            <a:endParaRPr lang="zh-CN" altLang="en-US"/>
          </a:p>
          <a:p>
            <a:r>
              <a:rPr lang="en-US" altLang="zh-CN"/>
              <a:t>3.</a:t>
            </a:r>
            <a:r>
              <a:rPr lang="zh-CN" altLang="en-US"/>
              <a:t>改变旋转节点的右</a:t>
            </a:r>
            <a:r>
              <a:rPr lang="zh-CN" altLang="en-US"/>
              <a:t>孩子为变化</a:t>
            </a:r>
            <a:r>
              <a:rPr lang="zh-CN" altLang="en-US"/>
              <a:t>分支</a:t>
            </a:r>
            <a:endParaRPr lang="zh-CN" altLang="en-US"/>
          </a:p>
          <a:p>
            <a:r>
              <a:rPr lang="en-US" altLang="zh-CN"/>
              <a:t>4.</a:t>
            </a:r>
            <a:r>
              <a:rPr lang="zh-CN" altLang="en-US"/>
              <a:t>新根的左孩子为旋转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7" name="椭圆 26"/>
          <p:cNvSpPr/>
          <p:nvPr/>
        </p:nvSpPr>
        <p:spPr>
          <a:xfrm>
            <a:off x="1851025" y="25869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8" name="直接连接符 27"/>
          <p:cNvCxnSpPr/>
          <p:nvPr/>
        </p:nvCxnSpPr>
        <p:spPr>
          <a:xfrm>
            <a:off x="2318385" y="3045460"/>
            <a:ext cx="520065" cy="47117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30" name="椭圆 29"/>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32" name="直接连接符 3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7" idx="7"/>
            <a:endCxn id="29" idx="3"/>
          </p:cNvCxnSpPr>
          <p:nvPr/>
        </p:nvCxnSpPr>
        <p:spPr>
          <a:xfrm flipV="1">
            <a:off x="2318385" y="1965325"/>
            <a:ext cx="276860" cy="70040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7" grpId="0" animBg="1"/>
      <p:bldP spid="4" grpId="0" animBg="1"/>
      <p:bldP spid="20" grpId="0" animBg="1"/>
      <p:bldP spid="29" grpId="0" animBg="1"/>
      <p:bldP spid="3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88745" y="725805"/>
            <a:ext cx="1288415" cy="368300"/>
          </a:xfrm>
          <a:prstGeom prst="rect">
            <a:avLst/>
          </a:prstGeom>
          <a:noFill/>
        </p:spPr>
        <p:txBody>
          <a:bodyPr wrap="square" rtlCol="0">
            <a:spAutoFit/>
          </a:bodyPr>
          <a:p>
            <a:r>
              <a:rPr lang="zh-CN" altLang="en-US"/>
              <a:t>右单</a:t>
            </a:r>
            <a:r>
              <a:rPr lang="zh-CN" altLang="en-US"/>
              <a:t>旋</a:t>
            </a:r>
            <a:endParaRPr lang="zh-CN" altLang="en-US"/>
          </a:p>
        </p:txBody>
      </p:sp>
      <p:sp>
        <p:nvSpPr>
          <p:cNvPr id="4" name="椭圆 3"/>
          <p:cNvSpPr/>
          <p:nvPr/>
        </p:nvSpPr>
        <p:spPr>
          <a:xfrm>
            <a:off x="2496820" y="234505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1" name="椭圆 10"/>
          <p:cNvSpPr/>
          <p:nvPr/>
        </p:nvSpPr>
        <p:spPr>
          <a:xfrm>
            <a:off x="871855" y="4431665"/>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1427480" y="3321050"/>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2200910" y="443166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19" name="直接连接符 18"/>
          <p:cNvCxnSpPr>
            <a:stCxn id="12" idx="0"/>
            <a:endCxn id="4" idx="3"/>
          </p:cNvCxnSpPr>
          <p:nvPr/>
        </p:nvCxnSpPr>
        <p:spPr>
          <a:xfrm flipV="1">
            <a:off x="1659890" y="2751455"/>
            <a:ext cx="906780" cy="56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1"/>
            <a:endCxn id="12" idx="5"/>
          </p:cNvCxnSpPr>
          <p:nvPr/>
        </p:nvCxnSpPr>
        <p:spPr>
          <a:xfrm flipH="1" flipV="1">
            <a:off x="1824355" y="3727450"/>
            <a:ext cx="446405" cy="774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0"/>
            <a:endCxn id="12" idx="3"/>
          </p:cNvCxnSpPr>
          <p:nvPr/>
        </p:nvCxnSpPr>
        <p:spPr>
          <a:xfrm flipV="1">
            <a:off x="1120140" y="3727450"/>
            <a:ext cx="375285" cy="704215"/>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93765" y="1014095"/>
            <a:ext cx="4382135"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t>左子树的</a:t>
            </a:r>
            <a:r>
              <a:rPr lang="zh-CN" altLang="en-US"/>
              <a:t>根节点</a:t>
            </a:r>
            <a:endParaRPr lang="zh-CN" altLang="en-US"/>
          </a:p>
          <a:p>
            <a:r>
              <a:rPr lang="zh-CN" altLang="en-US"/>
              <a:t>变化分支：</a:t>
            </a:r>
            <a:r>
              <a:rPr lang="en-US" altLang="zh-CN"/>
              <a:t> </a:t>
            </a:r>
            <a:r>
              <a:rPr lang="zh-CN" altLang="en-US"/>
              <a:t>旋转节点的左子树的</a:t>
            </a:r>
            <a:r>
              <a:rPr lang="zh-CN" altLang="en-US"/>
              <a:t>右子树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找到变化</a:t>
            </a:r>
            <a:r>
              <a:rPr lang="zh-CN" altLang="en-US"/>
              <a:t>分支</a:t>
            </a:r>
            <a:endParaRPr lang="zh-CN" altLang="en-US"/>
          </a:p>
          <a:p>
            <a:r>
              <a:rPr lang="en-US" altLang="zh-CN"/>
              <a:t>3.</a:t>
            </a:r>
            <a:r>
              <a:rPr lang="zh-CN" altLang="en-US"/>
              <a:t>旋转节点的左孩子为</a:t>
            </a:r>
            <a:r>
              <a:rPr lang="zh-CN" altLang="en-US"/>
              <a:t>变化分支</a:t>
            </a:r>
            <a:endParaRPr lang="zh-CN" altLang="en-US"/>
          </a:p>
          <a:p>
            <a:r>
              <a:rPr lang="en-US" altLang="zh-CN"/>
              <a:t>4.</a:t>
            </a:r>
            <a:r>
              <a:rPr lang="zh-CN" altLang="en-US"/>
              <a:t>新根的右孩子为旋转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5" name="椭圆 24"/>
          <p:cNvSpPr/>
          <p:nvPr/>
        </p:nvSpPr>
        <p:spPr>
          <a:xfrm>
            <a:off x="2828925" y="3321050"/>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26" name="直接连接符 25"/>
          <p:cNvCxnSpPr>
            <a:stCxn id="13" idx="7"/>
            <a:endCxn id="25" idx="3"/>
          </p:cNvCxnSpPr>
          <p:nvPr/>
        </p:nvCxnSpPr>
        <p:spPr>
          <a:xfrm flipV="1">
            <a:off x="2607310" y="3727450"/>
            <a:ext cx="291465" cy="774065"/>
          </a:xfrm>
          <a:prstGeom prst="line">
            <a:avLst/>
          </a:prstGeom>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451610" y="3321050"/>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32" name="椭圆 31"/>
          <p:cNvSpPr/>
          <p:nvPr/>
        </p:nvSpPr>
        <p:spPr>
          <a:xfrm>
            <a:off x="1948180" y="2345055"/>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cxnSp>
        <p:nvCxnSpPr>
          <p:cNvPr id="33" name="直接连接符 32"/>
          <p:cNvCxnSpPr>
            <a:stCxn id="25" idx="1"/>
            <a:endCxn id="32" idx="5"/>
          </p:cNvCxnSpPr>
          <p:nvPr/>
        </p:nvCxnSpPr>
        <p:spPr>
          <a:xfrm flipH="1" flipV="1">
            <a:off x="2345055" y="2751455"/>
            <a:ext cx="553720" cy="639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1" idx="0"/>
            <a:endCxn id="32" idx="3"/>
          </p:cNvCxnSpPr>
          <p:nvPr/>
        </p:nvCxnSpPr>
        <p:spPr>
          <a:xfrm flipV="1">
            <a:off x="1699895" y="2751455"/>
            <a:ext cx="316230" cy="56959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animBg="1"/>
      <p:bldP spid="11" grpId="0" animBg="1"/>
      <p:bldP spid="12" grpId="0" animBg="1"/>
      <p:bldP spid="31" grpId="0" bldLvl="0" animBg="1"/>
      <p:bldP spid="3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1" name="椭圆 20"/>
          <p:cNvSpPr/>
          <p:nvPr>
            <p:custDataLst>
              <p:tags r:id="rId11"/>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19225" y="775970"/>
            <a:ext cx="3905250" cy="368300"/>
          </a:xfrm>
          <a:prstGeom prst="rect">
            <a:avLst/>
          </a:prstGeom>
          <a:noFill/>
        </p:spPr>
        <p:txBody>
          <a:bodyPr wrap="square" rtlCol="0">
            <a:spAutoFit/>
          </a:bodyPr>
          <a:p>
            <a:r>
              <a:rPr lang="zh-CN" altLang="en-US"/>
              <a:t>二叉树的双旋</a:t>
            </a:r>
            <a:r>
              <a:rPr lang="en-US" altLang="zh-CN"/>
              <a:t>(</a:t>
            </a:r>
            <a:r>
              <a:rPr lang="zh-CN" altLang="en-US"/>
              <a:t>左右双旋</a:t>
            </a:r>
            <a:r>
              <a:rPr lang="en-US" altLang="zh-CN"/>
              <a:t>, </a:t>
            </a:r>
            <a:r>
              <a:rPr lang="zh-CN" altLang="en-US"/>
              <a:t>右左双旋</a:t>
            </a:r>
            <a:r>
              <a:rPr lang="en-US" altLang="zh-CN"/>
              <a:t>)</a:t>
            </a:r>
            <a:endParaRPr lang="en-US" altLang="zh-CN"/>
          </a:p>
        </p:txBody>
      </p:sp>
      <p:sp>
        <p:nvSpPr>
          <p:cNvPr id="4" name="文本框 3"/>
          <p:cNvSpPr txBox="1"/>
          <p:nvPr/>
        </p:nvSpPr>
        <p:spPr>
          <a:xfrm>
            <a:off x="950595" y="1156335"/>
            <a:ext cx="7953375" cy="368300"/>
          </a:xfrm>
          <a:prstGeom prst="rect">
            <a:avLst/>
          </a:prstGeom>
          <a:noFill/>
        </p:spPr>
        <p:txBody>
          <a:bodyPr wrap="square" rtlCol="0">
            <a:spAutoFit/>
          </a:bodyPr>
          <a:p>
            <a:r>
              <a:rPr lang="zh-CN" altLang="en-US"/>
              <a:t>单旋解决不了的问题</a:t>
            </a:r>
            <a:r>
              <a:rPr lang="en-US" altLang="zh-CN"/>
              <a:t>(</a:t>
            </a:r>
            <a:r>
              <a:rPr lang="zh-CN" altLang="en-US"/>
              <a:t>即当变化分支是唯一的最深分支时</a:t>
            </a:r>
            <a:r>
              <a:rPr lang="en-US" altLang="zh-CN"/>
              <a:t>)</a:t>
            </a:r>
            <a:endParaRPr lang="en-US" altLang="zh-CN"/>
          </a:p>
        </p:txBody>
      </p:sp>
      <p:sp>
        <p:nvSpPr>
          <p:cNvPr id="11" name="椭圆 10"/>
          <p:cNvSpPr/>
          <p:nvPr/>
        </p:nvSpPr>
        <p:spPr>
          <a:xfrm>
            <a:off x="768985" y="41459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1205230" y="36379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1705610" y="3079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9" name="椭圆 18"/>
          <p:cNvSpPr/>
          <p:nvPr/>
        </p:nvSpPr>
        <p:spPr>
          <a:xfrm>
            <a:off x="2077720" y="26015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0" name="椭圆 19"/>
          <p:cNvSpPr/>
          <p:nvPr/>
        </p:nvSpPr>
        <p:spPr>
          <a:xfrm>
            <a:off x="2578100" y="2063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39" name="直接连接符 38"/>
          <p:cNvCxnSpPr>
            <a:stCxn id="11" idx="7"/>
            <a:endCxn id="12" idx="3"/>
          </p:cNvCxnSpPr>
          <p:nvPr/>
        </p:nvCxnSpPr>
        <p:spPr>
          <a:xfrm flipV="1">
            <a:off x="1141095" y="4018915"/>
            <a:ext cx="128270" cy="192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2" idx="7"/>
            <a:endCxn id="13" idx="3"/>
          </p:cNvCxnSpPr>
          <p:nvPr/>
        </p:nvCxnSpPr>
        <p:spPr>
          <a:xfrm flipV="1">
            <a:off x="1577340" y="3460115"/>
            <a:ext cx="192405" cy="243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19" idx="3"/>
          </p:cNvCxnSpPr>
          <p:nvPr/>
        </p:nvCxnSpPr>
        <p:spPr>
          <a:xfrm flipV="1">
            <a:off x="1985010" y="2982595"/>
            <a:ext cx="156845" cy="167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9" idx="7"/>
            <a:endCxn id="20" idx="3"/>
          </p:cNvCxnSpPr>
          <p:nvPr/>
        </p:nvCxnSpPr>
        <p:spPr>
          <a:xfrm flipV="1">
            <a:off x="2449830" y="2444115"/>
            <a:ext cx="192405" cy="222885"/>
          </a:xfrm>
          <a:prstGeom prst="line">
            <a:avLst/>
          </a:prstGeom>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870835" y="403352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44" name="椭圆 43"/>
          <p:cNvSpPr/>
          <p:nvPr/>
        </p:nvSpPr>
        <p:spPr>
          <a:xfrm>
            <a:off x="3371215" y="34651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45" name="椭圆 44"/>
          <p:cNvSpPr/>
          <p:nvPr/>
        </p:nvSpPr>
        <p:spPr>
          <a:xfrm>
            <a:off x="3871595" y="403352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46" name="椭圆 45"/>
          <p:cNvSpPr/>
          <p:nvPr/>
        </p:nvSpPr>
        <p:spPr>
          <a:xfrm>
            <a:off x="380746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47" name="椭圆 46"/>
          <p:cNvSpPr/>
          <p:nvPr/>
        </p:nvSpPr>
        <p:spPr>
          <a:xfrm>
            <a:off x="4307840" y="237871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48" name="直接连接符 47"/>
          <p:cNvCxnSpPr>
            <a:stCxn id="43" idx="7"/>
            <a:endCxn id="44" idx="3"/>
          </p:cNvCxnSpPr>
          <p:nvPr/>
        </p:nvCxnSpPr>
        <p:spPr>
          <a:xfrm flipV="1">
            <a:off x="3242945" y="3846195"/>
            <a:ext cx="192405" cy="25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4" idx="5"/>
            <a:endCxn id="45" idx="1"/>
          </p:cNvCxnSpPr>
          <p:nvPr/>
        </p:nvCxnSpPr>
        <p:spPr>
          <a:xfrm>
            <a:off x="3743325" y="3846195"/>
            <a:ext cx="192405" cy="25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6" idx="3"/>
          </p:cNvCxnSpPr>
          <p:nvPr/>
        </p:nvCxnSpPr>
        <p:spPr>
          <a:xfrm flipV="1">
            <a:off x="3714750" y="3298190"/>
            <a:ext cx="156845" cy="167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6" idx="7"/>
            <a:endCxn id="47" idx="3"/>
          </p:cNvCxnSpPr>
          <p:nvPr/>
        </p:nvCxnSpPr>
        <p:spPr>
          <a:xfrm flipV="1">
            <a:off x="4179570" y="2759710"/>
            <a:ext cx="192405" cy="222885"/>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5271770" y="3460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3" name="椭圆 52"/>
          <p:cNvSpPr/>
          <p:nvPr/>
        </p:nvSpPr>
        <p:spPr>
          <a:xfrm>
            <a:off x="574040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54" name="椭圆 53"/>
          <p:cNvSpPr/>
          <p:nvPr/>
        </p:nvSpPr>
        <p:spPr>
          <a:xfrm>
            <a:off x="5932805" y="400367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55" name="椭圆 54"/>
          <p:cNvSpPr/>
          <p:nvPr/>
        </p:nvSpPr>
        <p:spPr>
          <a:xfrm>
            <a:off x="6369050" y="34651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56" name="椭圆 55"/>
          <p:cNvSpPr/>
          <p:nvPr/>
        </p:nvSpPr>
        <p:spPr>
          <a:xfrm>
            <a:off x="6602095" y="193230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57" name="直接连接符 56"/>
          <p:cNvCxnSpPr>
            <a:stCxn id="52" idx="7"/>
            <a:endCxn id="53" idx="3"/>
          </p:cNvCxnSpPr>
          <p:nvPr/>
        </p:nvCxnSpPr>
        <p:spPr>
          <a:xfrm flipV="1">
            <a:off x="5643880" y="3298190"/>
            <a:ext cx="16065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5"/>
            <a:endCxn id="55" idx="1"/>
          </p:cNvCxnSpPr>
          <p:nvPr/>
        </p:nvCxnSpPr>
        <p:spPr>
          <a:xfrm>
            <a:off x="6112510" y="3298190"/>
            <a:ext cx="320675" cy="232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7"/>
            <a:endCxn id="55" idx="3"/>
          </p:cNvCxnSpPr>
          <p:nvPr/>
        </p:nvCxnSpPr>
        <p:spPr>
          <a:xfrm flipV="1">
            <a:off x="6304915" y="3846195"/>
            <a:ext cx="128270" cy="222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3" idx="7"/>
            <a:endCxn id="56" idx="3"/>
          </p:cNvCxnSpPr>
          <p:nvPr/>
        </p:nvCxnSpPr>
        <p:spPr>
          <a:xfrm flipV="1">
            <a:off x="6112510" y="2313305"/>
            <a:ext cx="553720"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802513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62" name="椭圆 61"/>
          <p:cNvSpPr/>
          <p:nvPr/>
        </p:nvSpPr>
        <p:spPr>
          <a:xfrm>
            <a:off x="8562340" y="193230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63" name="椭圆 62"/>
          <p:cNvSpPr/>
          <p:nvPr/>
        </p:nvSpPr>
        <p:spPr>
          <a:xfrm>
            <a:off x="8903970" y="409892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64" name="椭圆 63"/>
          <p:cNvSpPr/>
          <p:nvPr/>
        </p:nvSpPr>
        <p:spPr>
          <a:xfrm>
            <a:off x="9277350" y="3465195"/>
            <a:ext cx="436245" cy="478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65" name="椭圆 64"/>
          <p:cNvSpPr/>
          <p:nvPr/>
        </p:nvSpPr>
        <p:spPr>
          <a:xfrm>
            <a:off x="964946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66" name="直接连接符 65"/>
          <p:cNvCxnSpPr>
            <a:stCxn id="61" idx="0"/>
            <a:endCxn id="62" idx="3"/>
          </p:cNvCxnSpPr>
          <p:nvPr/>
        </p:nvCxnSpPr>
        <p:spPr>
          <a:xfrm flipV="1">
            <a:off x="8243570" y="2313305"/>
            <a:ext cx="382905" cy="60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a:endCxn id="64" idx="7"/>
          </p:cNvCxnSpPr>
          <p:nvPr/>
        </p:nvCxnSpPr>
        <p:spPr>
          <a:xfrm flipH="1">
            <a:off x="9649460" y="3298190"/>
            <a:ext cx="64135" cy="23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0"/>
            <a:endCxn id="64" idx="3"/>
          </p:cNvCxnSpPr>
          <p:nvPr/>
        </p:nvCxnSpPr>
        <p:spPr>
          <a:xfrm flipV="1">
            <a:off x="9122410" y="3873500"/>
            <a:ext cx="219075" cy="22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2" idx="5"/>
            <a:endCxn id="65" idx="1"/>
          </p:cNvCxnSpPr>
          <p:nvPr/>
        </p:nvCxnSpPr>
        <p:spPr>
          <a:xfrm>
            <a:off x="8934450" y="2313305"/>
            <a:ext cx="77914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392670" y="4660900"/>
            <a:ext cx="3376295" cy="368300"/>
          </a:xfrm>
          <a:prstGeom prst="rect">
            <a:avLst/>
          </a:prstGeom>
          <a:noFill/>
        </p:spPr>
        <p:txBody>
          <a:bodyPr wrap="square" rtlCol="0">
            <a:spAutoFit/>
          </a:bodyPr>
          <a:p>
            <a:r>
              <a:rPr lang="zh-CN" altLang="en-US"/>
              <a:t>此时任然不是一个平衡</a:t>
            </a:r>
            <a:r>
              <a:rPr lang="zh-CN" altLang="en-US"/>
              <a:t>二叉树</a:t>
            </a: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52" name="椭圆 51"/>
          <p:cNvSpPr/>
          <p:nvPr/>
        </p:nvSpPr>
        <p:spPr>
          <a:xfrm>
            <a:off x="970280" y="375412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3" name="椭圆 52"/>
          <p:cNvSpPr/>
          <p:nvPr/>
        </p:nvSpPr>
        <p:spPr>
          <a:xfrm>
            <a:off x="143891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54" name="椭圆 53"/>
          <p:cNvSpPr/>
          <p:nvPr/>
        </p:nvSpPr>
        <p:spPr>
          <a:xfrm>
            <a:off x="1631315" y="429768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55" name="椭圆 54"/>
          <p:cNvSpPr/>
          <p:nvPr/>
        </p:nvSpPr>
        <p:spPr>
          <a:xfrm>
            <a:off x="2067560" y="375412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56" name="椭圆 55"/>
          <p:cNvSpPr/>
          <p:nvPr/>
        </p:nvSpPr>
        <p:spPr>
          <a:xfrm>
            <a:off x="2300605"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57" name="直接连接符 56"/>
          <p:cNvCxnSpPr>
            <a:stCxn id="52" idx="7"/>
            <a:endCxn id="53" idx="3"/>
          </p:cNvCxnSpPr>
          <p:nvPr/>
        </p:nvCxnSpPr>
        <p:spPr>
          <a:xfrm flipV="1">
            <a:off x="1342390" y="3592195"/>
            <a:ext cx="16065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5"/>
            <a:endCxn id="55" idx="1"/>
          </p:cNvCxnSpPr>
          <p:nvPr/>
        </p:nvCxnSpPr>
        <p:spPr>
          <a:xfrm>
            <a:off x="1811020" y="3592195"/>
            <a:ext cx="32067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7"/>
            <a:endCxn id="55" idx="3"/>
          </p:cNvCxnSpPr>
          <p:nvPr/>
        </p:nvCxnSpPr>
        <p:spPr>
          <a:xfrm flipV="1">
            <a:off x="2003425" y="4135120"/>
            <a:ext cx="128270" cy="22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3" idx="7"/>
            <a:endCxn id="56" idx="3"/>
          </p:cNvCxnSpPr>
          <p:nvPr/>
        </p:nvCxnSpPr>
        <p:spPr>
          <a:xfrm flipV="1">
            <a:off x="1811020" y="2607310"/>
            <a:ext cx="553720"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6525" y="685165"/>
            <a:ext cx="3653790" cy="368300"/>
          </a:xfrm>
          <a:prstGeom prst="rect">
            <a:avLst/>
          </a:prstGeom>
          <a:noFill/>
        </p:spPr>
        <p:txBody>
          <a:bodyPr wrap="square" rtlCol="0">
            <a:spAutoFit/>
          </a:bodyPr>
          <a:p>
            <a:r>
              <a:rPr lang="zh-CN" altLang="en-US">
                <a:sym typeface="+mn-ea"/>
              </a:rPr>
              <a:t>二叉树的双旋</a:t>
            </a:r>
            <a:r>
              <a:rPr lang="en-US" altLang="zh-CN">
                <a:sym typeface="+mn-ea"/>
              </a:rPr>
              <a:t>(</a:t>
            </a:r>
            <a:r>
              <a:rPr lang="zh-CN" altLang="en-US">
                <a:sym typeface="+mn-ea"/>
              </a:rPr>
              <a:t>左右双旋</a:t>
            </a:r>
            <a:r>
              <a:rPr lang="en-US" altLang="zh-CN">
                <a:sym typeface="+mn-ea"/>
              </a:rPr>
              <a:t>, </a:t>
            </a:r>
            <a:r>
              <a:rPr lang="zh-CN" altLang="en-US">
                <a:sym typeface="+mn-ea"/>
              </a:rPr>
              <a:t>右左双旋</a:t>
            </a:r>
            <a:r>
              <a:rPr lang="en-US" altLang="zh-CN">
                <a:sym typeface="+mn-ea"/>
              </a:rPr>
              <a:t>)</a:t>
            </a:r>
            <a:endParaRPr lang="zh-CN" altLang="en-US"/>
          </a:p>
        </p:txBody>
      </p:sp>
      <p:sp>
        <p:nvSpPr>
          <p:cNvPr id="61" name="椭圆 60"/>
          <p:cNvSpPr/>
          <p:nvPr/>
        </p:nvSpPr>
        <p:spPr>
          <a:xfrm>
            <a:off x="369443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62" name="椭圆 61"/>
          <p:cNvSpPr/>
          <p:nvPr/>
        </p:nvSpPr>
        <p:spPr>
          <a:xfrm>
            <a:off x="4231640"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63" name="椭圆 62"/>
          <p:cNvSpPr/>
          <p:nvPr/>
        </p:nvSpPr>
        <p:spPr>
          <a:xfrm>
            <a:off x="4573270" y="439293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64" name="椭圆 63"/>
          <p:cNvSpPr/>
          <p:nvPr/>
        </p:nvSpPr>
        <p:spPr>
          <a:xfrm>
            <a:off x="4946650" y="3759200"/>
            <a:ext cx="436245" cy="47815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65" name="椭圆 64"/>
          <p:cNvSpPr/>
          <p:nvPr/>
        </p:nvSpPr>
        <p:spPr>
          <a:xfrm>
            <a:off x="531876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66" name="直接连接符 65"/>
          <p:cNvCxnSpPr>
            <a:stCxn id="61" idx="0"/>
            <a:endCxn id="62" idx="3"/>
          </p:cNvCxnSpPr>
          <p:nvPr/>
        </p:nvCxnSpPr>
        <p:spPr>
          <a:xfrm flipV="1">
            <a:off x="3912870" y="2607310"/>
            <a:ext cx="382905" cy="60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a:endCxn id="64" idx="7"/>
          </p:cNvCxnSpPr>
          <p:nvPr/>
        </p:nvCxnSpPr>
        <p:spPr>
          <a:xfrm flipH="1">
            <a:off x="5318760" y="3592195"/>
            <a:ext cx="64135" cy="23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0"/>
            <a:endCxn id="64" idx="3"/>
          </p:cNvCxnSpPr>
          <p:nvPr/>
        </p:nvCxnSpPr>
        <p:spPr>
          <a:xfrm flipV="1">
            <a:off x="4791710" y="4167505"/>
            <a:ext cx="219075" cy="22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2" idx="5"/>
            <a:endCxn id="65" idx="1"/>
          </p:cNvCxnSpPr>
          <p:nvPr/>
        </p:nvCxnSpPr>
        <p:spPr>
          <a:xfrm>
            <a:off x="4603750" y="2607310"/>
            <a:ext cx="77914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99795" y="4965065"/>
            <a:ext cx="5294630" cy="922020"/>
          </a:xfrm>
          <a:prstGeom prst="rect">
            <a:avLst/>
          </a:prstGeom>
          <a:noFill/>
        </p:spPr>
        <p:txBody>
          <a:bodyPr wrap="square" rtlCol="0">
            <a:spAutoFit/>
          </a:bodyPr>
          <a:p>
            <a:r>
              <a:rPr lang="zh-CN" altLang="en-US"/>
              <a:t>变化分支成为了唯一的最深分支，无法通过单旋来</a:t>
            </a:r>
            <a:r>
              <a:rPr lang="zh-CN" altLang="en-US"/>
              <a:t>解决</a:t>
            </a:r>
            <a:endParaRPr lang="zh-CN" altLang="en-US"/>
          </a:p>
          <a:p>
            <a:r>
              <a:rPr lang="zh-CN" altLang="en-US"/>
              <a:t>只有先反向旋转，先解决掉这种特殊的变化</a:t>
            </a:r>
            <a:r>
              <a:rPr lang="zh-CN" altLang="en-US"/>
              <a:t>分支</a:t>
            </a:r>
            <a:endParaRPr lang="zh-CN" altLang="en-US"/>
          </a:p>
        </p:txBody>
      </p:sp>
      <p:sp>
        <p:nvSpPr>
          <p:cNvPr id="11" name="椭圆 10"/>
          <p:cNvSpPr/>
          <p:nvPr/>
        </p:nvSpPr>
        <p:spPr>
          <a:xfrm>
            <a:off x="6638925" y="439293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7011035" y="379095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7442200" y="439293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9" name="椭圆 18"/>
          <p:cNvSpPr/>
          <p:nvPr/>
        </p:nvSpPr>
        <p:spPr>
          <a:xfrm>
            <a:off x="7506335" y="319659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0" name="椭圆 19"/>
          <p:cNvSpPr/>
          <p:nvPr/>
        </p:nvSpPr>
        <p:spPr>
          <a:xfrm>
            <a:off x="8111490"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22" name="直接连接符 21"/>
          <p:cNvCxnSpPr>
            <a:stCxn id="11" idx="0"/>
            <a:endCxn id="12" idx="3"/>
          </p:cNvCxnSpPr>
          <p:nvPr/>
        </p:nvCxnSpPr>
        <p:spPr>
          <a:xfrm flipV="1">
            <a:off x="6857365" y="4171950"/>
            <a:ext cx="217805" cy="220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7"/>
            <a:endCxn id="19" idx="3"/>
          </p:cNvCxnSpPr>
          <p:nvPr/>
        </p:nvCxnSpPr>
        <p:spPr>
          <a:xfrm flipV="1">
            <a:off x="7383145" y="3577590"/>
            <a:ext cx="187325" cy="27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1"/>
            <a:endCxn id="12" idx="5"/>
          </p:cNvCxnSpPr>
          <p:nvPr/>
        </p:nvCxnSpPr>
        <p:spPr>
          <a:xfrm flipH="1" flipV="1">
            <a:off x="7383145" y="4171950"/>
            <a:ext cx="123190" cy="2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p:cNvCxnSpPr>
          <p:nvPr/>
        </p:nvCxnSpPr>
        <p:spPr>
          <a:xfrm flipV="1">
            <a:off x="7724775" y="2607310"/>
            <a:ext cx="450850" cy="58928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863715" y="4904740"/>
            <a:ext cx="1014730" cy="368300"/>
          </a:xfrm>
          <a:prstGeom prst="rect">
            <a:avLst/>
          </a:prstGeom>
          <a:noFill/>
        </p:spPr>
        <p:txBody>
          <a:bodyPr wrap="square" rtlCol="0">
            <a:spAutoFit/>
          </a:bodyPr>
          <a:p>
            <a:r>
              <a:rPr lang="zh-CN" altLang="en-US"/>
              <a:t>先</a:t>
            </a:r>
            <a:r>
              <a:rPr lang="zh-CN" altLang="en-US"/>
              <a:t>左旋</a:t>
            </a:r>
            <a:endParaRPr lang="zh-CN" altLang="en-US"/>
          </a:p>
        </p:txBody>
      </p:sp>
      <p:sp>
        <p:nvSpPr>
          <p:cNvPr id="28" name="椭圆 27"/>
          <p:cNvSpPr/>
          <p:nvPr/>
        </p:nvSpPr>
        <p:spPr>
          <a:xfrm>
            <a:off x="9089390" y="385635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9" name="椭圆 28"/>
          <p:cNvSpPr/>
          <p:nvPr/>
        </p:nvSpPr>
        <p:spPr>
          <a:xfrm>
            <a:off x="9538335"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30" name="椭圆 29"/>
          <p:cNvSpPr/>
          <p:nvPr/>
        </p:nvSpPr>
        <p:spPr>
          <a:xfrm>
            <a:off x="9910445" y="3856355"/>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31" name="椭圆 30"/>
          <p:cNvSpPr/>
          <p:nvPr/>
        </p:nvSpPr>
        <p:spPr>
          <a:xfrm>
            <a:off x="10148570" y="222631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32" name="椭圆 31"/>
          <p:cNvSpPr/>
          <p:nvPr/>
        </p:nvSpPr>
        <p:spPr>
          <a:xfrm>
            <a:off x="10763250" y="319659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33" name="直接连接符 32"/>
          <p:cNvCxnSpPr>
            <a:stCxn id="28" idx="0"/>
            <a:endCxn id="29" idx="3"/>
          </p:cNvCxnSpPr>
          <p:nvPr/>
        </p:nvCxnSpPr>
        <p:spPr>
          <a:xfrm flipV="1">
            <a:off x="9307830" y="3592195"/>
            <a:ext cx="294640" cy="26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9" idx="7"/>
            <a:endCxn id="31" idx="3"/>
          </p:cNvCxnSpPr>
          <p:nvPr/>
        </p:nvCxnSpPr>
        <p:spPr>
          <a:xfrm flipV="1">
            <a:off x="9910445" y="2607310"/>
            <a:ext cx="302260" cy="66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0"/>
            <a:endCxn id="29" idx="5"/>
          </p:cNvCxnSpPr>
          <p:nvPr/>
        </p:nvCxnSpPr>
        <p:spPr>
          <a:xfrm flipH="1" flipV="1">
            <a:off x="9910445" y="3592195"/>
            <a:ext cx="218440" cy="26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1" idx="5"/>
            <a:endCxn id="32" idx="1"/>
          </p:cNvCxnSpPr>
          <p:nvPr/>
        </p:nvCxnSpPr>
        <p:spPr>
          <a:xfrm>
            <a:off x="10520680" y="2607310"/>
            <a:ext cx="306705" cy="654685"/>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166225" y="4874260"/>
            <a:ext cx="2109470" cy="368300"/>
          </a:xfrm>
          <a:prstGeom prst="rect">
            <a:avLst/>
          </a:prstGeom>
          <a:noFill/>
        </p:spPr>
        <p:txBody>
          <a:bodyPr wrap="square" rtlCol="0">
            <a:spAutoFit/>
          </a:bodyPr>
          <a:p>
            <a:r>
              <a:rPr lang="zh-CN" altLang="en-US"/>
              <a:t>此时已经</a:t>
            </a:r>
            <a:r>
              <a:rPr lang="zh-CN" altLang="en-US"/>
              <a:t>平衡</a:t>
            </a:r>
            <a:endParaRPr lang="zh-CN" altLang="en-US"/>
          </a:p>
        </p:txBody>
      </p:sp>
      <p:sp>
        <p:nvSpPr>
          <p:cNvPr id="39" name="文本框 38"/>
          <p:cNvSpPr txBox="1"/>
          <p:nvPr/>
        </p:nvSpPr>
        <p:spPr>
          <a:xfrm>
            <a:off x="686435" y="1121410"/>
            <a:ext cx="9615805" cy="1198880"/>
          </a:xfrm>
          <a:prstGeom prst="rect">
            <a:avLst/>
          </a:prstGeom>
          <a:noFill/>
        </p:spPr>
        <p:txBody>
          <a:bodyPr wrap="square" rtlCol="0">
            <a:spAutoFit/>
          </a:bodyPr>
          <a:p>
            <a:r>
              <a:rPr lang="zh-CN" altLang="en-US">
                <a:sym typeface="+mn-ea"/>
              </a:rPr>
              <a:t>当要对分支进行左旋时，变化分支为唯一的最深分支，必须先对新根进行右旋，这种旋转叫做左右双旋</a:t>
            </a:r>
            <a:endParaRPr lang="zh-CN" altLang="en-US"/>
          </a:p>
          <a:p>
            <a:r>
              <a:rPr lang="zh-CN" altLang="en-US">
                <a:sym typeface="+mn-ea"/>
              </a:rPr>
              <a:t>当要对分支进行右旋时，变化分支为唯一的最深分支，必须先对新根进行左旋，这种旋转叫做右</a:t>
            </a:r>
            <a:r>
              <a:rPr lang="zh-CN" altLang="en-US">
                <a:sym typeface="+mn-ea"/>
              </a:rPr>
              <a:t>左双旋</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0792"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904240" y="5586095"/>
            <a:ext cx="5974080" cy="39560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椭圆 1"/>
          <p:cNvSpPr/>
          <p:nvPr/>
        </p:nvSpPr>
        <p:spPr>
          <a:xfrm>
            <a:off x="3721100" y="70167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 name="椭圆 3"/>
          <p:cNvSpPr/>
          <p:nvPr/>
        </p:nvSpPr>
        <p:spPr>
          <a:xfrm>
            <a:off x="623570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1" name="椭圆 10"/>
          <p:cNvSpPr/>
          <p:nvPr/>
        </p:nvSpPr>
        <p:spPr>
          <a:xfrm>
            <a:off x="318262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2" name="椭圆 11"/>
          <p:cNvSpPr/>
          <p:nvPr/>
        </p:nvSpPr>
        <p:spPr>
          <a:xfrm>
            <a:off x="227012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438594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0" name="椭圆 19"/>
          <p:cNvSpPr/>
          <p:nvPr/>
        </p:nvSpPr>
        <p:spPr>
          <a:xfrm>
            <a:off x="505523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138112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3" name="直接连接符 22"/>
          <p:cNvCxnSpPr>
            <a:stCxn id="2" idx="3"/>
            <a:endCxn id="12" idx="7"/>
          </p:cNvCxnSpPr>
          <p:nvPr/>
        </p:nvCxnSpPr>
        <p:spPr>
          <a:xfrm flipH="1">
            <a:off x="2927350" y="131445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0"/>
          </p:cNvCxnSpPr>
          <p:nvPr/>
        </p:nvCxnSpPr>
        <p:spPr>
          <a:xfrm flipV="1">
            <a:off x="4770755" y="306832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 idx="5"/>
            <a:endCxn id="20" idx="1"/>
          </p:cNvCxnSpPr>
          <p:nvPr/>
        </p:nvCxnSpPr>
        <p:spPr>
          <a:xfrm>
            <a:off x="4378325" y="131445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1"/>
            <a:endCxn id="12" idx="5"/>
          </p:cNvCxnSpPr>
          <p:nvPr/>
        </p:nvCxnSpPr>
        <p:spPr>
          <a:xfrm flipH="1" flipV="1">
            <a:off x="2927350" y="299402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22" idx="0"/>
          </p:cNvCxnSpPr>
          <p:nvPr/>
        </p:nvCxnSpPr>
        <p:spPr>
          <a:xfrm flipH="1">
            <a:off x="1765935" y="30283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 idx="1"/>
            <a:endCxn id="20" idx="5"/>
          </p:cNvCxnSpPr>
          <p:nvPr/>
        </p:nvCxnSpPr>
        <p:spPr>
          <a:xfrm flipH="1" flipV="1">
            <a:off x="5712460" y="2994025"/>
            <a:ext cx="6356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957695" y="1171575"/>
            <a:ext cx="3367405" cy="1753235"/>
          </a:xfrm>
          <a:prstGeom prst="rect">
            <a:avLst/>
          </a:prstGeom>
          <a:noFill/>
        </p:spPr>
        <p:txBody>
          <a:bodyPr wrap="square" rtlCol="0">
            <a:spAutoFit/>
          </a:bodyPr>
          <a:p>
            <a:r>
              <a:rPr lang="zh-CN" altLang="en-US"/>
              <a:t>前序遍历</a:t>
            </a:r>
            <a:r>
              <a:rPr lang="en-US" altLang="zh-CN"/>
              <a:t>(</a:t>
            </a:r>
            <a:r>
              <a:rPr lang="zh-CN" altLang="en-US"/>
              <a:t>先根遍历</a:t>
            </a:r>
            <a:r>
              <a:rPr lang="en-US" altLang="zh-CN"/>
              <a:t>)</a:t>
            </a:r>
            <a:r>
              <a:rPr lang="zh-CN" altLang="en-US"/>
              <a:t>：</a:t>
            </a:r>
            <a:endParaRPr lang="zh-CN" altLang="en-US"/>
          </a:p>
          <a:p>
            <a:r>
              <a:rPr lang="en-US" altLang="zh-CN"/>
              <a:t>ABDECFG</a:t>
            </a:r>
            <a:endParaRPr lang="en-US" altLang="zh-CN"/>
          </a:p>
          <a:p>
            <a:r>
              <a:rPr lang="zh-CN" altLang="en-US"/>
              <a:t>中序遍历</a:t>
            </a:r>
            <a:r>
              <a:rPr lang="en-US" altLang="zh-CN"/>
              <a:t>(</a:t>
            </a:r>
            <a:r>
              <a:rPr lang="zh-CN" altLang="en-US"/>
              <a:t>中根遍历</a:t>
            </a:r>
            <a:r>
              <a:rPr lang="en-US" altLang="zh-CN"/>
              <a:t>):</a:t>
            </a:r>
            <a:endParaRPr lang="en-US" altLang="zh-CN"/>
          </a:p>
          <a:p>
            <a:r>
              <a:rPr lang="en-US" altLang="zh-CN"/>
              <a:t>DBEAFCG</a:t>
            </a:r>
            <a:endParaRPr lang="en-US" altLang="zh-CN"/>
          </a:p>
          <a:p>
            <a:r>
              <a:rPr lang="zh-CN" altLang="en-US"/>
              <a:t>后序遍历</a:t>
            </a:r>
            <a:r>
              <a:rPr lang="en-US" altLang="zh-CN"/>
              <a:t>(</a:t>
            </a:r>
            <a:r>
              <a:rPr lang="zh-CN" altLang="en-US"/>
              <a:t>后根遍历</a:t>
            </a:r>
            <a:r>
              <a:rPr lang="en-US" altLang="zh-CN"/>
              <a:t>):</a:t>
            </a:r>
            <a:endParaRPr lang="en-US" altLang="zh-CN"/>
          </a:p>
          <a:p>
            <a:r>
              <a:rPr lang="en-US" altLang="zh-CN"/>
              <a:t>DEBFGCA</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2003567" y="354729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536700" y="979170"/>
            <a:ext cx="4244975" cy="645160"/>
          </a:xfrm>
          <a:prstGeom prst="rect">
            <a:avLst/>
          </a:prstGeom>
          <a:noFill/>
        </p:spPr>
        <p:txBody>
          <a:bodyPr wrap="square" rtlCol="0">
            <a:spAutoFit/>
          </a:bodyPr>
          <a:p>
            <a:r>
              <a:rPr lang="zh-CN" altLang="en-US"/>
              <a:t>前序遍历：</a:t>
            </a:r>
            <a:r>
              <a:rPr lang="en-US" altLang="zh-CN"/>
              <a:t> </a:t>
            </a:r>
            <a:r>
              <a:rPr lang="en-US" altLang="zh-CN">
                <a:sym typeface="+mn-ea"/>
              </a:rPr>
              <a:t>A  BDECFG</a:t>
            </a:r>
            <a:endParaRPr lang="en-US" altLang="zh-CN"/>
          </a:p>
          <a:p>
            <a:r>
              <a:rPr lang="zh-CN" altLang="en-US"/>
              <a:t>中序遍历：</a:t>
            </a:r>
            <a:r>
              <a:rPr lang="en-US" altLang="zh-CN"/>
              <a:t> </a:t>
            </a:r>
            <a:r>
              <a:rPr lang="en-US" altLang="zh-CN">
                <a:sym typeface="+mn-ea"/>
              </a:rPr>
              <a:t>DBE    A     FCG</a:t>
            </a:r>
            <a:endParaRPr lang="en-US" altLang="zh-CN"/>
          </a:p>
        </p:txBody>
      </p:sp>
      <p:sp>
        <p:nvSpPr>
          <p:cNvPr id="12" name="文本框 11"/>
          <p:cNvSpPr txBox="1"/>
          <p:nvPr/>
        </p:nvSpPr>
        <p:spPr>
          <a:xfrm>
            <a:off x="1536065" y="1971040"/>
            <a:ext cx="4170680" cy="645160"/>
          </a:xfrm>
          <a:prstGeom prst="rect">
            <a:avLst/>
          </a:prstGeom>
          <a:noFill/>
        </p:spPr>
        <p:txBody>
          <a:bodyPr wrap="square" rtlCol="0">
            <a:spAutoFit/>
          </a:bodyPr>
          <a:p>
            <a:r>
              <a:rPr lang="zh-CN" altLang="en-US"/>
              <a:t>前序遍历：</a:t>
            </a:r>
            <a:r>
              <a:rPr lang="en-US" altLang="zh-CN"/>
              <a:t> </a:t>
            </a:r>
            <a:r>
              <a:rPr lang="en-US" altLang="zh-CN">
                <a:sym typeface="+mn-ea"/>
              </a:rPr>
              <a:t>A  BDE   CFG</a:t>
            </a:r>
            <a:endParaRPr lang="en-US" altLang="zh-CN"/>
          </a:p>
          <a:p>
            <a:r>
              <a:rPr lang="zh-CN" altLang="en-US"/>
              <a:t>中序遍历：</a:t>
            </a:r>
            <a:r>
              <a:rPr lang="en-US" altLang="zh-CN"/>
              <a:t> </a:t>
            </a:r>
            <a:r>
              <a:rPr lang="en-US" altLang="zh-CN">
                <a:sym typeface="+mn-ea"/>
              </a:rPr>
              <a:t>DBE    A     FCG</a:t>
            </a:r>
            <a:endParaRPr lang="en-US" altLang="zh-CN"/>
          </a:p>
        </p:txBody>
      </p:sp>
      <p:sp>
        <p:nvSpPr>
          <p:cNvPr id="19" name="文本框 18"/>
          <p:cNvSpPr txBox="1"/>
          <p:nvPr/>
        </p:nvSpPr>
        <p:spPr>
          <a:xfrm>
            <a:off x="1536700" y="2759075"/>
            <a:ext cx="4297045" cy="645160"/>
          </a:xfrm>
          <a:prstGeom prst="rect">
            <a:avLst/>
          </a:prstGeom>
          <a:noFill/>
        </p:spPr>
        <p:txBody>
          <a:bodyPr wrap="square" rtlCol="0">
            <a:spAutoFit/>
          </a:bodyPr>
          <a:p>
            <a:r>
              <a:rPr lang="zh-CN" altLang="en-US"/>
              <a:t>前序遍历：</a:t>
            </a:r>
            <a:r>
              <a:rPr lang="en-US" altLang="zh-CN"/>
              <a:t> </a:t>
            </a:r>
            <a:r>
              <a:rPr lang="en-US" altLang="zh-CN">
                <a:sym typeface="+mn-ea"/>
              </a:rPr>
              <a:t>A  B  DE   C   FG</a:t>
            </a:r>
            <a:endParaRPr lang="en-US" altLang="zh-CN"/>
          </a:p>
          <a:p>
            <a:r>
              <a:rPr lang="zh-CN" altLang="en-US"/>
              <a:t>中序遍历：</a:t>
            </a:r>
            <a:r>
              <a:rPr lang="en-US" altLang="zh-CN"/>
              <a:t> </a:t>
            </a:r>
            <a:r>
              <a:rPr lang="en-US" altLang="zh-CN">
                <a:sym typeface="+mn-ea"/>
              </a:rPr>
              <a:t>D   B   E    A     F    C   G</a:t>
            </a:r>
            <a:endParaRPr lang="en-US" altLang="zh-CN"/>
          </a:p>
        </p:txBody>
      </p:sp>
      <p:sp>
        <p:nvSpPr>
          <p:cNvPr id="44" name="椭圆 43"/>
          <p:cNvSpPr/>
          <p:nvPr/>
        </p:nvSpPr>
        <p:spPr>
          <a:xfrm>
            <a:off x="7331710" y="11563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5" name="椭圆 44"/>
          <p:cNvSpPr/>
          <p:nvPr/>
        </p:nvSpPr>
        <p:spPr>
          <a:xfrm>
            <a:off x="984631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46" name="椭圆 45"/>
          <p:cNvSpPr/>
          <p:nvPr/>
        </p:nvSpPr>
        <p:spPr>
          <a:xfrm>
            <a:off x="679323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47" name="椭圆 46"/>
          <p:cNvSpPr/>
          <p:nvPr/>
        </p:nvSpPr>
        <p:spPr>
          <a:xfrm>
            <a:off x="588073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48" name="椭圆 47"/>
          <p:cNvSpPr/>
          <p:nvPr/>
        </p:nvSpPr>
        <p:spPr>
          <a:xfrm>
            <a:off x="799655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49" name="椭圆 48"/>
          <p:cNvSpPr/>
          <p:nvPr/>
        </p:nvSpPr>
        <p:spPr>
          <a:xfrm>
            <a:off x="866584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50" name="椭圆 49"/>
          <p:cNvSpPr/>
          <p:nvPr/>
        </p:nvSpPr>
        <p:spPr>
          <a:xfrm>
            <a:off x="499173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51" name="直接连接符 50"/>
          <p:cNvCxnSpPr>
            <a:stCxn id="44" idx="3"/>
            <a:endCxn id="47" idx="7"/>
          </p:cNvCxnSpPr>
          <p:nvPr/>
        </p:nvCxnSpPr>
        <p:spPr>
          <a:xfrm flipH="1">
            <a:off x="6537960" y="17691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8" idx="0"/>
          </p:cNvCxnSpPr>
          <p:nvPr/>
        </p:nvCxnSpPr>
        <p:spPr>
          <a:xfrm flipV="1">
            <a:off x="8381365" y="35229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4" idx="5"/>
            <a:endCxn id="49" idx="1"/>
          </p:cNvCxnSpPr>
          <p:nvPr/>
        </p:nvCxnSpPr>
        <p:spPr>
          <a:xfrm>
            <a:off x="7988935" y="17691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6" idx="1"/>
            <a:endCxn id="47" idx="5"/>
          </p:cNvCxnSpPr>
          <p:nvPr/>
        </p:nvCxnSpPr>
        <p:spPr>
          <a:xfrm flipH="1" flipV="1">
            <a:off x="6537960" y="34486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50" idx="0"/>
          </p:cNvCxnSpPr>
          <p:nvPr/>
        </p:nvCxnSpPr>
        <p:spPr>
          <a:xfrm flipH="1">
            <a:off x="5376545" y="348297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5" idx="1"/>
            <a:endCxn id="49" idx="5"/>
          </p:cNvCxnSpPr>
          <p:nvPr/>
        </p:nvCxnSpPr>
        <p:spPr>
          <a:xfrm flipH="1" flipV="1">
            <a:off x="9323070" y="3448685"/>
            <a:ext cx="635635"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左右子树完全相同</a:t>
            </a:r>
            <a:r>
              <a:rPr lang="en-US" altLang="zh-CN"/>
              <a:t> (</a:t>
            </a:r>
            <a:r>
              <a:rPr lang="zh-CN" altLang="en-US"/>
              <a:t>不能互换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57135" y="592137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1023302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73190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6751320" y="331851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8522970" y="50977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9180195" y="3318510"/>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5983605" y="50260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3"/>
            <a:endCxn id="62" idx="7"/>
          </p:cNvCxnSpPr>
          <p:nvPr/>
        </p:nvCxnSpPr>
        <p:spPr>
          <a:xfrm flipH="1">
            <a:off x="7408545" y="2251710"/>
            <a:ext cx="66802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3" idx="0"/>
          </p:cNvCxnSpPr>
          <p:nvPr/>
        </p:nvCxnSpPr>
        <p:spPr>
          <a:xfrm flipV="1">
            <a:off x="8907780" y="4016375"/>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5"/>
            <a:endCxn id="64" idx="1"/>
          </p:cNvCxnSpPr>
          <p:nvPr/>
        </p:nvCxnSpPr>
        <p:spPr>
          <a:xfrm>
            <a:off x="8592820" y="2251710"/>
            <a:ext cx="69977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7408545" y="3931285"/>
            <a:ext cx="295275"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6368415" y="39046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1"/>
            <a:endCxn id="64" idx="5"/>
          </p:cNvCxnSpPr>
          <p:nvPr/>
        </p:nvCxnSpPr>
        <p:spPr>
          <a:xfrm flipH="1" flipV="1">
            <a:off x="9837420" y="3931285"/>
            <a:ext cx="508000"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左右子树不必</a:t>
            </a:r>
            <a:r>
              <a:rPr lang="zh-CN" altLang="en-US"/>
              <a:t>完全相同</a:t>
            </a:r>
            <a:r>
              <a:rPr lang="en-US" altLang="zh-CN"/>
              <a:t> (</a:t>
            </a:r>
            <a:r>
              <a:rPr lang="zh-CN" altLang="en-US"/>
              <a:t>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601726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972248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9204960" y="34239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72047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6718935" y="3287395"/>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856043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5"/>
            <a:endCxn id="62" idx="1"/>
          </p:cNvCxnSpPr>
          <p:nvPr/>
        </p:nvCxnSpPr>
        <p:spPr>
          <a:xfrm>
            <a:off x="8592820" y="2251710"/>
            <a:ext cx="724535" cy="127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4" idx="5"/>
          </p:cNvCxnSpPr>
          <p:nvPr/>
        </p:nvCxnSpPr>
        <p:spPr>
          <a:xfrm flipH="1" flipV="1">
            <a:off x="7376160" y="3900170"/>
            <a:ext cx="200025" cy="1186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3"/>
            <a:endCxn id="64" idx="0"/>
          </p:cNvCxnSpPr>
          <p:nvPr/>
        </p:nvCxnSpPr>
        <p:spPr>
          <a:xfrm flipH="1">
            <a:off x="7103745" y="2251710"/>
            <a:ext cx="972820" cy="1035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9862185" y="4036695"/>
            <a:ext cx="245110" cy="1050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8945245" y="3996055"/>
            <a:ext cx="391795" cy="1090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0"/>
            <a:endCxn id="64" idx="3"/>
          </p:cNvCxnSpPr>
          <p:nvPr/>
        </p:nvCxnSpPr>
        <p:spPr>
          <a:xfrm flipV="1">
            <a:off x="6402070" y="3900170"/>
            <a:ext cx="429260" cy="11868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6964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14972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20027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758950" y="256794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190240"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3392805" y="257810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1078230" y="38328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2416175" y="2251710"/>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3575050"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18034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2416175" y="3180715"/>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1463040" y="3180715"/>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4050030"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1076960" y="4935220"/>
            <a:ext cx="8276590" cy="368300"/>
          </a:xfrm>
          <a:prstGeom prst="rect">
            <a:avLst/>
          </a:prstGeom>
          <a:noFill/>
        </p:spPr>
        <p:txBody>
          <a:bodyPr wrap="square" rtlCol="0">
            <a:spAutoFit/>
          </a:bodyPr>
          <a:p>
            <a:r>
              <a:rPr lang="en-US" altLang="zh-CN"/>
              <a:t>diffList = []</a:t>
            </a:r>
            <a:endParaRPr lang="en-US" altLang="zh-CN"/>
          </a:p>
        </p:txBody>
      </p:sp>
      <p:sp>
        <p:nvSpPr>
          <p:cNvPr id="30" name="椭圆 29"/>
          <p:cNvSpPr/>
          <p:nvPr/>
        </p:nvSpPr>
        <p:spPr>
          <a:xfrm>
            <a:off x="6868160" y="163893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31" name="椭圆 30"/>
          <p:cNvSpPr/>
          <p:nvPr/>
        </p:nvSpPr>
        <p:spPr>
          <a:xfrm>
            <a:off x="839470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32" name="椭圆 31"/>
          <p:cNvSpPr/>
          <p:nvPr/>
        </p:nvSpPr>
        <p:spPr>
          <a:xfrm>
            <a:off x="644525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33" name="椭圆 32"/>
          <p:cNvSpPr/>
          <p:nvPr/>
        </p:nvSpPr>
        <p:spPr>
          <a:xfrm>
            <a:off x="5999480" y="25679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34" name="椭圆 33"/>
          <p:cNvSpPr/>
          <p:nvPr/>
        </p:nvSpPr>
        <p:spPr>
          <a:xfrm>
            <a:off x="7435215"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35" name="椭圆 34"/>
          <p:cNvSpPr/>
          <p:nvPr/>
        </p:nvSpPr>
        <p:spPr>
          <a:xfrm>
            <a:off x="7637780" y="25781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36" name="椭圆 35"/>
          <p:cNvSpPr/>
          <p:nvPr/>
        </p:nvSpPr>
        <p:spPr>
          <a:xfrm>
            <a:off x="5323205" y="383286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37" name="直接连接符 36"/>
          <p:cNvCxnSpPr>
            <a:stCxn id="30" idx="3"/>
            <a:endCxn id="33" idx="7"/>
          </p:cNvCxnSpPr>
          <p:nvPr/>
        </p:nvCxnSpPr>
        <p:spPr>
          <a:xfrm flipH="1">
            <a:off x="6656705" y="2251710"/>
            <a:ext cx="323850"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0"/>
            <a:endCxn id="35" idx="4"/>
          </p:cNvCxnSpPr>
          <p:nvPr/>
        </p:nvCxnSpPr>
        <p:spPr>
          <a:xfrm flipV="1">
            <a:off x="7820025"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5" idx="1"/>
          </p:cNvCxnSpPr>
          <p:nvPr/>
        </p:nvCxnSpPr>
        <p:spPr>
          <a:xfrm>
            <a:off x="7525385" y="2251710"/>
            <a:ext cx="22479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2" idx="0"/>
            <a:endCxn id="33" idx="5"/>
          </p:cNvCxnSpPr>
          <p:nvPr/>
        </p:nvCxnSpPr>
        <p:spPr>
          <a:xfrm flipH="1" flipV="1">
            <a:off x="6656705" y="318071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3"/>
            <a:endCxn id="36" idx="0"/>
          </p:cNvCxnSpPr>
          <p:nvPr/>
        </p:nvCxnSpPr>
        <p:spPr>
          <a:xfrm flipH="1">
            <a:off x="5708015" y="3180715"/>
            <a:ext cx="403860"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1" idx="0"/>
            <a:endCxn id="35" idx="5"/>
          </p:cNvCxnSpPr>
          <p:nvPr/>
        </p:nvCxnSpPr>
        <p:spPr>
          <a:xfrm flipH="1" flipV="1">
            <a:off x="8295005"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19837" y="432818"/>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3916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1917065" y="32613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3733165" y="554863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1449705"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008380" y="419036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2439670"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2824480" y="409130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327660" y="54552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665605" y="3874135"/>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2824480" y="4809490"/>
            <a:ext cx="384810" cy="64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2574290" y="3874135"/>
            <a:ext cx="362585" cy="322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1665605" y="4803140"/>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712470" y="4803140"/>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3481705" y="4704080"/>
            <a:ext cx="636270" cy="84455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6868795" y="560705"/>
            <a:ext cx="4966970" cy="4799965"/>
          </a:xfrm>
          <a:prstGeom prst="rect">
            <a:avLst/>
          </a:prstGeom>
          <a:noFill/>
        </p:spPr>
        <p:txBody>
          <a:bodyPr wrap="square" rtlCol="0">
            <a:spAutoFit/>
          </a:bodyPr>
          <a:p>
            <a:r>
              <a:rPr lang="en-US" altLang="zh-CN"/>
              <a:t>diffList = [</a:t>
            </a:r>
            <a:endParaRPr lang="en-US" altLang="zh-CN"/>
          </a:p>
          <a:p>
            <a:r>
              <a:rPr lang="en-US" altLang="zh-CN"/>
              <a:t>  {</a:t>
            </a:r>
            <a:endParaRPr lang="en-US" altLang="zh-CN"/>
          </a:p>
          <a:p>
            <a:r>
              <a:rPr lang="en-US" altLang="zh-CN"/>
              <a:t>    type: '删除',</a:t>
            </a:r>
            <a:endParaRPr lang="en-US" altLang="zh-CN"/>
          </a:p>
          <a:p>
            <a:r>
              <a:rPr lang="en-US" altLang="zh-CN"/>
              <a:t>    origin: Node { value: 'D', left: null, right: null },</a:t>
            </a:r>
            <a:endParaRPr lang="en-US" altLang="zh-CN"/>
          </a:p>
          <a:p>
            <a:r>
              <a:rPr lang="en-US" altLang="zh-CN"/>
              <a:t>    now: null</a:t>
            </a:r>
            <a:endParaRPr lang="en-US" altLang="zh-CN"/>
          </a:p>
          <a:p>
            <a:r>
              <a:rPr lang="en-US" altLang="zh-CN"/>
              <a:t>  },</a:t>
            </a:r>
            <a:endParaRPr lang="en-US" altLang="zh-CN"/>
          </a:p>
          <a:p>
            <a:r>
              <a:rPr lang="en-US" altLang="zh-CN"/>
              <a:t>  {</a:t>
            </a:r>
            <a:endParaRPr lang="en-US" altLang="zh-CN"/>
          </a:p>
          <a:p>
            <a:r>
              <a:rPr lang="en-US" altLang="zh-CN"/>
              <a:t>    type: '新增',</a:t>
            </a:r>
            <a:endParaRPr lang="en-US" altLang="zh-CN"/>
          </a:p>
          <a:p>
            <a:r>
              <a:rPr lang="en-US" altLang="zh-CN"/>
              <a:t>    origin: null,</a:t>
            </a:r>
            <a:endParaRPr lang="en-US" altLang="zh-CN"/>
          </a:p>
          <a:p>
            <a:r>
              <a:rPr lang="en-US" altLang="zh-CN"/>
              <a:t>    now: Node { value: 'D', left: null, right: null }</a:t>
            </a:r>
            <a:endParaRPr lang="en-US" altLang="zh-CN"/>
          </a:p>
          <a:p>
            <a:r>
              <a:rPr lang="en-US" altLang="zh-CN"/>
              <a:t>  },</a:t>
            </a:r>
            <a:endParaRPr lang="en-US" altLang="zh-CN"/>
          </a:p>
          <a:p>
            <a:r>
              <a:rPr lang="en-US" altLang="zh-CN"/>
              <a:t>  {</a:t>
            </a:r>
            <a:endParaRPr lang="en-US" altLang="zh-CN"/>
          </a:p>
          <a:p>
            <a:r>
              <a:rPr lang="en-US" altLang="zh-CN"/>
              <a:t>    type: '修改',</a:t>
            </a:r>
            <a:endParaRPr lang="en-US" altLang="zh-CN"/>
          </a:p>
          <a:p>
            <a:r>
              <a:rPr lang="en-US" altLang="zh-CN"/>
              <a:t>    origin: Node { value: 'G', left: null, right: null },</a:t>
            </a:r>
            <a:endParaRPr lang="en-US" altLang="zh-CN"/>
          </a:p>
          <a:p>
            <a:r>
              <a:rPr lang="en-US" altLang="zh-CN"/>
              <a:t>    now: Node { value: 'M', left: null, right: null }</a:t>
            </a:r>
            <a:endParaRPr lang="en-US" altLang="zh-CN"/>
          </a:p>
          <a:p>
            <a:r>
              <a:rPr lang="en-US" altLang="zh-CN"/>
              <a:t>  }</a:t>
            </a:r>
            <a:endParaRPr lang="en-US" altLang="zh-CN"/>
          </a:p>
          <a:p>
            <a:r>
              <a:rPr lang="en-US" altLang="zh-CN"/>
              <a:t>]</a:t>
            </a:r>
            <a:endParaRPr lang="en-US" altLang="zh-CN"/>
          </a:p>
        </p:txBody>
      </p:sp>
      <p:sp>
        <p:nvSpPr>
          <p:cNvPr id="43" name="椭圆 42"/>
          <p:cNvSpPr/>
          <p:nvPr/>
        </p:nvSpPr>
        <p:spPr>
          <a:xfrm>
            <a:off x="4504690" y="984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44" name="椭圆 43"/>
          <p:cNvSpPr/>
          <p:nvPr/>
        </p:nvSpPr>
        <p:spPr>
          <a:xfrm>
            <a:off x="6031230" y="22606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M</a:t>
            </a:r>
            <a:endParaRPr lang="en-US" altLang="zh-CN"/>
          </a:p>
        </p:txBody>
      </p:sp>
      <p:sp>
        <p:nvSpPr>
          <p:cNvPr id="45" name="椭圆 44"/>
          <p:cNvSpPr/>
          <p:nvPr/>
        </p:nvSpPr>
        <p:spPr>
          <a:xfrm>
            <a:off x="4081780"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46" name="椭圆 45"/>
          <p:cNvSpPr/>
          <p:nvPr/>
        </p:nvSpPr>
        <p:spPr>
          <a:xfrm>
            <a:off x="3636010" y="9956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47" name="椭圆 46"/>
          <p:cNvSpPr/>
          <p:nvPr/>
        </p:nvSpPr>
        <p:spPr>
          <a:xfrm>
            <a:off x="5071745"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48" name="椭圆 47"/>
          <p:cNvSpPr/>
          <p:nvPr/>
        </p:nvSpPr>
        <p:spPr>
          <a:xfrm>
            <a:off x="5274310" y="10058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49" name="椭圆 48"/>
          <p:cNvSpPr/>
          <p:nvPr/>
        </p:nvSpPr>
        <p:spPr>
          <a:xfrm>
            <a:off x="3347720" y="33731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50" name="直接连接符 49"/>
          <p:cNvCxnSpPr>
            <a:stCxn id="43" idx="3"/>
            <a:endCxn id="46" idx="7"/>
          </p:cNvCxnSpPr>
          <p:nvPr/>
        </p:nvCxnSpPr>
        <p:spPr>
          <a:xfrm flipH="1">
            <a:off x="4293235" y="711200"/>
            <a:ext cx="323850" cy="38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a:endCxn id="48" idx="4"/>
          </p:cNvCxnSpPr>
          <p:nvPr/>
        </p:nvCxnSpPr>
        <p:spPr>
          <a:xfrm flipV="1">
            <a:off x="5456555" y="172402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3" idx="5"/>
            <a:endCxn id="48" idx="1"/>
          </p:cNvCxnSpPr>
          <p:nvPr/>
        </p:nvCxnSpPr>
        <p:spPr>
          <a:xfrm>
            <a:off x="5161915" y="711200"/>
            <a:ext cx="224790"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5" idx="0"/>
            <a:endCxn id="46" idx="5"/>
          </p:cNvCxnSpPr>
          <p:nvPr/>
        </p:nvCxnSpPr>
        <p:spPr>
          <a:xfrm flipH="1" flipV="1">
            <a:off x="4293235" y="160845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5" idx="3"/>
            <a:endCxn id="49" idx="0"/>
          </p:cNvCxnSpPr>
          <p:nvPr/>
        </p:nvCxnSpPr>
        <p:spPr>
          <a:xfrm flipH="1">
            <a:off x="3732530" y="2867660"/>
            <a:ext cx="461645" cy="505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4" idx="0"/>
            <a:endCxn id="48" idx="5"/>
          </p:cNvCxnSpPr>
          <p:nvPr/>
        </p:nvCxnSpPr>
        <p:spPr>
          <a:xfrm flipH="1" flipV="1">
            <a:off x="5931535" y="1618615"/>
            <a:ext cx="484505" cy="641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918477"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0965" y="908050"/>
            <a:ext cx="5558155" cy="1198880"/>
          </a:xfrm>
          <a:prstGeom prst="rect">
            <a:avLst/>
          </a:prstGeom>
          <a:noFill/>
        </p:spPr>
        <p:txBody>
          <a:bodyPr wrap="square" rtlCol="0">
            <a:spAutoFit/>
          </a:bodyPr>
          <a:p>
            <a:r>
              <a:rPr lang="zh-CN" altLang="en-US"/>
              <a:t>最小生成树</a:t>
            </a:r>
            <a:r>
              <a:rPr lang="zh-CN" altLang="en-US"/>
              <a:t>问题</a:t>
            </a:r>
            <a:endParaRPr lang="zh-CN" altLang="en-US"/>
          </a:p>
          <a:p>
            <a:r>
              <a:rPr lang="zh-CN" altLang="en-US"/>
              <a:t>解决方法：</a:t>
            </a:r>
            <a:r>
              <a:rPr lang="en-US" altLang="zh-CN"/>
              <a:t> </a:t>
            </a:r>
            <a:endParaRPr lang="en-US" altLang="zh-CN"/>
          </a:p>
          <a:p>
            <a:r>
              <a:rPr lang="en-US" altLang="zh-CN"/>
              <a:t>1. </a:t>
            </a:r>
            <a:r>
              <a:rPr lang="zh-CN" altLang="en-US"/>
              <a:t>普利姆</a:t>
            </a:r>
            <a:r>
              <a:rPr lang="zh-CN" altLang="en-US"/>
              <a:t>算法</a:t>
            </a:r>
            <a:endParaRPr lang="zh-CN" altLang="en-US"/>
          </a:p>
          <a:p>
            <a:r>
              <a:rPr lang="en-US" altLang="zh-CN"/>
              <a:t>2. </a:t>
            </a:r>
            <a:r>
              <a:rPr lang="zh-CN" altLang="en-US"/>
              <a:t>克鲁斯卡尔</a:t>
            </a:r>
            <a:r>
              <a:rPr lang="zh-CN" altLang="en-US"/>
              <a:t>算法</a:t>
            </a:r>
            <a:endParaRPr lang="zh-CN" altLang="en-US"/>
          </a:p>
        </p:txBody>
      </p:sp>
      <p:sp>
        <p:nvSpPr>
          <p:cNvPr id="4" name="文本框 3"/>
          <p:cNvSpPr txBox="1"/>
          <p:nvPr/>
        </p:nvSpPr>
        <p:spPr>
          <a:xfrm>
            <a:off x="6452870" y="969010"/>
            <a:ext cx="3823970" cy="368300"/>
          </a:xfrm>
          <a:prstGeom prst="rect">
            <a:avLst/>
          </a:prstGeom>
          <a:noFill/>
        </p:spPr>
        <p:txBody>
          <a:bodyPr wrap="square" rtlCol="0">
            <a:spAutoFit/>
          </a:bodyPr>
          <a:p>
            <a:r>
              <a:rPr lang="zh-CN" altLang="en-US"/>
              <a:t>树</a:t>
            </a:r>
            <a:r>
              <a:rPr lang="en-US" altLang="zh-CN"/>
              <a:t>(</a:t>
            </a:r>
            <a:r>
              <a:rPr lang="zh-CN" altLang="en-US"/>
              <a:t>有向无环图）</a:t>
            </a: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a:stCxn id="11" idx="7"/>
            <a:endCxn id="19" idx="2"/>
          </p:cNvCxnSpPr>
          <p:nvPr/>
        </p:nvCxnSpPr>
        <p:spPr>
          <a:xfrm>
            <a:off x="2080260"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8" name="文本框 27"/>
          <p:cNvSpPr txBox="1"/>
          <p:nvPr/>
        </p:nvSpPr>
        <p:spPr>
          <a:xfrm>
            <a:off x="4221480" y="2378710"/>
            <a:ext cx="365125" cy="368300"/>
          </a:xfrm>
          <a:prstGeom prst="rect">
            <a:avLst/>
          </a:prstGeom>
          <a:noFill/>
        </p:spPr>
        <p:txBody>
          <a:bodyPr wrap="square" rtlCol="0">
            <a:spAutoFit/>
          </a:bodyPr>
          <a:p>
            <a:r>
              <a:rPr lang="en-US" altLang="zh-CN"/>
              <a:t>6</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7</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260" y="5117465"/>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9</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727200" y="783590"/>
            <a:ext cx="2261235" cy="368300"/>
          </a:xfrm>
          <a:prstGeom prst="rect">
            <a:avLst/>
          </a:prstGeom>
          <a:noFill/>
        </p:spPr>
        <p:txBody>
          <a:bodyPr wrap="square" rtlCol="0">
            <a:spAutoFit/>
          </a:bodyPr>
          <a:p>
            <a:r>
              <a:rPr lang="zh-CN" altLang="en-US"/>
              <a:t>普利姆算法</a:t>
            </a:r>
            <a:r>
              <a:rPr lang="en-US" altLang="zh-CN"/>
              <a:t>(</a:t>
            </a:r>
            <a:r>
              <a:rPr lang="zh-CN" altLang="en-US"/>
              <a:t>加点法</a:t>
            </a:r>
            <a:r>
              <a:rPr lang="en-US" altLang="zh-CN"/>
              <a:t>)</a:t>
            </a:r>
            <a:endParaRPr lang="en-US" altLang="zh-CN"/>
          </a:p>
        </p:txBody>
      </p:sp>
      <p:sp>
        <p:nvSpPr>
          <p:cNvPr id="4" name="文本框 3"/>
          <p:cNvSpPr txBox="1"/>
          <p:nvPr/>
        </p:nvSpPr>
        <p:spPr>
          <a:xfrm>
            <a:off x="4135120" y="2252980"/>
            <a:ext cx="781050" cy="368300"/>
          </a:xfrm>
          <a:prstGeom prst="rect">
            <a:avLst/>
          </a:prstGeom>
          <a:noFill/>
        </p:spPr>
        <p:txBody>
          <a:bodyPr wrap="square" rtlCol="0">
            <a:spAutoFit/>
          </a:bodyPr>
          <a:p>
            <a:r>
              <a:rPr lang="en-US" altLang="zh-CN"/>
              <a:t>8</a:t>
            </a:r>
            <a:endParaRPr lang="en-US" altLang="zh-CN"/>
          </a:p>
        </p:txBody>
      </p:sp>
      <p:sp>
        <p:nvSpPr>
          <p:cNvPr id="28" name="文本框 27"/>
          <p:cNvSpPr txBox="1"/>
          <p:nvPr/>
        </p:nvSpPr>
        <p:spPr>
          <a:xfrm>
            <a:off x="6878955" y="1405255"/>
            <a:ext cx="37122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随机选取一个</a:t>
            </a:r>
            <a:r>
              <a:rPr lang="zh-CN" altLang="en-US"/>
              <a:t>节点</a:t>
            </a:r>
            <a:endParaRPr lang="zh-CN" altLang="en-US"/>
          </a:p>
          <a:p>
            <a:r>
              <a:rPr lang="en-US" altLang="zh-CN"/>
              <a:t>2.</a:t>
            </a:r>
            <a:r>
              <a:rPr lang="zh-CN" altLang="en-US"/>
              <a:t>连接以当前节点为起点的最小权值的边，如果已经连接则连接次最小权值的</a:t>
            </a:r>
            <a:r>
              <a:rPr lang="zh-CN" altLang="en-US"/>
              <a:t>边</a:t>
            </a:r>
            <a:endParaRPr lang="zh-CN" altLang="en-US"/>
          </a:p>
          <a:p>
            <a:r>
              <a:rPr lang="en-US" altLang="zh-CN"/>
              <a:t>3.</a:t>
            </a:r>
            <a:r>
              <a:rPr lang="zh-CN" altLang="en-US"/>
              <a:t>重复</a:t>
            </a:r>
            <a:r>
              <a:rPr lang="en-US" altLang="zh-CN"/>
              <a:t> 2 </a:t>
            </a:r>
            <a:r>
              <a:rPr lang="zh-CN" altLang="en-US"/>
              <a:t>步骤</a:t>
            </a:r>
            <a:endParaRPr lang="zh-CN" altLang="en-US"/>
          </a:p>
        </p:txBody>
      </p:sp>
    </p:spTree>
    <p:custDataLst>
      <p:tags r:id="rId1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f9ee43"/>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2"/>
                                        </p:tgtEl>
                                        <p:attrNameLst>
                                          <p:attrName>stroke.color</p:attrName>
                                        </p:attrNameLst>
                                      </p:cBhvr>
                                      <p:to>
                                        <a:srgbClr val="f9ee43"/>
                                      </p:to>
                                    </p:animClr>
                                    <p:set>
                                      <p:cBhvr>
                                        <p:cTn id="13" dur="2000" fill="hold"/>
                                        <p:tgtEl>
                                          <p:spTgt spid="22"/>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9"/>
                                        </p:tgtEl>
                                        <p:attrNameLst>
                                          <p:attrName>fillcolor</p:attrName>
                                        </p:attrNameLst>
                                      </p:cBhvr>
                                      <p:to>
                                        <a:srgbClr val="f9ee43"/>
                                      </p:to>
                                    </p:animClr>
                                    <p:set>
                                      <p:cBhvr>
                                        <p:cTn id="18" dur="2000" fill="hold"/>
                                        <p:tgtEl>
                                          <p:spTgt spid="19"/>
                                        </p:tgtEl>
                                        <p:attrNameLst>
                                          <p:attrName>fill.type</p:attrName>
                                        </p:attrNameLst>
                                      </p:cBhvr>
                                      <p:to>
                                        <p:strVal val="solid"/>
                                      </p:to>
                                    </p:set>
                                    <p:set>
                                      <p:cBhvr>
                                        <p:cTn id="19" dur="2000" fill="hold"/>
                                        <p:tgtEl>
                                          <p:spTgt spid="19"/>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2000" fill="hold"/>
                                        <p:tgtEl>
                                          <p:spTgt spid="24"/>
                                        </p:tgtEl>
                                        <p:attrNameLst>
                                          <p:attrName>stroke.color</p:attrName>
                                        </p:attrNameLst>
                                      </p:cBhvr>
                                      <p:to>
                                        <a:srgbClr val="f9ee43"/>
                                      </p:to>
                                    </p:animClr>
                                    <p:set>
                                      <p:cBhvr>
                                        <p:cTn id="24" dur="2000" fill="hold"/>
                                        <p:tgtEl>
                                          <p:spTgt spid="24"/>
                                        </p:tgtEl>
                                        <p:attrNameLst>
                                          <p:attrName>stroke.on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20"/>
                                        </p:tgtEl>
                                        <p:attrNameLst>
                                          <p:attrName>fillcolor</p:attrName>
                                        </p:attrNameLst>
                                      </p:cBhvr>
                                      <p:to>
                                        <a:srgbClr val="f9ee43"/>
                                      </p:to>
                                    </p:animClr>
                                    <p:set>
                                      <p:cBhvr>
                                        <p:cTn id="29" dur="2000" fill="hold"/>
                                        <p:tgtEl>
                                          <p:spTgt spid="20"/>
                                        </p:tgtEl>
                                        <p:attrNameLst>
                                          <p:attrName>fill.type</p:attrName>
                                        </p:attrNameLst>
                                      </p:cBhvr>
                                      <p:to>
                                        <p:strVal val="solid"/>
                                      </p:to>
                                    </p:set>
                                    <p:set>
                                      <p:cBhvr>
                                        <p:cTn id="30" dur="2000" fill="hold"/>
                                        <p:tgtEl>
                                          <p:spTgt spid="20"/>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2000" fill="hold"/>
                                        <p:tgtEl>
                                          <p:spTgt spid="25"/>
                                        </p:tgtEl>
                                        <p:attrNameLst>
                                          <p:attrName>stroke.color</p:attrName>
                                        </p:attrNameLst>
                                      </p:cBhvr>
                                      <p:to>
                                        <a:srgbClr val="f9ee43"/>
                                      </p:to>
                                    </p:animClr>
                                    <p:set>
                                      <p:cBhvr>
                                        <p:cTn id="35" dur="2000" fill="hold"/>
                                        <p:tgtEl>
                                          <p:spTgt spid="25"/>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13"/>
                                        </p:tgtEl>
                                        <p:attrNameLst>
                                          <p:attrName>fillcolor</p:attrName>
                                        </p:attrNameLst>
                                      </p:cBhvr>
                                      <p:to>
                                        <a:srgbClr val="f9ee43"/>
                                      </p:to>
                                    </p:animClr>
                                    <p:set>
                                      <p:cBhvr>
                                        <p:cTn id="40" dur="2000" fill="hold"/>
                                        <p:tgtEl>
                                          <p:spTgt spid="13"/>
                                        </p:tgtEl>
                                        <p:attrNameLst>
                                          <p:attrName>fill.type</p:attrName>
                                        </p:attrNameLst>
                                      </p:cBhvr>
                                      <p:to>
                                        <p:strVal val="solid"/>
                                      </p:to>
                                    </p:set>
                                    <p:set>
                                      <p:cBhvr>
                                        <p:cTn id="41"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0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0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1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1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3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4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6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7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7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14_1*i*1"/>
  <p:tag name="KSO_WM_TEMPLATE_CATEGORY" val="diagram"/>
  <p:tag name="KSO_WM_TEMPLATE_INDEX" val="20194814"/>
  <p:tag name="KSO_WM_UNIT_LAYERLEVEL" val="1"/>
  <p:tag name="KSO_WM_TAG_VERSION" val="1.0"/>
  <p:tag name="KSO_WM_UNIT_COLOR_SCHEME_SHAPE_ID" val="5"/>
  <p:tag name="KSO_WM_UNIT_COLOR_SCHEME_PARENT_PAGE" val="0_1"/>
  <p:tag name="KSO_WM_UNIT_DECOLORIZATION"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8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9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0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0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1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3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4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6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7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8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9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13.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24.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27.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3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4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52.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5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66.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6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83.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94.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97.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0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1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22.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2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36.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3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53.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64.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67.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7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8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82.xml><?xml version="1.0" encoding="utf-8"?>
<p:tagLst xmlns:p="http://schemas.openxmlformats.org/presentationml/2006/main">
  <p:tag name="KSO_DOCER_TEMPLATE_OPEN_ONCE_MARK"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7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7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8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1713</Words>
  <Application>WPS 演示</Application>
  <PresentationFormat>宽屏</PresentationFormat>
  <Paragraphs>500</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Wingdings</vt:lpstr>
      <vt:lpstr>WPS-Numbers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THUNDEROBOT</dc:creator>
  <cp:lastModifiedBy>与梦长存</cp:lastModifiedBy>
  <cp:revision>162</cp:revision>
  <dcterms:created xsi:type="dcterms:W3CDTF">2019-06-19T02:08:00Z</dcterms:created>
  <dcterms:modified xsi:type="dcterms:W3CDTF">2022-01-18T04:35:48Z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2BB2168A7ADC4F0388050AFDFD77AC09</vt:lpwstr>
  </property>
</Properties>
</file>