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62"/>
        <p:guide pos="37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8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3" Type="http://schemas.openxmlformats.org/officeDocument/2006/relationships/slideLayout" Target="../slideLayouts/slideLayout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4" Type="http://schemas.openxmlformats.org/officeDocument/2006/relationships/slideLayout" Target="../slideLayouts/slideLayout7.xml"/><Relationship Id="rId13" Type="http://schemas.openxmlformats.org/officeDocument/2006/relationships/tags" Target="../tags/tag299.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5" Type="http://schemas.openxmlformats.org/officeDocument/2006/relationships/slideLayout" Target="../slideLayouts/slideLayout7.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9.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5" Type="http://schemas.openxmlformats.org/officeDocument/2006/relationships/slideLayout" Target="../slideLayouts/slideLayout7.xml"/><Relationship Id="rId14" Type="http://schemas.openxmlformats.org/officeDocument/2006/relationships/tags" Target="../tags/tag327.xml"/><Relationship Id="rId13" Type="http://schemas.openxmlformats.org/officeDocument/2006/relationships/tags" Target="../tags/tag326.xml"/><Relationship Id="rId12" Type="http://schemas.openxmlformats.org/officeDocument/2006/relationships/tags" Target="../tags/tag325.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tags" Target="../tags/tag314.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5" Type="http://schemas.openxmlformats.org/officeDocument/2006/relationships/slideLayout" Target="../slideLayouts/slideLayout7.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8.xml"/></Relationships>
</file>

<file path=ppt/slides/_rels/slide21.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tags" Target="../tags/tag349.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5" Type="http://schemas.openxmlformats.org/officeDocument/2006/relationships/slideLayout" Target="../slideLayouts/slideLayout7.xml"/><Relationship Id="rId14" Type="http://schemas.openxmlformats.org/officeDocument/2006/relationships/tags" Target="../tags/tag355.xml"/><Relationship Id="rId13" Type="http://schemas.openxmlformats.org/officeDocument/2006/relationships/tags" Target="../tags/tag354.xml"/><Relationship Id="rId12" Type="http://schemas.openxmlformats.org/officeDocument/2006/relationships/tags" Target="../tags/tag353.xml"/><Relationship Id="rId11" Type="http://schemas.openxmlformats.org/officeDocument/2006/relationships/tags" Target="../tags/tag352.xml"/><Relationship Id="rId10" Type="http://schemas.openxmlformats.org/officeDocument/2006/relationships/tags" Target="../tags/tag351.xml"/><Relationship Id="rId1" Type="http://schemas.openxmlformats.org/officeDocument/2006/relationships/tags" Target="../tags/tag342.xml"/></Relationships>
</file>

<file path=ppt/slides/_rels/slide22.xml.rels><?xml version="1.0" encoding="UTF-8" standalone="yes"?>
<Relationships xmlns="http://schemas.openxmlformats.org/package/2006/relationships"><Relationship Id="rId9" Type="http://schemas.openxmlformats.org/officeDocument/2006/relationships/tags" Target="../tags/tag364.xml"/><Relationship Id="rId8" Type="http://schemas.openxmlformats.org/officeDocument/2006/relationships/tags" Target="../tags/tag363.xml"/><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5" Type="http://schemas.openxmlformats.org/officeDocument/2006/relationships/slideLayout" Target="../slideLayouts/slideLayout7.xml"/><Relationship Id="rId14" Type="http://schemas.openxmlformats.org/officeDocument/2006/relationships/tags" Target="../tags/tag369.xml"/><Relationship Id="rId13" Type="http://schemas.openxmlformats.org/officeDocument/2006/relationships/tags" Target="../tags/tag368.xml"/><Relationship Id="rId12" Type="http://schemas.openxmlformats.org/officeDocument/2006/relationships/tags" Target="../tags/tag367.xml"/><Relationship Id="rId11" Type="http://schemas.openxmlformats.org/officeDocument/2006/relationships/tags" Target="../tags/tag366.xml"/><Relationship Id="rId10" Type="http://schemas.openxmlformats.org/officeDocument/2006/relationships/tags" Target="../tags/tag365.xml"/><Relationship Id="rId1" Type="http://schemas.openxmlformats.org/officeDocument/2006/relationships/tags" Target="../tags/tag356.xml"/></Relationships>
</file>

<file path=ppt/slides/_rels/slide23.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5" Type="http://schemas.openxmlformats.org/officeDocument/2006/relationships/slideLayout" Target="../slideLayouts/slideLayout7.xml"/><Relationship Id="rId14" Type="http://schemas.openxmlformats.org/officeDocument/2006/relationships/tags" Target="../tags/tag383.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0.xml"/></Relationships>
</file>

<file path=ppt/slides/_rels/slide24.xml.rels><?xml version="1.0" encoding="UTF-8" standalone="yes"?>
<Relationships xmlns="http://schemas.openxmlformats.org/package/2006/relationships"><Relationship Id="rId9" Type="http://schemas.openxmlformats.org/officeDocument/2006/relationships/tags" Target="../tags/tag392.xml"/><Relationship Id="rId8" Type="http://schemas.openxmlformats.org/officeDocument/2006/relationships/tags" Target="../tags/tag391.xml"/><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5" Type="http://schemas.openxmlformats.org/officeDocument/2006/relationships/slideLayout" Target="../slideLayouts/slideLayout7.xml"/><Relationship Id="rId14" Type="http://schemas.openxmlformats.org/officeDocument/2006/relationships/tags" Target="../tags/tag397.xml"/><Relationship Id="rId13" Type="http://schemas.openxmlformats.org/officeDocument/2006/relationships/tags" Target="../tags/tag396.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tags" Target="../tags/tag384.xml"/></Relationships>
</file>

<file path=ppt/slides/_rels/slide25.xml.rels><?xml version="1.0" encoding="UTF-8" standalone="yes"?>
<Relationships xmlns="http://schemas.openxmlformats.org/package/2006/relationships"><Relationship Id="rId9" Type="http://schemas.openxmlformats.org/officeDocument/2006/relationships/tags" Target="../tags/tag406.xml"/><Relationship Id="rId8" Type="http://schemas.openxmlformats.org/officeDocument/2006/relationships/tags" Target="../tags/tag405.xml"/><Relationship Id="rId7" Type="http://schemas.openxmlformats.org/officeDocument/2006/relationships/tags" Target="../tags/tag404.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5" Type="http://schemas.openxmlformats.org/officeDocument/2006/relationships/slideLayout" Target="../slideLayouts/slideLayout7.xml"/><Relationship Id="rId14" Type="http://schemas.openxmlformats.org/officeDocument/2006/relationships/tags" Target="../tags/tag411.xml"/><Relationship Id="rId13" Type="http://schemas.openxmlformats.org/officeDocument/2006/relationships/tags" Target="../tags/tag410.xml"/><Relationship Id="rId12" Type="http://schemas.openxmlformats.org/officeDocument/2006/relationships/tags" Target="../tags/tag409.xml"/><Relationship Id="rId11" Type="http://schemas.openxmlformats.org/officeDocument/2006/relationships/tags" Target="../tags/tag408.xml"/><Relationship Id="rId10" Type="http://schemas.openxmlformats.org/officeDocument/2006/relationships/tags" Target="../tags/tag407.xml"/><Relationship Id="rId1" Type="http://schemas.openxmlformats.org/officeDocument/2006/relationships/tags" Target="../tags/tag398.xml"/></Relationships>
</file>

<file path=ppt/slides/_rels/slide26.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tags" Target="../tags/tag419.xml"/><Relationship Id="rId7" Type="http://schemas.openxmlformats.org/officeDocument/2006/relationships/tags" Target="../tags/tag418.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tags" Target="../tags/tag413.xml"/><Relationship Id="rId15" Type="http://schemas.openxmlformats.org/officeDocument/2006/relationships/slideLayout" Target="../slideLayouts/slideLayout7.xml"/><Relationship Id="rId14" Type="http://schemas.openxmlformats.org/officeDocument/2006/relationships/tags" Target="../tags/tag425.xml"/><Relationship Id="rId13" Type="http://schemas.openxmlformats.org/officeDocument/2006/relationships/tags" Target="../tags/tag424.xml"/><Relationship Id="rId12" Type="http://schemas.openxmlformats.org/officeDocument/2006/relationships/tags" Target="../tags/tag423.xml"/><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tags" Target="../tags/tag412.xml"/></Relationships>
</file>

<file path=ppt/slides/_rels/slide27.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5" Type="http://schemas.openxmlformats.org/officeDocument/2006/relationships/slideLayout" Target="../slideLayouts/slideLayout7.xml"/><Relationship Id="rId14" Type="http://schemas.openxmlformats.org/officeDocument/2006/relationships/tags" Target="../tags/tag439.xml"/><Relationship Id="rId13" Type="http://schemas.openxmlformats.org/officeDocument/2006/relationships/tags" Target="../tags/tag438.xml"/><Relationship Id="rId12" Type="http://schemas.openxmlformats.org/officeDocument/2006/relationships/tags" Target="../tags/tag437.xml"/><Relationship Id="rId11" Type="http://schemas.openxmlformats.org/officeDocument/2006/relationships/tags" Target="../tags/tag436.xml"/><Relationship Id="rId10" Type="http://schemas.openxmlformats.org/officeDocument/2006/relationships/tags" Target="../tags/tag435.xml"/><Relationship Id="rId1" Type="http://schemas.openxmlformats.org/officeDocument/2006/relationships/tags" Target="../tags/tag426.xml"/></Relationships>
</file>

<file path=ppt/slides/_rels/slide28.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5" Type="http://schemas.openxmlformats.org/officeDocument/2006/relationships/slideLayout" Target="../slideLayouts/slideLayout7.xml"/><Relationship Id="rId14" Type="http://schemas.openxmlformats.org/officeDocument/2006/relationships/tags" Target="../tags/tag453.xml"/><Relationship Id="rId13" Type="http://schemas.openxmlformats.org/officeDocument/2006/relationships/tags" Target="../tags/tag452.xml"/><Relationship Id="rId12" Type="http://schemas.openxmlformats.org/officeDocument/2006/relationships/tags" Target="../tags/tag451.xml"/><Relationship Id="rId11" Type="http://schemas.openxmlformats.org/officeDocument/2006/relationships/tags" Target="../tags/tag450.xml"/><Relationship Id="rId10" Type="http://schemas.openxmlformats.org/officeDocument/2006/relationships/tags" Target="../tags/tag449.xml"/><Relationship Id="rId1" Type="http://schemas.openxmlformats.org/officeDocument/2006/relationships/tags" Target="../tags/tag440.xml"/></Relationships>
</file>

<file path=ppt/slides/_rels/slide29.xml.rels><?xml version="1.0" encoding="UTF-8" standalone="yes"?>
<Relationships xmlns="http://schemas.openxmlformats.org/package/2006/relationships"><Relationship Id="rId9" Type="http://schemas.openxmlformats.org/officeDocument/2006/relationships/tags" Target="../tags/tag462.xml"/><Relationship Id="rId8" Type="http://schemas.openxmlformats.org/officeDocument/2006/relationships/tags" Target="../tags/tag461.xml"/><Relationship Id="rId7" Type="http://schemas.openxmlformats.org/officeDocument/2006/relationships/tags" Target="../tags/tag460.xml"/><Relationship Id="rId6" Type="http://schemas.openxmlformats.org/officeDocument/2006/relationships/tags" Target="../tags/tag459.xml"/><Relationship Id="rId5" Type="http://schemas.openxmlformats.org/officeDocument/2006/relationships/tags" Target="../tags/tag458.xml"/><Relationship Id="rId4" Type="http://schemas.openxmlformats.org/officeDocument/2006/relationships/tags" Target="../tags/tag457.xml"/><Relationship Id="rId3" Type="http://schemas.openxmlformats.org/officeDocument/2006/relationships/tags" Target="../tags/tag456.xml"/><Relationship Id="rId2" Type="http://schemas.openxmlformats.org/officeDocument/2006/relationships/tags" Target="../tags/tag455.xml"/><Relationship Id="rId15" Type="http://schemas.openxmlformats.org/officeDocument/2006/relationships/slideLayout" Target="../slideLayouts/slideLayout7.xml"/><Relationship Id="rId14" Type="http://schemas.openxmlformats.org/officeDocument/2006/relationships/tags" Target="../tags/tag467.xml"/><Relationship Id="rId13" Type="http://schemas.openxmlformats.org/officeDocument/2006/relationships/tags" Target="../tags/tag466.xml"/><Relationship Id="rId12" Type="http://schemas.openxmlformats.org/officeDocument/2006/relationships/tags" Target="../tags/tag465.xml"/><Relationship Id="rId11" Type="http://schemas.openxmlformats.org/officeDocument/2006/relationships/tags" Target="../tags/tag464.xml"/><Relationship Id="rId10" Type="http://schemas.openxmlformats.org/officeDocument/2006/relationships/tags" Target="../tags/tag463.xml"/><Relationship Id="rId1" Type="http://schemas.openxmlformats.org/officeDocument/2006/relationships/tags" Target="../tags/tag454.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76.xml"/><Relationship Id="rId8" Type="http://schemas.openxmlformats.org/officeDocument/2006/relationships/tags" Target="../tags/tag475.xml"/><Relationship Id="rId7" Type="http://schemas.openxmlformats.org/officeDocument/2006/relationships/tags" Target="../tags/tag474.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5" Type="http://schemas.openxmlformats.org/officeDocument/2006/relationships/slideLayout" Target="../slideLayouts/slideLayout7.xml"/><Relationship Id="rId14" Type="http://schemas.openxmlformats.org/officeDocument/2006/relationships/tags" Target="../tags/tag481.xml"/><Relationship Id="rId13" Type="http://schemas.openxmlformats.org/officeDocument/2006/relationships/tags" Target="../tags/tag480.xml"/><Relationship Id="rId12" Type="http://schemas.openxmlformats.org/officeDocument/2006/relationships/tags" Target="../tags/tag479.xml"/><Relationship Id="rId11" Type="http://schemas.openxmlformats.org/officeDocument/2006/relationships/tags" Target="../tags/tag478.xml"/><Relationship Id="rId10" Type="http://schemas.openxmlformats.org/officeDocument/2006/relationships/tags" Target="../tags/tag477.xml"/><Relationship Id="rId1" Type="http://schemas.openxmlformats.org/officeDocument/2006/relationships/tags" Target="../tags/tag468.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1" name="椭圆 20"/>
          <p:cNvSpPr/>
          <p:nvPr>
            <p:custDataLst>
              <p:tags r:id="rId11"/>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75970"/>
            <a:ext cx="3905250" cy="368300"/>
          </a:xfrm>
          <a:prstGeom prst="rect">
            <a:avLst/>
          </a:prstGeom>
          <a:noFill/>
        </p:spPr>
        <p:txBody>
          <a:bodyPr wrap="square" rtlCol="0">
            <a:spAutoFit/>
          </a:bodyPr>
          <a:p>
            <a:r>
              <a:rPr lang="zh-CN" altLang="en-US"/>
              <a:t>二叉树的双旋</a:t>
            </a:r>
            <a:r>
              <a:rPr lang="en-US" altLang="zh-CN"/>
              <a:t>(</a:t>
            </a:r>
            <a:r>
              <a:rPr lang="zh-CN" altLang="en-US"/>
              <a:t>左右双旋</a:t>
            </a:r>
            <a:r>
              <a:rPr lang="en-US" altLang="zh-CN"/>
              <a:t>, </a:t>
            </a:r>
            <a:r>
              <a:rPr lang="zh-CN" altLang="en-US"/>
              <a:t>右左双旋</a:t>
            </a:r>
            <a:r>
              <a:rPr lang="en-US" altLang="zh-CN"/>
              <a:t>)</a:t>
            </a:r>
            <a:endParaRPr lang="en-US" altLang="zh-CN"/>
          </a:p>
        </p:txBody>
      </p:sp>
      <p:sp>
        <p:nvSpPr>
          <p:cNvPr id="4" name="文本框 3"/>
          <p:cNvSpPr txBox="1"/>
          <p:nvPr/>
        </p:nvSpPr>
        <p:spPr>
          <a:xfrm>
            <a:off x="950595" y="1156335"/>
            <a:ext cx="7953375" cy="368300"/>
          </a:xfrm>
          <a:prstGeom prst="rect">
            <a:avLst/>
          </a:prstGeom>
          <a:noFill/>
        </p:spPr>
        <p:txBody>
          <a:bodyPr wrap="square" rtlCol="0">
            <a:spAutoFit/>
          </a:bodyPr>
          <a:p>
            <a:r>
              <a:rPr lang="zh-CN" altLang="en-US"/>
              <a:t>单旋解决不了的问题</a:t>
            </a:r>
            <a:r>
              <a:rPr lang="en-US" altLang="zh-CN"/>
              <a:t>(</a:t>
            </a:r>
            <a:r>
              <a:rPr lang="zh-CN" altLang="en-US"/>
              <a:t>即当变化分支是唯一的最深分支时</a:t>
            </a:r>
            <a:r>
              <a:rPr lang="en-US" altLang="zh-CN"/>
              <a:t>)</a:t>
            </a:r>
            <a:endParaRPr lang="en-US" altLang="zh-CN"/>
          </a:p>
        </p:txBody>
      </p:sp>
      <p:sp>
        <p:nvSpPr>
          <p:cNvPr id="11" name="椭圆 10"/>
          <p:cNvSpPr/>
          <p:nvPr/>
        </p:nvSpPr>
        <p:spPr>
          <a:xfrm>
            <a:off x="768985" y="4145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205230" y="3637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1705610" y="3079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2077720" y="26015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2578100" y="2063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9" name="直接连接符 38"/>
          <p:cNvCxnSpPr>
            <a:stCxn id="11" idx="7"/>
            <a:endCxn id="12" idx="3"/>
          </p:cNvCxnSpPr>
          <p:nvPr/>
        </p:nvCxnSpPr>
        <p:spPr>
          <a:xfrm flipV="1">
            <a:off x="1141095" y="4018915"/>
            <a:ext cx="128270" cy="19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7"/>
            <a:endCxn id="13" idx="3"/>
          </p:cNvCxnSpPr>
          <p:nvPr/>
        </p:nvCxnSpPr>
        <p:spPr>
          <a:xfrm flipV="1">
            <a:off x="1577340" y="3460115"/>
            <a:ext cx="192405" cy="24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9" idx="3"/>
          </p:cNvCxnSpPr>
          <p:nvPr/>
        </p:nvCxnSpPr>
        <p:spPr>
          <a:xfrm flipV="1">
            <a:off x="1985010" y="2982595"/>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7"/>
            <a:endCxn id="20" idx="3"/>
          </p:cNvCxnSpPr>
          <p:nvPr/>
        </p:nvCxnSpPr>
        <p:spPr>
          <a:xfrm flipV="1">
            <a:off x="2449830" y="2444115"/>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87083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4" name="椭圆 43"/>
          <p:cNvSpPr/>
          <p:nvPr/>
        </p:nvSpPr>
        <p:spPr>
          <a:xfrm>
            <a:off x="3371215"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45" name="椭圆 44"/>
          <p:cNvSpPr/>
          <p:nvPr/>
        </p:nvSpPr>
        <p:spPr>
          <a:xfrm>
            <a:off x="387159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46" name="椭圆 45"/>
          <p:cNvSpPr/>
          <p:nvPr/>
        </p:nvSpPr>
        <p:spPr>
          <a:xfrm>
            <a:off x="3807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47" name="椭圆 46"/>
          <p:cNvSpPr/>
          <p:nvPr/>
        </p:nvSpPr>
        <p:spPr>
          <a:xfrm>
            <a:off x="4307840" y="237871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48" name="直接连接符 47"/>
          <p:cNvCxnSpPr>
            <a:stCxn id="43" idx="7"/>
            <a:endCxn id="44" idx="3"/>
          </p:cNvCxnSpPr>
          <p:nvPr/>
        </p:nvCxnSpPr>
        <p:spPr>
          <a:xfrm flipV="1">
            <a:off x="324294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4" idx="5"/>
            <a:endCxn id="45" idx="1"/>
          </p:cNvCxnSpPr>
          <p:nvPr/>
        </p:nvCxnSpPr>
        <p:spPr>
          <a:xfrm>
            <a:off x="374332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3"/>
          </p:cNvCxnSpPr>
          <p:nvPr/>
        </p:nvCxnSpPr>
        <p:spPr>
          <a:xfrm flipV="1">
            <a:off x="3714750" y="3298190"/>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6" idx="7"/>
            <a:endCxn id="47" idx="3"/>
          </p:cNvCxnSpPr>
          <p:nvPr/>
        </p:nvCxnSpPr>
        <p:spPr>
          <a:xfrm flipV="1">
            <a:off x="4179570" y="2759710"/>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271770" y="3460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574040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5932805" y="400367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6369050"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6602095"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5643880" y="3298190"/>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6112510" y="3298190"/>
            <a:ext cx="32067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6304915" y="3846195"/>
            <a:ext cx="12827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6112510" y="2313305"/>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802513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8562340"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8903970" y="409892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9277350" y="3465195"/>
            <a:ext cx="436245" cy="478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9649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8243570" y="2313305"/>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9649460" y="3298190"/>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9122410" y="3873500"/>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8934450" y="2313305"/>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392670" y="4660900"/>
            <a:ext cx="3376295" cy="368300"/>
          </a:xfrm>
          <a:prstGeom prst="rect">
            <a:avLst/>
          </a:prstGeom>
          <a:noFill/>
        </p:spPr>
        <p:txBody>
          <a:bodyPr wrap="square" rtlCol="0">
            <a:spAutoFit/>
          </a:bodyPr>
          <a:p>
            <a:r>
              <a:rPr lang="zh-CN" altLang="en-US"/>
              <a:t>此时任然不是一个平衡</a:t>
            </a:r>
            <a:r>
              <a:rPr lang="zh-CN" altLang="en-US"/>
              <a:t>二叉树</a:t>
            </a: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52" name="椭圆 51"/>
          <p:cNvSpPr/>
          <p:nvPr/>
        </p:nvSpPr>
        <p:spPr>
          <a:xfrm>
            <a:off x="970280" y="375412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143891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1631315" y="429768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2067560" y="375412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2300605"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1342390" y="3592195"/>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1811020" y="3592195"/>
            <a:ext cx="32067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2003425" y="4135120"/>
            <a:ext cx="128270" cy="2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1811020" y="2607310"/>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525" y="685165"/>
            <a:ext cx="3653790" cy="368300"/>
          </a:xfrm>
          <a:prstGeom prst="rect">
            <a:avLst/>
          </a:prstGeom>
          <a:noFill/>
        </p:spPr>
        <p:txBody>
          <a:bodyPr wrap="square" rtlCol="0">
            <a:spAutoFit/>
          </a:bodyPr>
          <a:p>
            <a:r>
              <a:rPr lang="zh-CN" altLang="en-US">
                <a:sym typeface="+mn-ea"/>
              </a:rPr>
              <a:t>二叉树的双旋</a:t>
            </a:r>
            <a:r>
              <a:rPr lang="en-US" altLang="zh-CN">
                <a:sym typeface="+mn-ea"/>
              </a:rPr>
              <a:t>(</a:t>
            </a:r>
            <a:r>
              <a:rPr lang="zh-CN" altLang="en-US">
                <a:sym typeface="+mn-ea"/>
              </a:rPr>
              <a:t>左右双旋</a:t>
            </a:r>
            <a:r>
              <a:rPr lang="en-US" altLang="zh-CN">
                <a:sym typeface="+mn-ea"/>
              </a:rPr>
              <a:t>, </a:t>
            </a:r>
            <a:r>
              <a:rPr lang="zh-CN" altLang="en-US">
                <a:sym typeface="+mn-ea"/>
              </a:rPr>
              <a:t>右左双旋</a:t>
            </a:r>
            <a:r>
              <a:rPr lang="en-US" altLang="zh-CN">
                <a:sym typeface="+mn-ea"/>
              </a:rPr>
              <a:t>)</a:t>
            </a:r>
            <a:endParaRPr lang="zh-CN" altLang="en-US"/>
          </a:p>
        </p:txBody>
      </p:sp>
      <p:sp>
        <p:nvSpPr>
          <p:cNvPr id="61" name="椭圆 60"/>
          <p:cNvSpPr/>
          <p:nvPr/>
        </p:nvSpPr>
        <p:spPr>
          <a:xfrm>
            <a:off x="369443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423164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457327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4946650" y="3759200"/>
            <a:ext cx="436245" cy="47815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531876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3912870" y="2607310"/>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5318760" y="3592195"/>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4791710" y="4167505"/>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4603750" y="2607310"/>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99795" y="4965065"/>
            <a:ext cx="5294630" cy="922020"/>
          </a:xfrm>
          <a:prstGeom prst="rect">
            <a:avLst/>
          </a:prstGeom>
          <a:noFill/>
        </p:spPr>
        <p:txBody>
          <a:bodyPr wrap="square" rtlCol="0">
            <a:spAutoFit/>
          </a:bodyPr>
          <a:p>
            <a:r>
              <a:rPr lang="zh-CN" altLang="en-US"/>
              <a:t>变化分支成为了唯一的最深分支，无法通过单旋来</a:t>
            </a:r>
            <a:r>
              <a:rPr lang="zh-CN" altLang="en-US"/>
              <a:t>解决</a:t>
            </a:r>
            <a:endParaRPr lang="zh-CN" altLang="en-US"/>
          </a:p>
          <a:p>
            <a:r>
              <a:rPr lang="zh-CN" altLang="en-US"/>
              <a:t>只有先反向旋转，先解决掉这种特殊的变化</a:t>
            </a:r>
            <a:r>
              <a:rPr lang="zh-CN" altLang="en-US"/>
              <a:t>分支</a:t>
            </a:r>
            <a:endParaRPr lang="zh-CN" altLang="en-US"/>
          </a:p>
        </p:txBody>
      </p:sp>
      <p:sp>
        <p:nvSpPr>
          <p:cNvPr id="11" name="椭圆 10"/>
          <p:cNvSpPr/>
          <p:nvPr/>
        </p:nvSpPr>
        <p:spPr>
          <a:xfrm>
            <a:off x="6638925" y="439293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7011035" y="379095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744220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7506335" y="319659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811149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2" name="直接连接符 21"/>
          <p:cNvCxnSpPr>
            <a:stCxn id="11" idx="0"/>
            <a:endCxn id="12" idx="3"/>
          </p:cNvCxnSpPr>
          <p:nvPr/>
        </p:nvCxnSpPr>
        <p:spPr>
          <a:xfrm flipV="1">
            <a:off x="6857365" y="4171950"/>
            <a:ext cx="217805" cy="22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7"/>
            <a:endCxn id="19" idx="3"/>
          </p:cNvCxnSpPr>
          <p:nvPr/>
        </p:nvCxnSpPr>
        <p:spPr>
          <a:xfrm flipV="1">
            <a:off x="7383145" y="3577590"/>
            <a:ext cx="187325" cy="27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a:endCxn id="12" idx="5"/>
          </p:cNvCxnSpPr>
          <p:nvPr/>
        </p:nvCxnSpPr>
        <p:spPr>
          <a:xfrm flipH="1" flipV="1">
            <a:off x="7383145" y="4171950"/>
            <a:ext cx="123190" cy="2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p:cNvCxnSpPr>
          <p:nvPr/>
        </p:nvCxnSpPr>
        <p:spPr>
          <a:xfrm flipV="1">
            <a:off x="7724775" y="2607310"/>
            <a:ext cx="45085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863715" y="4904740"/>
            <a:ext cx="1014730" cy="368300"/>
          </a:xfrm>
          <a:prstGeom prst="rect">
            <a:avLst/>
          </a:prstGeom>
          <a:noFill/>
        </p:spPr>
        <p:txBody>
          <a:bodyPr wrap="square" rtlCol="0">
            <a:spAutoFit/>
          </a:bodyPr>
          <a:p>
            <a:r>
              <a:rPr lang="zh-CN" altLang="en-US"/>
              <a:t>先</a:t>
            </a:r>
            <a:r>
              <a:rPr lang="zh-CN" altLang="en-US"/>
              <a:t>左旋</a:t>
            </a:r>
            <a:endParaRPr lang="zh-CN" altLang="en-US"/>
          </a:p>
        </p:txBody>
      </p:sp>
      <p:sp>
        <p:nvSpPr>
          <p:cNvPr id="28" name="椭圆 27"/>
          <p:cNvSpPr/>
          <p:nvPr/>
        </p:nvSpPr>
        <p:spPr>
          <a:xfrm>
            <a:off x="9089390" y="385635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9" name="椭圆 28"/>
          <p:cNvSpPr/>
          <p:nvPr/>
        </p:nvSpPr>
        <p:spPr>
          <a:xfrm>
            <a:off x="9538335"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9910445" y="3856355"/>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1" name="椭圆 30"/>
          <p:cNvSpPr/>
          <p:nvPr/>
        </p:nvSpPr>
        <p:spPr>
          <a:xfrm>
            <a:off x="10148570" y="222631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32" name="椭圆 31"/>
          <p:cNvSpPr/>
          <p:nvPr/>
        </p:nvSpPr>
        <p:spPr>
          <a:xfrm>
            <a:off x="10763250" y="319659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3" name="直接连接符 32"/>
          <p:cNvCxnSpPr>
            <a:stCxn id="28" idx="0"/>
            <a:endCxn id="29" idx="3"/>
          </p:cNvCxnSpPr>
          <p:nvPr/>
        </p:nvCxnSpPr>
        <p:spPr>
          <a:xfrm flipV="1">
            <a:off x="9307830" y="3592195"/>
            <a:ext cx="2946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7"/>
            <a:endCxn id="31" idx="3"/>
          </p:cNvCxnSpPr>
          <p:nvPr/>
        </p:nvCxnSpPr>
        <p:spPr>
          <a:xfrm flipV="1">
            <a:off x="9910445" y="2607310"/>
            <a:ext cx="3022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0"/>
            <a:endCxn id="29" idx="5"/>
          </p:cNvCxnSpPr>
          <p:nvPr/>
        </p:nvCxnSpPr>
        <p:spPr>
          <a:xfrm flipH="1" flipV="1">
            <a:off x="9910445" y="3592195"/>
            <a:ext cx="2184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5"/>
            <a:endCxn id="32" idx="1"/>
          </p:cNvCxnSpPr>
          <p:nvPr/>
        </p:nvCxnSpPr>
        <p:spPr>
          <a:xfrm>
            <a:off x="10520680" y="2607310"/>
            <a:ext cx="306705" cy="6546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166225" y="4874260"/>
            <a:ext cx="2109470" cy="368300"/>
          </a:xfrm>
          <a:prstGeom prst="rect">
            <a:avLst/>
          </a:prstGeom>
          <a:noFill/>
        </p:spPr>
        <p:txBody>
          <a:bodyPr wrap="square" rtlCol="0">
            <a:spAutoFit/>
          </a:bodyPr>
          <a:p>
            <a:r>
              <a:rPr lang="zh-CN" altLang="en-US"/>
              <a:t>此时已经</a:t>
            </a:r>
            <a:r>
              <a:rPr lang="zh-CN" altLang="en-US"/>
              <a:t>平衡</a:t>
            </a:r>
            <a:endParaRPr lang="zh-CN" altLang="en-US"/>
          </a:p>
        </p:txBody>
      </p:sp>
      <p:sp>
        <p:nvSpPr>
          <p:cNvPr id="39" name="文本框 38"/>
          <p:cNvSpPr txBox="1"/>
          <p:nvPr/>
        </p:nvSpPr>
        <p:spPr>
          <a:xfrm>
            <a:off x="686435" y="1121410"/>
            <a:ext cx="9615805" cy="1198880"/>
          </a:xfrm>
          <a:prstGeom prst="rect">
            <a:avLst/>
          </a:prstGeom>
          <a:noFill/>
        </p:spPr>
        <p:txBody>
          <a:bodyPr wrap="square" rtlCol="0">
            <a:spAutoFit/>
          </a:bodyPr>
          <a:p>
            <a:r>
              <a:rPr lang="zh-CN" altLang="en-US">
                <a:sym typeface="+mn-ea"/>
              </a:rPr>
              <a:t>当要对分支进行左旋时，变化分支为唯一的最深分支，必须先对新根进行右旋，这种旋转叫做左右双旋</a:t>
            </a:r>
            <a:endParaRPr lang="zh-CN" altLang="en-US"/>
          </a:p>
          <a:p>
            <a:r>
              <a:rPr lang="zh-CN" altLang="en-US">
                <a:sym typeface="+mn-ea"/>
              </a:rPr>
              <a:t>当要对分支进行右旋时，变化分支为唯一的最深分支，必须先对新根进行左旋，这种旋转叫做右</a:t>
            </a:r>
            <a:r>
              <a:rPr lang="zh-CN" altLang="en-US">
                <a:sym typeface="+mn-ea"/>
              </a:rPr>
              <a:t>左双旋</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3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4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8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9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0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2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3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5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6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8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82.xml><?xml version="1.0" encoding="utf-8"?>
<p:tagLst xmlns:p="http://schemas.openxmlformats.org/presentationml/2006/main">
  <p:tag name="KSO_DOCER_TEMPLATE_OPEN_ONCE_MARK"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WPS 演示</Application>
  <PresentationFormat>宽屏</PresentationFormat>
  <Paragraphs>500</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163</cp:revision>
  <dcterms:created xsi:type="dcterms:W3CDTF">2019-06-19T02:08:00Z</dcterms:created>
  <dcterms:modified xsi:type="dcterms:W3CDTF">2022-01-18T12:03:35Z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