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60" r:id="rId3"/>
    <p:sldId id="261" r:id="rId4"/>
    <p:sldId id="262" r:id="rId5"/>
    <p:sldId id="263" r:id="rId6"/>
    <p:sldId id="268" r:id="rId7"/>
    <p:sldId id="269" r:id="rId8"/>
    <p:sldId id="270" r:id="rId9"/>
    <p:sldId id="264" r:id="rId10"/>
    <p:sldId id="265" r:id="rId11"/>
    <p:sldId id="266" r:id="rId12"/>
    <p:sldId id="267"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91" r:id="rId30"/>
    <p:sldId id="292" r:id="rId31"/>
    <p:sldId id="293" r:id="rId32"/>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E4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0"/>
        <p:guide pos="376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487.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notesMaster" Target="notesMasters/notesMaster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5" Type="http://schemas.openxmlformats.org/officeDocument/2006/relationships/slideLayout" Target="../slideLayouts/slideLayout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5" Type="http://schemas.openxmlformats.org/officeDocument/2006/relationships/slideLayout" Target="../slideLayouts/slideLayout7.xml"/><Relationship Id="rId14" Type="http://schemas.openxmlformats.org/officeDocument/2006/relationships/tags" Target="../tags/tag206.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tags" Target="../tags/tag193.xml"/></Relationships>
</file>

<file path=ppt/slides/_rels/slide11.xml.rels><?xml version="1.0" encoding="UTF-8" standalone="yes"?>
<Relationships xmlns="http://schemas.openxmlformats.org/package/2006/relationships"><Relationship Id="rId9" Type="http://schemas.openxmlformats.org/officeDocument/2006/relationships/tags" Target="../tags/tag215.xml"/><Relationship Id="rId8" Type="http://schemas.openxmlformats.org/officeDocument/2006/relationships/tags" Target="../tags/tag214.xml"/><Relationship Id="rId7" Type="http://schemas.openxmlformats.org/officeDocument/2006/relationships/tags" Target="../tags/tag213.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5" Type="http://schemas.openxmlformats.org/officeDocument/2006/relationships/slideLayout" Target="../slideLayouts/slideLayout7.xml"/><Relationship Id="rId14" Type="http://schemas.openxmlformats.org/officeDocument/2006/relationships/tags" Target="../tags/tag220.xml"/><Relationship Id="rId13" Type="http://schemas.openxmlformats.org/officeDocument/2006/relationships/tags" Target="../tags/tag219.xml"/><Relationship Id="rId12" Type="http://schemas.openxmlformats.org/officeDocument/2006/relationships/tags" Target="../tags/tag218.xml"/><Relationship Id="rId11" Type="http://schemas.openxmlformats.org/officeDocument/2006/relationships/tags" Target="../tags/tag217.xml"/><Relationship Id="rId10" Type="http://schemas.openxmlformats.org/officeDocument/2006/relationships/tags" Target="../tags/tag216.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5" Type="http://schemas.openxmlformats.org/officeDocument/2006/relationships/slideLayout" Target="../slideLayouts/slideLayout7.xml"/><Relationship Id="rId14" Type="http://schemas.openxmlformats.org/officeDocument/2006/relationships/tags" Target="../tags/tag234.xml"/><Relationship Id="rId13" Type="http://schemas.openxmlformats.org/officeDocument/2006/relationships/tags" Target="../tags/tag233.xml"/><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13.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tags" Target="../tags/tag242.xml"/><Relationship Id="rId7" Type="http://schemas.openxmlformats.org/officeDocument/2006/relationships/tags" Target="../tags/tag241.xml"/><Relationship Id="rId6" Type="http://schemas.openxmlformats.org/officeDocument/2006/relationships/tags" Target="../tags/tag240.xml"/><Relationship Id="rId5" Type="http://schemas.openxmlformats.org/officeDocument/2006/relationships/tags" Target="../tags/tag239.xml"/><Relationship Id="rId4" Type="http://schemas.openxmlformats.org/officeDocument/2006/relationships/tags" Target="../tags/tag238.xml"/><Relationship Id="rId3" Type="http://schemas.openxmlformats.org/officeDocument/2006/relationships/tags" Target="../tags/tag237.xml"/><Relationship Id="rId2" Type="http://schemas.openxmlformats.org/officeDocument/2006/relationships/tags" Target="../tags/tag236.xml"/><Relationship Id="rId15" Type="http://schemas.openxmlformats.org/officeDocument/2006/relationships/slideLayout" Target="../slideLayouts/slideLayout7.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tags" Target="../tags/tag235.xml"/></Relationships>
</file>

<file path=ppt/slides/_rels/slide1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5" Type="http://schemas.openxmlformats.org/officeDocument/2006/relationships/slideLayout" Target="../slideLayouts/slideLayout7.xml"/><Relationship Id="rId14" Type="http://schemas.openxmlformats.org/officeDocument/2006/relationships/tags" Target="../tags/tag262.xml"/><Relationship Id="rId13" Type="http://schemas.openxmlformats.org/officeDocument/2006/relationships/tags" Target="../tags/tag261.xml"/><Relationship Id="rId12" Type="http://schemas.openxmlformats.org/officeDocument/2006/relationships/tags" Target="../tags/tag260.xml"/><Relationship Id="rId11" Type="http://schemas.openxmlformats.org/officeDocument/2006/relationships/tags" Target="../tags/tag259.xml"/><Relationship Id="rId10" Type="http://schemas.openxmlformats.org/officeDocument/2006/relationships/tags" Target="../tags/tag258.xml"/><Relationship Id="rId1" Type="http://schemas.openxmlformats.org/officeDocument/2006/relationships/tags" Target="../tags/tag249.xml"/></Relationships>
</file>

<file path=ppt/slides/_rels/slide15.xml.rels><?xml version="1.0" encoding="UTF-8" standalone="yes"?>
<Relationships xmlns="http://schemas.openxmlformats.org/package/2006/relationships"><Relationship Id="rId9" Type="http://schemas.openxmlformats.org/officeDocument/2006/relationships/tags" Target="../tags/tag271.xml"/><Relationship Id="rId8" Type="http://schemas.openxmlformats.org/officeDocument/2006/relationships/tags" Target="../tags/tag270.xml"/><Relationship Id="rId7" Type="http://schemas.openxmlformats.org/officeDocument/2006/relationships/tags" Target="../tags/tag269.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 Id="rId3" Type="http://schemas.openxmlformats.org/officeDocument/2006/relationships/tags" Target="../tags/tag265.xml"/><Relationship Id="rId2" Type="http://schemas.openxmlformats.org/officeDocument/2006/relationships/tags" Target="../tags/tag264.xml"/><Relationship Id="rId15" Type="http://schemas.openxmlformats.org/officeDocument/2006/relationships/slideLayout" Target="../slideLayouts/slideLayout7.xml"/><Relationship Id="rId14" Type="http://schemas.openxmlformats.org/officeDocument/2006/relationships/tags" Target="../tags/tag276.xml"/><Relationship Id="rId13" Type="http://schemas.openxmlformats.org/officeDocument/2006/relationships/tags" Target="../tags/tag275.xml"/><Relationship Id="rId12" Type="http://schemas.openxmlformats.org/officeDocument/2006/relationships/tags" Target="../tags/tag274.xml"/><Relationship Id="rId11" Type="http://schemas.openxmlformats.org/officeDocument/2006/relationships/tags" Target="../tags/tag273.xml"/><Relationship Id="rId10" Type="http://schemas.openxmlformats.org/officeDocument/2006/relationships/tags" Target="../tags/tag272.xml"/><Relationship Id="rId1" Type="http://schemas.openxmlformats.org/officeDocument/2006/relationships/tags" Target="../tags/tag263.xml"/></Relationships>
</file>

<file path=ppt/slides/_rels/slide16.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 Type="http://schemas.openxmlformats.org/officeDocument/2006/relationships/tags" Target="../tags/tag278.xml"/><Relationship Id="rId15" Type="http://schemas.openxmlformats.org/officeDocument/2006/relationships/slideLayout" Target="../slideLayouts/slideLayout7.xml"/><Relationship Id="rId14" Type="http://schemas.openxmlformats.org/officeDocument/2006/relationships/tags" Target="../tags/tag290.xml"/><Relationship Id="rId13" Type="http://schemas.openxmlformats.org/officeDocument/2006/relationships/tags" Target="../tags/tag289.xml"/><Relationship Id="rId12" Type="http://schemas.openxmlformats.org/officeDocument/2006/relationships/tags" Target="../tags/tag288.xml"/><Relationship Id="rId11" Type="http://schemas.openxmlformats.org/officeDocument/2006/relationships/tags" Target="../tags/tag287.xml"/><Relationship Id="rId10" Type="http://schemas.openxmlformats.org/officeDocument/2006/relationships/tags" Target="../tags/tag286.xml"/><Relationship Id="rId1" Type="http://schemas.openxmlformats.org/officeDocument/2006/relationships/tags" Target="../tags/tag277.xml"/></Relationships>
</file>

<file path=ppt/slides/_rels/slide17.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tags" Target="../tags/tag297.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 Id="rId3" Type="http://schemas.openxmlformats.org/officeDocument/2006/relationships/tags" Target="../tags/tag293.xml"/><Relationship Id="rId2" Type="http://schemas.openxmlformats.org/officeDocument/2006/relationships/tags" Target="../tags/tag292.xml"/><Relationship Id="rId15" Type="http://schemas.openxmlformats.org/officeDocument/2006/relationships/slideLayout" Target="../slideLayouts/slideLayout7.xml"/><Relationship Id="rId14" Type="http://schemas.openxmlformats.org/officeDocument/2006/relationships/tags" Target="../tags/tag304.xml"/><Relationship Id="rId13" Type="http://schemas.openxmlformats.org/officeDocument/2006/relationships/tags" Target="../tags/tag303.xml"/><Relationship Id="rId12" Type="http://schemas.openxmlformats.org/officeDocument/2006/relationships/tags" Target="../tags/tag302.xml"/><Relationship Id="rId11" Type="http://schemas.openxmlformats.org/officeDocument/2006/relationships/tags" Target="../tags/tag301.xml"/><Relationship Id="rId10" Type="http://schemas.openxmlformats.org/officeDocument/2006/relationships/tags" Target="../tags/tag300.xml"/><Relationship Id="rId1" Type="http://schemas.openxmlformats.org/officeDocument/2006/relationships/tags" Target="../tags/tag291.xml"/></Relationships>
</file>

<file path=ppt/slides/_rels/slide18.xml.rels><?xml version="1.0" encoding="UTF-8" standalone="yes"?>
<Relationships xmlns="http://schemas.openxmlformats.org/package/2006/relationships"><Relationship Id="rId9" Type="http://schemas.openxmlformats.org/officeDocument/2006/relationships/tags" Target="../tags/tag313.xml"/><Relationship Id="rId8" Type="http://schemas.openxmlformats.org/officeDocument/2006/relationships/tags" Target="../tags/tag312.xml"/><Relationship Id="rId7" Type="http://schemas.openxmlformats.org/officeDocument/2006/relationships/tags" Target="../tags/tag311.x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 Id="rId3" Type="http://schemas.openxmlformats.org/officeDocument/2006/relationships/tags" Target="../tags/tag307.xml"/><Relationship Id="rId2" Type="http://schemas.openxmlformats.org/officeDocument/2006/relationships/tags" Target="../tags/tag306.xml"/><Relationship Id="rId15" Type="http://schemas.openxmlformats.org/officeDocument/2006/relationships/slideLayout" Target="../slideLayouts/slideLayout7.xml"/><Relationship Id="rId14" Type="http://schemas.openxmlformats.org/officeDocument/2006/relationships/tags" Target="../tags/tag318.xml"/><Relationship Id="rId13" Type="http://schemas.openxmlformats.org/officeDocument/2006/relationships/tags" Target="../tags/tag317.xml"/><Relationship Id="rId12" Type="http://schemas.openxmlformats.org/officeDocument/2006/relationships/tags" Target="../tags/tag316.xml"/><Relationship Id="rId11" Type="http://schemas.openxmlformats.org/officeDocument/2006/relationships/tags" Target="../tags/tag315.xml"/><Relationship Id="rId10" Type="http://schemas.openxmlformats.org/officeDocument/2006/relationships/tags" Target="../tags/tag314.xml"/><Relationship Id="rId1" Type="http://schemas.openxmlformats.org/officeDocument/2006/relationships/tags" Target="../tags/tag305.xml"/></Relationships>
</file>

<file path=ppt/slides/_rels/slide19.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tags" Target="../tags/tag322.xml"/><Relationship Id="rId3" Type="http://schemas.openxmlformats.org/officeDocument/2006/relationships/tags" Target="../tags/tag321.xml"/><Relationship Id="rId2" Type="http://schemas.openxmlformats.org/officeDocument/2006/relationships/tags" Target="../tags/tag320.xml"/><Relationship Id="rId15" Type="http://schemas.openxmlformats.org/officeDocument/2006/relationships/slideLayout" Target="../slideLayouts/slideLayout7.xml"/><Relationship Id="rId14" Type="http://schemas.openxmlformats.org/officeDocument/2006/relationships/tags" Target="../tags/tag332.xml"/><Relationship Id="rId13" Type="http://schemas.openxmlformats.org/officeDocument/2006/relationships/tags" Target="../tags/tag331.xml"/><Relationship Id="rId12" Type="http://schemas.openxmlformats.org/officeDocument/2006/relationships/tags" Target="../tags/tag330.xml"/><Relationship Id="rId11" Type="http://schemas.openxmlformats.org/officeDocument/2006/relationships/tags" Target="../tags/tag329.xml"/><Relationship Id="rId10" Type="http://schemas.openxmlformats.org/officeDocument/2006/relationships/tags" Target="../tags/tag328.xml"/><Relationship Id="rId1" Type="http://schemas.openxmlformats.org/officeDocument/2006/relationships/tags" Target="../tags/tag319.xml"/></Relationships>
</file>

<file path=ppt/slides/_rels/slide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5" Type="http://schemas.openxmlformats.org/officeDocument/2006/relationships/slideLayout" Target="../slideLayouts/slideLayout7.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20.xml.rels><?xml version="1.0" encoding="UTF-8" standalone="yes"?>
<Relationships xmlns="http://schemas.openxmlformats.org/package/2006/relationships"><Relationship Id="rId9" Type="http://schemas.openxmlformats.org/officeDocument/2006/relationships/tags" Target="../tags/tag341.xml"/><Relationship Id="rId8" Type="http://schemas.openxmlformats.org/officeDocument/2006/relationships/tags" Target="../tags/tag340.xml"/><Relationship Id="rId7" Type="http://schemas.openxmlformats.org/officeDocument/2006/relationships/tags" Target="../tags/tag339.xml"/><Relationship Id="rId6" Type="http://schemas.openxmlformats.org/officeDocument/2006/relationships/tags" Target="../tags/tag338.xml"/><Relationship Id="rId5" Type="http://schemas.openxmlformats.org/officeDocument/2006/relationships/tags" Target="../tags/tag337.xml"/><Relationship Id="rId4" Type="http://schemas.openxmlformats.org/officeDocument/2006/relationships/tags" Target="../tags/tag336.xml"/><Relationship Id="rId3" Type="http://schemas.openxmlformats.org/officeDocument/2006/relationships/tags" Target="../tags/tag335.xml"/><Relationship Id="rId2" Type="http://schemas.openxmlformats.org/officeDocument/2006/relationships/tags" Target="../tags/tag334.xml"/><Relationship Id="rId15" Type="http://schemas.openxmlformats.org/officeDocument/2006/relationships/slideLayout" Target="../slideLayouts/slideLayout7.xml"/><Relationship Id="rId14" Type="http://schemas.openxmlformats.org/officeDocument/2006/relationships/tags" Target="../tags/tag346.xml"/><Relationship Id="rId13" Type="http://schemas.openxmlformats.org/officeDocument/2006/relationships/tags" Target="../tags/tag345.xml"/><Relationship Id="rId12" Type="http://schemas.openxmlformats.org/officeDocument/2006/relationships/tags" Target="../tags/tag344.xml"/><Relationship Id="rId11" Type="http://schemas.openxmlformats.org/officeDocument/2006/relationships/tags" Target="../tags/tag343.xml"/><Relationship Id="rId10" Type="http://schemas.openxmlformats.org/officeDocument/2006/relationships/tags" Target="../tags/tag342.xml"/><Relationship Id="rId1" Type="http://schemas.openxmlformats.org/officeDocument/2006/relationships/tags" Target="../tags/tag333.xml"/></Relationships>
</file>

<file path=ppt/slides/_rels/slide21.xml.rels><?xml version="1.0" encoding="UTF-8" standalone="yes"?>
<Relationships xmlns="http://schemas.openxmlformats.org/package/2006/relationships"><Relationship Id="rId9" Type="http://schemas.openxmlformats.org/officeDocument/2006/relationships/tags" Target="../tags/tag355.xml"/><Relationship Id="rId8" Type="http://schemas.openxmlformats.org/officeDocument/2006/relationships/tags" Target="../tags/tag354.xml"/><Relationship Id="rId7" Type="http://schemas.openxmlformats.org/officeDocument/2006/relationships/tags" Target="../tags/tag353.xml"/><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5" Type="http://schemas.openxmlformats.org/officeDocument/2006/relationships/slideLayout" Target="../slideLayouts/slideLayout7.xml"/><Relationship Id="rId14" Type="http://schemas.openxmlformats.org/officeDocument/2006/relationships/tags" Target="../tags/tag360.xml"/><Relationship Id="rId13" Type="http://schemas.openxmlformats.org/officeDocument/2006/relationships/tags" Target="../tags/tag359.xml"/><Relationship Id="rId12" Type="http://schemas.openxmlformats.org/officeDocument/2006/relationships/tags" Target="../tags/tag358.xml"/><Relationship Id="rId11" Type="http://schemas.openxmlformats.org/officeDocument/2006/relationships/tags" Target="../tags/tag357.xml"/><Relationship Id="rId10" Type="http://schemas.openxmlformats.org/officeDocument/2006/relationships/tags" Target="../tags/tag356.xml"/><Relationship Id="rId1" Type="http://schemas.openxmlformats.org/officeDocument/2006/relationships/tags" Target="../tags/tag347.xml"/></Relationships>
</file>

<file path=ppt/slides/_rels/slide22.xml.rels><?xml version="1.0" encoding="UTF-8" standalone="yes"?>
<Relationships xmlns="http://schemas.openxmlformats.org/package/2006/relationships"><Relationship Id="rId9" Type="http://schemas.openxmlformats.org/officeDocument/2006/relationships/tags" Target="../tags/tag369.xml"/><Relationship Id="rId8" Type="http://schemas.openxmlformats.org/officeDocument/2006/relationships/tags" Target="../tags/tag368.xml"/><Relationship Id="rId7" Type="http://schemas.openxmlformats.org/officeDocument/2006/relationships/tags" Target="../tags/tag367.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5" Type="http://schemas.openxmlformats.org/officeDocument/2006/relationships/slideLayout" Target="../slideLayouts/slideLayout7.xml"/><Relationship Id="rId14" Type="http://schemas.openxmlformats.org/officeDocument/2006/relationships/tags" Target="../tags/tag374.xml"/><Relationship Id="rId13" Type="http://schemas.openxmlformats.org/officeDocument/2006/relationships/tags" Target="../tags/tag373.xml"/><Relationship Id="rId12" Type="http://schemas.openxmlformats.org/officeDocument/2006/relationships/tags" Target="../tags/tag372.xml"/><Relationship Id="rId11" Type="http://schemas.openxmlformats.org/officeDocument/2006/relationships/tags" Target="../tags/tag371.xml"/><Relationship Id="rId10" Type="http://schemas.openxmlformats.org/officeDocument/2006/relationships/tags" Target="../tags/tag370.xml"/><Relationship Id="rId1" Type="http://schemas.openxmlformats.org/officeDocument/2006/relationships/tags" Target="../tags/tag361.xml"/></Relationships>
</file>

<file path=ppt/slides/_rels/slide23.xml.rels><?xml version="1.0" encoding="UTF-8" standalone="yes"?>
<Relationships xmlns="http://schemas.openxmlformats.org/package/2006/relationships"><Relationship Id="rId9" Type="http://schemas.openxmlformats.org/officeDocument/2006/relationships/tags" Target="../tags/tag383.xml"/><Relationship Id="rId8" Type="http://schemas.openxmlformats.org/officeDocument/2006/relationships/tags" Target="../tags/tag382.xml"/><Relationship Id="rId7" Type="http://schemas.openxmlformats.org/officeDocument/2006/relationships/tags" Target="../tags/tag381.xml"/><Relationship Id="rId6" Type="http://schemas.openxmlformats.org/officeDocument/2006/relationships/tags" Target="../tags/tag380.xml"/><Relationship Id="rId5" Type="http://schemas.openxmlformats.org/officeDocument/2006/relationships/tags" Target="../tags/tag379.xml"/><Relationship Id="rId4" Type="http://schemas.openxmlformats.org/officeDocument/2006/relationships/tags" Target="../tags/tag378.xml"/><Relationship Id="rId3" Type="http://schemas.openxmlformats.org/officeDocument/2006/relationships/tags" Target="../tags/tag377.xml"/><Relationship Id="rId2" Type="http://schemas.openxmlformats.org/officeDocument/2006/relationships/tags" Target="../tags/tag376.xml"/><Relationship Id="rId15" Type="http://schemas.openxmlformats.org/officeDocument/2006/relationships/slideLayout" Target="../slideLayouts/slideLayout7.xml"/><Relationship Id="rId14" Type="http://schemas.openxmlformats.org/officeDocument/2006/relationships/tags" Target="../tags/tag388.xml"/><Relationship Id="rId13" Type="http://schemas.openxmlformats.org/officeDocument/2006/relationships/tags" Target="../tags/tag387.xml"/><Relationship Id="rId12" Type="http://schemas.openxmlformats.org/officeDocument/2006/relationships/tags" Target="../tags/tag386.xml"/><Relationship Id="rId11" Type="http://schemas.openxmlformats.org/officeDocument/2006/relationships/tags" Target="../tags/tag385.xml"/><Relationship Id="rId10" Type="http://schemas.openxmlformats.org/officeDocument/2006/relationships/tags" Target="../tags/tag384.xml"/><Relationship Id="rId1" Type="http://schemas.openxmlformats.org/officeDocument/2006/relationships/tags" Target="../tags/tag375.xml"/></Relationships>
</file>

<file path=ppt/slides/_rels/slide24.xml.rels><?xml version="1.0" encoding="UTF-8" standalone="yes"?>
<Relationships xmlns="http://schemas.openxmlformats.org/package/2006/relationships"><Relationship Id="rId9" Type="http://schemas.openxmlformats.org/officeDocument/2006/relationships/tags" Target="../tags/tag397.xml"/><Relationship Id="rId8" Type="http://schemas.openxmlformats.org/officeDocument/2006/relationships/tags" Target="../tags/tag396.xml"/><Relationship Id="rId7" Type="http://schemas.openxmlformats.org/officeDocument/2006/relationships/tags" Target="../tags/tag395.xml"/><Relationship Id="rId6" Type="http://schemas.openxmlformats.org/officeDocument/2006/relationships/tags" Target="../tags/tag394.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tags" Target="../tags/tag390.xml"/><Relationship Id="rId15" Type="http://schemas.openxmlformats.org/officeDocument/2006/relationships/slideLayout" Target="../slideLayouts/slideLayout7.xml"/><Relationship Id="rId14" Type="http://schemas.openxmlformats.org/officeDocument/2006/relationships/tags" Target="../tags/tag402.xml"/><Relationship Id="rId13" Type="http://schemas.openxmlformats.org/officeDocument/2006/relationships/tags" Target="../tags/tag401.xml"/><Relationship Id="rId12" Type="http://schemas.openxmlformats.org/officeDocument/2006/relationships/tags" Target="../tags/tag400.xml"/><Relationship Id="rId11" Type="http://schemas.openxmlformats.org/officeDocument/2006/relationships/tags" Target="../tags/tag399.xml"/><Relationship Id="rId10" Type="http://schemas.openxmlformats.org/officeDocument/2006/relationships/tags" Target="../tags/tag398.xml"/><Relationship Id="rId1" Type="http://schemas.openxmlformats.org/officeDocument/2006/relationships/tags" Target="../tags/tag389.xml"/></Relationships>
</file>

<file path=ppt/slides/_rels/slide25.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tags" Target="../tags/tag410.xml"/><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5" Type="http://schemas.openxmlformats.org/officeDocument/2006/relationships/slideLayout" Target="../slideLayouts/slideLayout7.xml"/><Relationship Id="rId14" Type="http://schemas.openxmlformats.org/officeDocument/2006/relationships/tags" Target="../tags/tag416.xml"/><Relationship Id="rId13" Type="http://schemas.openxmlformats.org/officeDocument/2006/relationships/tags" Target="../tags/tag415.xml"/><Relationship Id="rId12" Type="http://schemas.openxmlformats.org/officeDocument/2006/relationships/tags" Target="../tags/tag414.xml"/><Relationship Id="rId11" Type="http://schemas.openxmlformats.org/officeDocument/2006/relationships/tags" Target="../tags/tag413.xml"/><Relationship Id="rId10" Type="http://schemas.openxmlformats.org/officeDocument/2006/relationships/tags" Target="../tags/tag412.xml"/><Relationship Id="rId1" Type="http://schemas.openxmlformats.org/officeDocument/2006/relationships/tags" Target="../tags/tag403.xml"/></Relationships>
</file>

<file path=ppt/slides/_rels/slide26.xml.rels><?xml version="1.0" encoding="UTF-8" standalone="yes"?>
<Relationships xmlns="http://schemas.openxmlformats.org/package/2006/relationships"><Relationship Id="rId9" Type="http://schemas.openxmlformats.org/officeDocument/2006/relationships/tags" Target="../tags/tag425.xml"/><Relationship Id="rId8" Type="http://schemas.openxmlformats.org/officeDocument/2006/relationships/tags" Target="../tags/tag424.xml"/><Relationship Id="rId7" Type="http://schemas.openxmlformats.org/officeDocument/2006/relationships/tags" Target="../tags/tag423.xml"/><Relationship Id="rId6" Type="http://schemas.openxmlformats.org/officeDocument/2006/relationships/tags" Target="../tags/tag422.xml"/><Relationship Id="rId5" Type="http://schemas.openxmlformats.org/officeDocument/2006/relationships/tags" Target="../tags/tag421.xml"/><Relationship Id="rId4" Type="http://schemas.openxmlformats.org/officeDocument/2006/relationships/tags" Target="../tags/tag420.xml"/><Relationship Id="rId3" Type="http://schemas.openxmlformats.org/officeDocument/2006/relationships/tags" Target="../tags/tag419.xml"/><Relationship Id="rId2" Type="http://schemas.openxmlformats.org/officeDocument/2006/relationships/tags" Target="../tags/tag418.xml"/><Relationship Id="rId15" Type="http://schemas.openxmlformats.org/officeDocument/2006/relationships/slideLayout" Target="../slideLayouts/slideLayout7.xml"/><Relationship Id="rId14" Type="http://schemas.openxmlformats.org/officeDocument/2006/relationships/tags" Target="../tags/tag430.xml"/><Relationship Id="rId13" Type="http://schemas.openxmlformats.org/officeDocument/2006/relationships/tags" Target="../tags/tag429.xml"/><Relationship Id="rId12" Type="http://schemas.openxmlformats.org/officeDocument/2006/relationships/tags" Target="../tags/tag428.xml"/><Relationship Id="rId11" Type="http://schemas.openxmlformats.org/officeDocument/2006/relationships/tags" Target="../tags/tag427.xml"/><Relationship Id="rId10" Type="http://schemas.openxmlformats.org/officeDocument/2006/relationships/tags" Target="../tags/tag426.xml"/><Relationship Id="rId1" Type="http://schemas.openxmlformats.org/officeDocument/2006/relationships/tags" Target="../tags/tag417.xml"/></Relationships>
</file>

<file path=ppt/slides/_rels/slide27.xml.rels><?xml version="1.0" encoding="UTF-8" standalone="yes"?>
<Relationships xmlns="http://schemas.openxmlformats.org/package/2006/relationships"><Relationship Id="rId9" Type="http://schemas.openxmlformats.org/officeDocument/2006/relationships/tags" Target="../tags/tag439.xml"/><Relationship Id="rId8" Type="http://schemas.openxmlformats.org/officeDocument/2006/relationships/tags" Target="../tags/tag438.xml"/><Relationship Id="rId7" Type="http://schemas.openxmlformats.org/officeDocument/2006/relationships/tags" Target="../tags/tag437.xml"/><Relationship Id="rId6" Type="http://schemas.openxmlformats.org/officeDocument/2006/relationships/tags" Target="../tags/tag436.xml"/><Relationship Id="rId5" Type="http://schemas.openxmlformats.org/officeDocument/2006/relationships/tags" Target="../tags/tag435.xml"/><Relationship Id="rId4" Type="http://schemas.openxmlformats.org/officeDocument/2006/relationships/tags" Target="../tags/tag434.xml"/><Relationship Id="rId3" Type="http://schemas.openxmlformats.org/officeDocument/2006/relationships/tags" Target="../tags/tag433.xml"/><Relationship Id="rId2" Type="http://schemas.openxmlformats.org/officeDocument/2006/relationships/tags" Target="../tags/tag432.xml"/><Relationship Id="rId15" Type="http://schemas.openxmlformats.org/officeDocument/2006/relationships/slideLayout" Target="../slideLayouts/slideLayout7.xml"/><Relationship Id="rId14" Type="http://schemas.openxmlformats.org/officeDocument/2006/relationships/tags" Target="../tags/tag444.xml"/><Relationship Id="rId13" Type="http://schemas.openxmlformats.org/officeDocument/2006/relationships/tags" Target="../tags/tag443.xml"/><Relationship Id="rId12" Type="http://schemas.openxmlformats.org/officeDocument/2006/relationships/tags" Target="../tags/tag442.xml"/><Relationship Id="rId11" Type="http://schemas.openxmlformats.org/officeDocument/2006/relationships/tags" Target="../tags/tag441.xml"/><Relationship Id="rId10" Type="http://schemas.openxmlformats.org/officeDocument/2006/relationships/tags" Target="../tags/tag440.xml"/><Relationship Id="rId1" Type="http://schemas.openxmlformats.org/officeDocument/2006/relationships/tags" Target="../tags/tag431.xml"/></Relationships>
</file>

<file path=ppt/slides/_rels/slide28.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tags" Target="../tags/tag447.xml"/><Relationship Id="rId2" Type="http://schemas.openxmlformats.org/officeDocument/2006/relationships/tags" Target="../tags/tag446.xml"/><Relationship Id="rId15" Type="http://schemas.openxmlformats.org/officeDocument/2006/relationships/slideLayout" Target="../slideLayouts/slideLayout7.xml"/><Relationship Id="rId14" Type="http://schemas.openxmlformats.org/officeDocument/2006/relationships/tags" Target="../tags/tag458.xml"/><Relationship Id="rId13" Type="http://schemas.openxmlformats.org/officeDocument/2006/relationships/tags" Target="../tags/tag457.xml"/><Relationship Id="rId12" Type="http://schemas.openxmlformats.org/officeDocument/2006/relationships/tags" Target="../tags/tag456.xml"/><Relationship Id="rId11" Type="http://schemas.openxmlformats.org/officeDocument/2006/relationships/tags" Target="../tags/tag455.xml"/><Relationship Id="rId10" Type="http://schemas.openxmlformats.org/officeDocument/2006/relationships/tags" Target="../tags/tag454.xml"/><Relationship Id="rId1" Type="http://schemas.openxmlformats.org/officeDocument/2006/relationships/tags" Target="../tags/tag445.xml"/></Relationships>
</file>

<file path=ppt/slides/_rels/slide29.xml.rels><?xml version="1.0" encoding="UTF-8" standalone="yes"?>
<Relationships xmlns="http://schemas.openxmlformats.org/package/2006/relationships"><Relationship Id="rId9" Type="http://schemas.openxmlformats.org/officeDocument/2006/relationships/tags" Target="../tags/tag467.xml"/><Relationship Id="rId8" Type="http://schemas.openxmlformats.org/officeDocument/2006/relationships/tags" Target="../tags/tag466.xml"/><Relationship Id="rId7" Type="http://schemas.openxmlformats.org/officeDocument/2006/relationships/tags" Target="../tags/tag465.xml"/><Relationship Id="rId6" Type="http://schemas.openxmlformats.org/officeDocument/2006/relationships/tags" Target="../tags/tag464.xml"/><Relationship Id="rId5" Type="http://schemas.openxmlformats.org/officeDocument/2006/relationships/tags" Target="../tags/tag463.xml"/><Relationship Id="rId4" Type="http://schemas.openxmlformats.org/officeDocument/2006/relationships/tags" Target="../tags/tag462.xml"/><Relationship Id="rId3" Type="http://schemas.openxmlformats.org/officeDocument/2006/relationships/tags" Target="../tags/tag461.xml"/><Relationship Id="rId2" Type="http://schemas.openxmlformats.org/officeDocument/2006/relationships/tags" Target="../tags/tag460.xml"/><Relationship Id="rId15" Type="http://schemas.openxmlformats.org/officeDocument/2006/relationships/slideLayout" Target="../slideLayouts/slideLayout7.xml"/><Relationship Id="rId14" Type="http://schemas.openxmlformats.org/officeDocument/2006/relationships/tags" Target="../tags/tag472.xml"/><Relationship Id="rId13" Type="http://schemas.openxmlformats.org/officeDocument/2006/relationships/tags" Target="../tags/tag471.xml"/><Relationship Id="rId12" Type="http://schemas.openxmlformats.org/officeDocument/2006/relationships/tags" Target="../tags/tag470.xml"/><Relationship Id="rId11" Type="http://schemas.openxmlformats.org/officeDocument/2006/relationships/tags" Target="../tags/tag469.xml"/><Relationship Id="rId10" Type="http://schemas.openxmlformats.org/officeDocument/2006/relationships/tags" Target="../tags/tag468.xml"/><Relationship Id="rId1" Type="http://schemas.openxmlformats.org/officeDocument/2006/relationships/tags" Target="../tags/tag459.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5" Type="http://schemas.openxmlformats.org/officeDocument/2006/relationships/slideLayout" Target="../slideLayouts/slideLayout7.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30.xml.rels><?xml version="1.0" encoding="UTF-8" standalone="yes"?>
<Relationships xmlns="http://schemas.openxmlformats.org/package/2006/relationships"><Relationship Id="rId9" Type="http://schemas.openxmlformats.org/officeDocument/2006/relationships/tags" Target="../tags/tag481.xml"/><Relationship Id="rId8" Type="http://schemas.openxmlformats.org/officeDocument/2006/relationships/tags" Target="../tags/tag480.xml"/><Relationship Id="rId7" Type="http://schemas.openxmlformats.org/officeDocument/2006/relationships/tags" Target="../tags/tag479.xml"/><Relationship Id="rId6" Type="http://schemas.openxmlformats.org/officeDocument/2006/relationships/tags" Target="../tags/tag478.xml"/><Relationship Id="rId5" Type="http://schemas.openxmlformats.org/officeDocument/2006/relationships/tags" Target="../tags/tag477.xml"/><Relationship Id="rId4" Type="http://schemas.openxmlformats.org/officeDocument/2006/relationships/tags" Target="../tags/tag476.xml"/><Relationship Id="rId3" Type="http://schemas.openxmlformats.org/officeDocument/2006/relationships/tags" Target="../tags/tag475.xml"/><Relationship Id="rId2" Type="http://schemas.openxmlformats.org/officeDocument/2006/relationships/tags" Target="../tags/tag474.xml"/><Relationship Id="rId15" Type="http://schemas.openxmlformats.org/officeDocument/2006/relationships/slideLayout" Target="../slideLayouts/slideLayout7.xml"/><Relationship Id="rId14" Type="http://schemas.openxmlformats.org/officeDocument/2006/relationships/tags" Target="../tags/tag486.xml"/><Relationship Id="rId13" Type="http://schemas.openxmlformats.org/officeDocument/2006/relationships/tags" Target="../tags/tag485.xml"/><Relationship Id="rId12" Type="http://schemas.openxmlformats.org/officeDocument/2006/relationships/tags" Target="../tags/tag484.xml"/><Relationship Id="rId11" Type="http://schemas.openxmlformats.org/officeDocument/2006/relationships/tags" Target="../tags/tag483.xml"/><Relationship Id="rId10" Type="http://schemas.openxmlformats.org/officeDocument/2006/relationships/tags" Target="../tags/tag482.xml"/><Relationship Id="rId1" Type="http://schemas.openxmlformats.org/officeDocument/2006/relationships/tags" Target="../tags/tag473.xml"/></Relationships>
</file>

<file path=ppt/slides/_rels/slide4.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tags" Target="../tags/tag112.xml"/><Relationship Id="rId7" Type="http://schemas.openxmlformats.org/officeDocument/2006/relationships/tags" Target="../tags/tag111.xml"/><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6" Type="http://schemas.openxmlformats.org/officeDocument/2006/relationships/slideLayout" Target="../slideLayouts/slideLayout7.xml"/><Relationship Id="rId15" Type="http://schemas.openxmlformats.org/officeDocument/2006/relationships/tags" Target="../tags/tag119.xml"/><Relationship Id="rId14" Type="http://schemas.openxmlformats.org/officeDocument/2006/relationships/tags" Target="../tags/tag118.xml"/><Relationship Id="rId13" Type="http://schemas.openxmlformats.org/officeDocument/2006/relationships/tags" Target="../tags/tag117.xml"/><Relationship Id="rId12" Type="http://schemas.openxmlformats.org/officeDocument/2006/relationships/tags" Target="../tags/tag116.xml"/><Relationship Id="rId11" Type="http://schemas.openxmlformats.org/officeDocument/2006/relationships/tags" Target="../tags/tag115.xml"/><Relationship Id="rId10" Type="http://schemas.openxmlformats.org/officeDocument/2006/relationships/tags" Target="../tags/tag114.xml"/><Relationship Id="rId1" Type="http://schemas.openxmlformats.org/officeDocument/2006/relationships/tags" Target="../tags/tag105.xml"/></Relationships>
</file>

<file path=ppt/slides/_rels/slide5.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6" Type="http://schemas.openxmlformats.org/officeDocument/2006/relationships/slideLayout" Target="../slideLayouts/slideLayout7.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tags" Target="../tags/tag130.xml"/><Relationship Id="rId10" Type="http://schemas.openxmlformats.org/officeDocument/2006/relationships/tags" Target="../tags/tag129.xml"/><Relationship Id="rId1" Type="http://schemas.openxmlformats.org/officeDocument/2006/relationships/tags" Target="../tags/tag120.xml"/></Relationships>
</file>

<file path=ppt/slides/_rels/slide6.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tags" Target="../tags/tag136.xml"/><Relationship Id="rId16" Type="http://schemas.openxmlformats.org/officeDocument/2006/relationships/slideLayout" Target="../slideLayouts/slideLayout7.xml"/><Relationship Id="rId15" Type="http://schemas.openxmlformats.org/officeDocument/2006/relationships/tags" Target="../tags/tag149.xml"/><Relationship Id="rId14" Type="http://schemas.openxmlformats.org/officeDocument/2006/relationships/tags" Target="../tags/tag148.xml"/><Relationship Id="rId13" Type="http://schemas.openxmlformats.org/officeDocument/2006/relationships/tags" Target="../tags/tag147.xml"/><Relationship Id="rId12" Type="http://schemas.openxmlformats.org/officeDocument/2006/relationships/tags" Target="../tags/tag146.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tags" Target="../tags/tag135.xml"/></Relationships>
</file>

<file path=ppt/slides/_rels/slide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6" Type="http://schemas.openxmlformats.org/officeDocument/2006/relationships/slideLayout" Target="../slideLayouts/slideLayout7.xml"/><Relationship Id="rId15" Type="http://schemas.openxmlformats.org/officeDocument/2006/relationships/tags" Target="../tags/tag164.xml"/><Relationship Id="rId14" Type="http://schemas.openxmlformats.org/officeDocument/2006/relationships/tags" Target="../tags/tag163.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tags" Target="../tags/tag150.xml"/></Relationships>
</file>

<file path=ppt/slides/_rels/slide8.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tags" Target="../tags/tag172.xml"/><Relationship Id="rId7" Type="http://schemas.openxmlformats.org/officeDocument/2006/relationships/tags" Target="../tags/tag171.xml"/><Relationship Id="rId6" Type="http://schemas.openxmlformats.org/officeDocument/2006/relationships/tags" Target="../tags/tag170.xml"/><Relationship Id="rId5" Type="http://schemas.openxmlformats.org/officeDocument/2006/relationships/tags" Target="../tags/tag169.xml"/><Relationship Id="rId4" Type="http://schemas.openxmlformats.org/officeDocument/2006/relationships/tags" Target="../tags/tag168.xml"/><Relationship Id="rId3" Type="http://schemas.openxmlformats.org/officeDocument/2006/relationships/tags" Target="../tags/tag167.xml"/><Relationship Id="rId2" Type="http://schemas.openxmlformats.org/officeDocument/2006/relationships/tags" Target="../tags/tag166.xml"/><Relationship Id="rId15" Type="http://schemas.openxmlformats.org/officeDocument/2006/relationships/slideLayout" Target="../slideLayouts/slideLayout7.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tags" Target="../tags/tag165.xml"/></Relationships>
</file>

<file path=ppt/slides/_rels/slide9.xml.rels><?xml version="1.0" encoding="UTF-8" standalone="yes"?>
<Relationships xmlns="http://schemas.openxmlformats.org/package/2006/relationships"><Relationship Id="rId9" Type="http://schemas.openxmlformats.org/officeDocument/2006/relationships/tags" Target="../tags/tag187.xml"/><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5" Type="http://schemas.openxmlformats.org/officeDocument/2006/relationships/slideLayout" Target="../slideLayouts/slideLayout7.xml"/><Relationship Id="rId14" Type="http://schemas.openxmlformats.org/officeDocument/2006/relationships/tags" Target="../tags/tag192.xml"/><Relationship Id="rId13" Type="http://schemas.openxmlformats.org/officeDocument/2006/relationships/tags" Target="../tags/tag191.xml"/><Relationship Id="rId12" Type="http://schemas.openxmlformats.org/officeDocument/2006/relationships/tags" Target="../tags/tag190.xml"/><Relationship Id="rId11" Type="http://schemas.openxmlformats.org/officeDocument/2006/relationships/tags" Target="../tags/tag189.xml"/><Relationship Id="rId10" Type="http://schemas.openxmlformats.org/officeDocument/2006/relationships/tags" Target="../tags/tag188.xml"/><Relationship Id="rId1" Type="http://schemas.openxmlformats.org/officeDocument/2006/relationships/tags" Target="../tags/tag17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73062" y="345522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4" name="矩形 23"/>
          <p:cNvSpPr/>
          <p:nvPr/>
        </p:nvSpPr>
        <p:spPr>
          <a:xfrm>
            <a:off x="25273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25" name="矩形 24"/>
          <p:cNvSpPr/>
          <p:nvPr/>
        </p:nvSpPr>
        <p:spPr>
          <a:xfrm>
            <a:off x="37084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2</a:t>
            </a:r>
            <a:endParaRPr lang="en-US" altLang="zh-CN"/>
          </a:p>
        </p:txBody>
      </p:sp>
      <p:sp>
        <p:nvSpPr>
          <p:cNvPr id="26" name="矩形 25"/>
          <p:cNvSpPr/>
          <p:nvPr/>
        </p:nvSpPr>
        <p:spPr>
          <a:xfrm>
            <a:off x="72517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7" name="矩形 26"/>
          <p:cNvSpPr/>
          <p:nvPr/>
        </p:nvSpPr>
        <p:spPr>
          <a:xfrm>
            <a:off x="48895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28" name="矩形 27"/>
          <p:cNvSpPr/>
          <p:nvPr/>
        </p:nvSpPr>
        <p:spPr>
          <a:xfrm>
            <a:off x="6070600" y="3700780"/>
            <a:ext cx="1181100" cy="655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9" name="右箭头 28"/>
          <p:cNvSpPr/>
          <p:nvPr/>
        </p:nvSpPr>
        <p:spPr>
          <a:xfrm>
            <a:off x="33121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右箭头 29"/>
          <p:cNvSpPr/>
          <p:nvPr/>
        </p:nvSpPr>
        <p:spPr>
          <a:xfrm>
            <a:off x="451739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1" name="右箭头 30"/>
          <p:cNvSpPr/>
          <p:nvPr/>
        </p:nvSpPr>
        <p:spPr>
          <a:xfrm>
            <a:off x="816864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2" name="右箭头 31"/>
          <p:cNvSpPr/>
          <p:nvPr/>
        </p:nvSpPr>
        <p:spPr>
          <a:xfrm>
            <a:off x="696976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右箭头 32"/>
          <p:cNvSpPr/>
          <p:nvPr/>
        </p:nvSpPr>
        <p:spPr>
          <a:xfrm>
            <a:off x="5770880" y="4652645"/>
            <a:ext cx="727710" cy="2432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4" name="左箭头 33"/>
          <p:cNvSpPr/>
          <p:nvPr/>
        </p:nvSpPr>
        <p:spPr>
          <a:xfrm>
            <a:off x="695833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5" name="左箭头 34"/>
          <p:cNvSpPr/>
          <p:nvPr/>
        </p:nvSpPr>
        <p:spPr>
          <a:xfrm>
            <a:off x="331089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6" name="左箭头 35"/>
          <p:cNvSpPr/>
          <p:nvPr/>
        </p:nvSpPr>
        <p:spPr>
          <a:xfrm>
            <a:off x="450596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7" name="左箭头 36"/>
          <p:cNvSpPr/>
          <p:nvPr/>
        </p:nvSpPr>
        <p:spPr>
          <a:xfrm>
            <a:off x="577088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8" name="左箭头 37"/>
          <p:cNvSpPr/>
          <p:nvPr/>
        </p:nvSpPr>
        <p:spPr>
          <a:xfrm>
            <a:off x="2115820" y="3164205"/>
            <a:ext cx="739140" cy="24003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9" name="文本框 38"/>
          <p:cNvSpPr txBox="1"/>
          <p:nvPr/>
        </p:nvSpPr>
        <p:spPr>
          <a:xfrm>
            <a:off x="2606040" y="2225040"/>
            <a:ext cx="4739640" cy="368300"/>
          </a:xfrm>
          <a:prstGeom prst="rect">
            <a:avLst/>
          </a:prstGeom>
          <a:noFill/>
        </p:spPr>
        <p:txBody>
          <a:bodyPr wrap="square" rtlCol="0">
            <a:spAutoFit/>
          </a:bodyPr>
          <a:p>
            <a:r>
              <a:rPr lang="en-US" altLang="zh-CN"/>
              <a:t>		</a:t>
            </a:r>
            <a:r>
              <a:rPr lang="zh-CN" altLang="en-US"/>
              <a:t>双向链表</a:t>
            </a: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895"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391285" y="884555"/>
            <a:ext cx="3347085" cy="368300"/>
          </a:xfrm>
          <a:prstGeom prst="rect">
            <a:avLst/>
          </a:prstGeom>
          <a:noFill/>
        </p:spPr>
        <p:txBody>
          <a:bodyPr wrap="square" rtlCol="0">
            <a:spAutoFit/>
          </a:bodyPr>
          <a:p>
            <a:r>
              <a:rPr lang="zh-CN" altLang="en-US"/>
              <a:t>克鲁斯卡尔算法</a:t>
            </a:r>
            <a:r>
              <a:rPr lang="en-US" altLang="zh-CN"/>
              <a:t>(</a:t>
            </a:r>
            <a:r>
              <a:rPr lang="zh-CN" altLang="en-US"/>
              <a:t>加边法</a:t>
            </a:r>
            <a:r>
              <a:rPr lang="en-US" altLang="zh-CN"/>
              <a:t>)</a:t>
            </a:r>
            <a:endParaRPr lang="en-US" altLang="zh-CN"/>
          </a:p>
        </p:txBody>
      </p:sp>
      <p:sp>
        <p:nvSpPr>
          <p:cNvPr id="4" name="文本框 3"/>
          <p:cNvSpPr txBox="1"/>
          <p:nvPr/>
        </p:nvSpPr>
        <p:spPr>
          <a:xfrm>
            <a:off x="6848475" y="1252855"/>
            <a:ext cx="38138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从最小权值的边连接</a:t>
            </a:r>
            <a:r>
              <a:rPr lang="zh-CN" altLang="en-US"/>
              <a:t>两边节点</a:t>
            </a:r>
            <a:endParaRPr lang="zh-CN" altLang="en-US"/>
          </a:p>
          <a:p>
            <a:r>
              <a:rPr lang="en-US" altLang="zh-CN"/>
              <a:t>2.</a:t>
            </a:r>
            <a:r>
              <a:rPr lang="zh-CN" altLang="en-US"/>
              <a:t>要保证连接的两个节点必须有一个是新节点或者是两个未连接的部落</a:t>
            </a:r>
            <a:r>
              <a:rPr lang="zh-CN" altLang="en-US"/>
              <a:t>连接</a:t>
            </a:r>
            <a:endParaRPr lang="zh-CN" altLang="en-US"/>
          </a:p>
          <a:p>
            <a:r>
              <a:rPr lang="en-US" altLang="zh-CN"/>
              <a:t>3.</a:t>
            </a:r>
            <a:r>
              <a:rPr lang="zh-CN" altLang="en-US"/>
              <a:t>重复</a:t>
            </a:r>
            <a:r>
              <a:rPr lang="en-US" altLang="zh-CN"/>
              <a:t> 1</a:t>
            </a:r>
            <a:r>
              <a:rPr lang="zh-CN" altLang="en-US"/>
              <a:t>，</a:t>
            </a:r>
            <a:r>
              <a:rPr lang="en-US" altLang="zh-CN"/>
              <a:t>2 </a:t>
            </a:r>
            <a:r>
              <a:rPr lang="zh-CN" altLang="en-US"/>
              <a:t>步骤</a:t>
            </a:r>
            <a:endParaRPr lang="zh-CN" altLang="en-US"/>
          </a:p>
        </p:txBody>
      </p:sp>
      <p:sp>
        <p:nvSpPr>
          <p:cNvPr id="28" name="文本框 27"/>
          <p:cNvSpPr txBox="1"/>
          <p:nvPr/>
        </p:nvSpPr>
        <p:spPr>
          <a:xfrm>
            <a:off x="3987800" y="2287270"/>
            <a:ext cx="537845" cy="368300"/>
          </a:xfrm>
          <a:prstGeom prst="rect">
            <a:avLst/>
          </a:prstGeom>
          <a:noFill/>
        </p:spPr>
        <p:txBody>
          <a:bodyPr wrap="square" rtlCol="0">
            <a:spAutoFit/>
          </a:bodyPr>
          <a:p>
            <a:r>
              <a:rPr lang="en-US" altLang="zh-CN"/>
              <a:t>8</a:t>
            </a:r>
            <a:endParaRPr lang="en-US" altLang="zh-CN"/>
          </a:p>
        </p:txBody>
      </p:sp>
      <p:sp>
        <p:nvSpPr>
          <p:cNvPr id="32" name="文本框 31"/>
          <p:cNvSpPr txBox="1"/>
          <p:nvPr/>
        </p:nvSpPr>
        <p:spPr>
          <a:xfrm>
            <a:off x="3876040" y="4387215"/>
            <a:ext cx="720725" cy="368300"/>
          </a:xfrm>
          <a:prstGeom prst="rect">
            <a:avLst/>
          </a:prstGeom>
          <a:noFill/>
        </p:spPr>
        <p:txBody>
          <a:bodyPr wrap="square" rtlCol="0">
            <a:spAutoFit/>
          </a:bodyPr>
          <a:p>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2000" fill="hold"/>
                                        <p:tgtEl>
                                          <p:spTgt spid="23"/>
                                        </p:tgtEl>
                                        <p:attrNameLst>
                                          <p:attrName>stroke.color</p:attrName>
                                        </p:attrNameLst>
                                      </p:cBhvr>
                                      <p:to>
                                        <a:srgbClr val="f9ee43"/>
                                      </p:to>
                                    </p:animClr>
                                    <p:set>
                                      <p:cBhvr>
                                        <p:cTn id="7" dur="2000" fill="hold"/>
                                        <p:tgtEl>
                                          <p:spTgt spid="23"/>
                                        </p:tgtEl>
                                        <p:attrNameLst>
                                          <p:attrName>stroke.on</p:attrName>
                                        </p:attrNameLst>
                                      </p:cBhvr>
                                      <p:to>
                                        <p:strVal val="true"/>
                                      </p:to>
                                    </p:set>
                                  </p:childTnLst>
                                </p:cTn>
                              </p:par>
                              <p:par>
                                <p:cTn id="8" presetID="1" presetClass="emph" presetSubtype="2" fill="hold" nodeType="withEffect">
                                  <p:stCondLst>
                                    <p:cond delay="0"/>
                                  </p:stCondLst>
                                  <p:childTnLst>
                                    <p:animClr clrSpc="rgb" dir="cw">
                                      <p:cBhvr>
                                        <p:cTn id="9" dur="2000" fill="hold"/>
                                        <p:tgtEl>
                                          <p:spTgt spid="11"/>
                                        </p:tgtEl>
                                        <p:attrNameLst>
                                          <p:attrName>fillcolor</p:attrName>
                                        </p:attrNameLst>
                                      </p:cBhvr>
                                      <p:to>
                                        <a:srgbClr val="f9ee43"/>
                                      </p:to>
                                    </p:animClr>
                                    <p:set>
                                      <p:cBhvr>
                                        <p:cTn id="10" dur="2000" fill="hold"/>
                                        <p:tgtEl>
                                          <p:spTgt spid="11"/>
                                        </p:tgtEl>
                                        <p:attrNameLst>
                                          <p:attrName>fill.type</p:attrName>
                                        </p:attrNameLst>
                                      </p:cBhvr>
                                      <p:to>
                                        <p:strVal val="solid"/>
                                      </p:to>
                                    </p:set>
                                    <p:set>
                                      <p:cBhvr>
                                        <p:cTn id="11" dur="2000" fill="hold"/>
                                        <p:tgtEl>
                                          <p:spTgt spid="11"/>
                                        </p:tgtEl>
                                        <p:attrNameLst>
                                          <p:attrName>fill.on</p:attrName>
                                        </p:attrNameLst>
                                      </p:cBhvr>
                                      <p:to>
                                        <p:strVal val="true"/>
                                      </p:to>
                                    </p:set>
                                  </p:childTnLst>
                                </p:cTn>
                              </p:par>
                              <p:par>
                                <p:cTn id="12" presetID="1" presetClass="emph" presetSubtype="2" fill="hold" nodeType="withEffect">
                                  <p:stCondLst>
                                    <p:cond delay="0"/>
                                  </p:stCondLst>
                                  <p:childTnLst>
                                    <p:animClr clrSpc="rgb" dir="cw">
                                      <p:cBhvr>
                                        <p:cTn id="13" dur="2000" fill="hold"/>
                                        <p:tgtEl>
                                          <p:spTgt spid="12"/>
                                        </p:tgtEl>
                                        <p:attrNameLst>
                                          <p:attrName>fillcolor</p:attrName>
                                        </p:attrNameLst>
                                      </p:cBhvr>
                                      <p:to>
                                        <a:srgbClr val="f9ee43"/>
                                      </p:to>
                                    </p:animClr>
                                    <p:set>
                                      <p:cBhvr>
                                        <p:cTn id="14" dur="2000" fill="hold"/>
                                        <p:tgtEl>
                                          <p:spTgt spid="12"/>
                                        </p:tgtEl>
                                        <p:attrNameLst>
                                          <p:attrName>fill.type</p:attrName>
                                        </p:attrNameLst>
                                      </p:cBhvr>
                                      <p:to>
                                        <p:strVal val="solid"/>
                                      </p:to>
                                    </p:set>
                                    <p:set>
                                      <p:cBhvr>
                                        <p:cTn id="15" dur="2000" fill="hold"/>
                                        <p:tgtEl>
                                          <p:spTgt spid="12"/>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2" fill="hold" nodeType="clickEffect">
                                  <p:stCondLst>
                                    <p:cond delay="0"/>
                                  </p:stCondLst>
                                  <p:childTnLst>
                                    <p:animClr clrSpc="rgb" dir="cw">
                                      <p:cBhvr>
                                        <p:cTn id="19" dur="2000" fill="hold"/>
                                        <p:tgtEl>
                                          <p:spTgt spid="22"/>
                                        </p:tgtEl>
                                        <p:attrNameLst>
                                          <p:attrName>stroke.color</p:attrName>
                                        </p:attrNameLst>
                                      </p:cBhvr>
                                      <p:to>
                                        <a:srgbClr val="f9ee43"/>
                                      </p:to>
                                    </p:animClr>
                                    <p:set>
                                      <p:cBhvr>
                                        <p:cTn id="20" dur="2000" fill="hold"/>
                                        <p:tgtEl>
                                          <p:spTgt spid="22"/>
                                        </p:tgtEl>
                                        <p:attrNameLst>
                                          <p:attrName>stroke.on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19"/>
                                        </p:tgtEl>
                                        <p:attrNameLst>
                                          <p:attrName>fillcolor</p:attrName>
                                        </p:attrNameLst>
                                      </p:cBhvr>
                                      <p:to>
                                        <a:srgbClr val="f9ee43"/>
                                      </p:to>
                                    </p:animClr>
                                    <p:set>
                                      <p:cBhvr>
                                        <p:cTn id="23" dur="2000" fill="hold"/>
                                        <p:tgtEl>
                                          <p:spTgt spid="19"/>
                                        </p:tgtEl>
                                        <p:attrNameLst>
                                          <p:attrName>fill.type</p:attrName>
                                        </p:attrNameLst>
                                      </p:cBhvr>
                                      <p:to>
                                        <p:strVal val="solid"/>
                                      </p:to>
                                    </p:set>
                                    <p:set>
                                      <p:cBhvr>
                                        <p:cTn id="24" dur="2000" fill="hold"/>
                                        <p:tgtEl>
                                          <p:spTgt spid="19"/>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7" presetClass="emph" presetSubtype="2" fill="hold" nodeType="clickEffect">
                                  <p:stCondLst>
                                    <p:cond delay="0"/>
                                  </p:stCondLst>
                                  <p:childTnLst>
                                    <p:animClr clrSpc="rgb" dir="cw">
                                      <p:cBhvr>
                                        <p:cTn id="28" dur="2000" fill="hold"/>
                                        <p:tgtEl>
                                          <p:spTgt spid="25"/>
                                        </p:tgtEl>
                                        <p:attrNameLst>
                                          <p:attrName>stroke.color</p:attrName>
                                        </p:attrNameLst>
                                      </p:cBhvr>
                                      <p:to>
                                        <a:srgbClr val="f9ee43"/>
                                      </p:to>
                                    </p:animClr>
                                    <p:set>
                                      <p:cBhvr>
                                        <p:cTn id="29" dur="2000" fill="hold"/>
                                        <p:tgtEl>
                                          <p:spTgt spid="25"/>
                                        </p:tgtEl>
                                        <p:attrNameLst>
                                          <p:attrName>stroke.on</p:attrName>
                                        </p:attrNameLst>
                                      </p:cBhvr>
                                      <p:to>
                                        <p:strVal val="true"/>
                                      </p:to>
                                    </p:set>
                                  </p:childTnLst>
                                </p:cTn>
                              </p:par>
                              <p:par>
                                <p:cTn id="30" presetID="1" presetClass="emph" presetSubtype="2" fill="hold" nodeType="withEffect">
                                  <p:stCondLst>
                                    <p:cond delay="0"/>
                                  </p:stCondLst>
                                  <p:childTnLst>
                                    <p:animClr clrSpc="rgb" dir="cw">
                                      <p:cBhvr>
                                        <p:cTn id="31" dur="2000" fill="hold"/>
                                        <p:tgtEl>
                                          <p:spTgt spid="20"/>
                                        </p:tgtEl>
                                        <p:attrNameLst>
                                          <p:attrName>fillcolor</p:attrName>
                                        </p:attrNameLst>
                                      </p:cBhvr>
                                      <p:to>
                                        <a:srgbClr val="f9ee43"/>
                                      </p:to>
                                    </p:animClr>
                                    <p:set>
                                      <p:cBhvr>
                                        <p:cTn id="32" dur="2000" fill="hold"/>
                                        <p:tgtEl>
                                          <p:spTgt spid="20"/>
                                        </p:tgtEl>
                                        <p:attrNameLst>
                                          <p:attrName>fill.type</p:attrName>
                                        </p:attrNameLst>
                                      </p:cBhvr>
                                      <p:to>
                                        <p:strVal val="solid"/>
                                      </p:to>
                                    </p:set>
                                    <p:set>
                                      <p:cBhvr>
                                        <p:cTn id="33" dur="2000" fill="hold"/>
                                        <p:tgtEl>
                                          <p:spTgt spid="20"/>
                                        </p:tgtEl>
                                        <p:attrNameLst>
                                          <p:attrName>fill.on</p:attrName>
                                        </p:attrNameLst>
                                      </p:cBhvr>
                                      <p:to>
                                        <p:strVal val="true"/>
                                      </p:to>
                                    </p:set>
                                  </p:childTnLst>
                                </p:cTn>
                              </p:par>
                              <p:par>
                                <p:cTn id="34" presetID="1" presetClass="emph" presetSubtype="2" fill="hold" nodeType="withEffect">
                                  <p:stCondLst>
                                    <p:cond delay="0"/>
                                  </p:stCondLst>
                                  <p:childTnLst>
                                    <p:animClr clrSpc="rgb" dir="cw">
                                      <p:cBhvr>
                                        <p:cTn id="35" dur="2000" fill="hold"/>
                                        <p:tgtEl>
                                          <p:spTgt spid="13"/>
                                        </p:tgtEl>
                                        <p:attrNameLst>
                                          <p:attrName>fillcolor</p:attrName>
                                        </p:attrNameLst>
                                      </p:cBhvr>
                                      <p:to>
                                        <a:srgbClr val="f9ee43"/>
                                      </p:to>
                                    </p:animClr>
                                    <p:set>
                                      <p:cBhvr>
                                        <p:cTn id="36" dur="2000" fill="hold"/>
                                        <p:tgtEl>
                                          <p:spTgt spid="13"/>
                                        </p:tgtEl>
                                        <p:attrNameLst>
                                          <p:attrName>fill.type</p:attrName>
                                        </p:attrNameLst>
                                      </p:cBhvr>
                                      <p:to>
                                        <p:strVal val="solid"/>
                                      </p:to>
                                    </p:set>
                                    <p:set>
                                      <p:cBhvr>
                                        <p:cTn id="37" dur="2000" fill="hold"/>
                                        <p:tgtEl>
                                          <p:spTgt spid="13"/>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7" presetClass="emph" presetSubtype="2" fill="hold" nodeType="clickEffect">
                                  <p:stCondLst>
                                    <p:cond delay="0"/>
                                  </p:stCondLst>
                                  <p:childTnLst>
                                    <p:animClr clrSpc="rgb" dir="cw">
                                      <p:cBhvr>
                                        <p:cTn id="41" dur="2000" fill="hold"/>
                                        <p:tgtEl>
                                          <p:spTgt spid="24"/>
                                        </p:tgtEl>
                                        <p:attrNameLst>
                                          <p:attrName>stroke.color</p:attrName>
                                        </p:attrNameLst>
                                      </p:cBhvr>
                                      <p:to>
                                        <a:srgbClr val="f9ee43"/>
                                      </p:to>
                                    </p:animClr>
                                    <p:set>
                                      <p:cBhvr>
                                        <p:cTn id="42" dur="2000" fill="hold"/>
                                        <p:tgtEl>
                                          <p:spTgt spid="24"/>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0961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618122" y="350030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8585" y="806450"/>
            <a:ext cx="8976995" cy="368300"/>
          </a:xfrm>
          <a:prstGeom prst="rect">
            <a:avLst/>
          </a:prstGeom>
          <a:noFill/>
        </p:spPr>
        <p:txBody>
          <a:bodyPr wrap="square" rtlCol="0">
            <a:spAutoFit/>
          </a:bodyPr>
          <a:p>
            <a:r>
              <a:rPr lang="zh-CN" altLang="en-US"/>
              <a:t>问题：有一万个数，编写一个方法判断一个数是否存在，要求性能</a:t>
            </a:r>
            <a:r>
              <a:rPr lang="zh-CN" altLang="en-US"/>
              <a:t>好</a:t>
            </a:r>
            <a:endParaRPr lang="zh-CN" altLang="en-US"/>
          </a:p>
        </p:txBody>
      </p:sp>
      <p:sp>
        <p:nvSpPr>
          <p:cNvPr id="4" name="文本框 3"/>
          <p:cNvSpPr txBox="1"/>
          <p:nvPr/>
        </p:nvSpPr>
        <p:spPr>
          <a:xfrm>
            <a:off x="682625" y="1499870"/>
            <a:ext cx="3976370" cy="2861310"/>
          </a:xfrm>
          <a:prstGeom prst="rect">
            <a:avLst/>
          </a:prstGeom>
          <a:noFill/>
        </p:spPr>
        <p:txBody>
          <a:bodyPr wrap="square" rtlCol="0">
            <a:spAutoFit/>
          </a:bodyPr>
          <a:p>
            <a:r>
              <a:rPr lang="zh-CN" altLang="en-US"/>
              <a:t>传统</a:t>
            </a:r>
            <a:r>
              <a:rPr lang="zh-CN" altLang="en-US"/>
              <a:t>方法：</a:t>
            </a:r>
            <a:endParaRPr lang="zh-CN" altLang="en-US"/>
          </a:p>
          <a:p>
            <a:r>
              <a:rPr lang="zh-CN" altLang="en-US"/>
              <a:t>循环一圈判断是否</a:t>
            </a:r>
            <a:r>
              <a:rPr lang="zh-CN" altLang="en-US"/>
              <a:t>相等，</a:t>
            </a:r>
            <a:endParaRPr lang="zh-CN" altLang="en-US"/>
          </a:p>
          <a:p>
            <a:r>
              <a:rPr lang="zh-CN" altLang="en-US"/>
              <a:t>但效率</a:t>
            </a:r>
            <a:r>
              <a:rPr lang="zh-CN" altLang="en-US"/>
              <a:t>极差</a:t>
            </a:r>
            <a:endParaRPr lang="zh-CN" altLang="en-US"/>
          </a:p>
          <a:p>
            <a:endParaRPr lang="zh-CN" altLang="en-US"/>
          </a:p>
          <a:p>
            <a:r>
              <a:rPr lang="zh-CN" altLang="en-US"/>
              <a:t>一般</a:t>
            </a:r>
            <a:r>
              <a:rPr lang="zh-CN" altLang="en-US"/>
              <a:t>原因：</a:t>
            </a:r>
            <a:endParaRPr lang="zh-CN" altLang="en-US"/>
          </a:p>
          <a:p>
            <a:r>
              <a:rPr lang="zh-CN" altLang="en-US"/>
              <a:t>算法问题</a:t>
            </a:r>
            <a:endParaRPr lang="zh-CN" altLang="en-US"/>
          </a:p>
          <a:p>
            <a:r>
              <a:rPr lang="zh-CN" altLang="en-US"/>
              <a:t>数据结构问题</a:t>
            </a:r>
            <a:endParaRPr lang="zh-CN" altLang="en-US"/>
          </a:p>
          <a:p>
            <a:endParaRPr lang="zh-CN" altLang="en-US"/>
          </a:p>
          <a:p>
            <a:r>
              <a:rPr lang="zh-CN" altLang="en-US"/>
              <a:t>算法正确无问题，而数据结构存在</a:t>
            </a:r>
            <a:r>
              <a:rPr lang="zh-CN" altLang="en-US"/>
              <a:t>问题</a:t>
            </a:r>
            <a:endParaRPr lang="zh-CN" altLang="en-US"/>
          </a:p>
        </p:txBody>
      </p:sp>
      <p:sp>
        <p:nvSpPr>
          <p:cNvPr id="11" name="文本框 10"/>
          <p:cNvSpPr txBox="1"/>
          <p:nvPr/>
        </p:nvSpPr>
        <p:spPr>
          <a:xfrm>
            <a:off x="5395595" y="1516380"/>
            <a:ext cx="5527675" cy="1476375"/>
          </a:xfrm>
          <a:prstGeom prst="rect">
            <a:avLst/>
          </a:prstGeom>
          <a:noFill/>
        </p:spPr>
        <p:txBody>
          <a:bodyPr wrap="square" rtlCol="0">
            <a:spAutoFit/>
          </a:bodyPr>
          <a:p>
            <a:r>
              <a:rPr lang="zh-CN" altLang="en-US"/>
              <a:t>二叉搜索树</a:t>
            </a:r>
            <a:r>
              <a:rPr lang="en-US" altLang="zh-CN"/>
              <a:t>(</a:t>
            </a:r>
            <a:r>
              <a:rPr lang="zh-CN" altLang="en-US"/>
              <a:t>二叉排序</a:t>
            </a:r>
            <a:r>
              <a:rPr lang="zh-CN" altLang="en-US"/>
              <a:t>树）</a:t>
            </a:r>
            <a:endParaRPr lang="zh-CN" altLang="en-US"/>
          </a:p>
          <a:p>
            <a:endParaRPr lang="zh-CN" altLang="en-US"/>
          </a:p>
          <a:p>
            <a:r>
              <a:rPr lang="zh-CN" altLang="en-US"/>
              <a:t>首先它是一颗</a:t>
            </a:r>
            <a:r>
              <a:rPr lang="zh-CN" altLang="en-US"/>
              <a:t>二叉树</a:t>
            </a:r>
            <a:endParaRPr lang="zh-CN" altLang="en-US"/>
          </a:p>
          <a:p>
            <a:r>
              <a:rPr lang="zh-CN" altLang="en-US"/>
              <a:t>其次具有排序功能</a:t>
            </a:r>
            <a:r>
              <a:rPr lang="en-US" altLang="zh-CN"/>
              <a:t>(</a:t>
            </a:r>
            <a:r>
              <a:rPr lang="zh-CN" altLang="en-US"/>
              <a:t>当值小于当前节点的值是充当左节点，当值大于当前节点的值时充当右节点</a:t>
            </a:r>
            <a:r>
              <a:rPr lang="en-US" altLang="zh-CN"/>
              <a:t>)</a:t>
            </a:r>
            <a:endParaRPr lang="en-US" altLang="zh-CN"/>
          </a:p>
        </p:txBody>
      </p:sp>
      <p:sp>
        <p:nvSpPr>
          <p:cNvPr id="12" name="椭圆 11"/>
          <p:cNvSpPr/>
          <p:nvPr/>
        </p:nvSpPr>
        <p:spPr>
          <a:xfrm>
            <a:off x="5709285" y="4544695"/>
            <a:ext cx="466090" cy="4813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1</a:t>
            </a:r>
            <a:endParaRPr lang="en-US" altLang="zh-CN"/>
          </a:p>
        </p:txBody>
      </p:sp>
      <p:sp>
        <p:nvSpPr>
          <p:cNvPr id="13" name="椭圆 12"/>
          <p:cNvSpPr/>
          <p:nvPr/>
        </p:nvSpPr>
        <p:spPr>
          <a:xfrm>
            <a:off x="6320790" y="391350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3</a:t>
            </a:r>
            <a:endParaRPr lang="en-US" altLang="zh-CN"/>
          </a:p>
        </p:txBody>
      </p:sp>
      <p:sp>
        <p:nvSpPr>
          <p:cNvPr id="19" name="椭圆 18"/>
          <p:cNvSpPr/>
          <p:nvPr/>
        </p:nvSpPr>
        <p:spPr>
          <a:xfrm>
            <a:off x="6898640" y="4572635"/>
            <a:ext cx="466090" cy="425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4</a:t>
            </a:r>
            <a:endParaRPr lang="en-US" altLang="zh-CN"/>
          </a:p>
        </p:txBody>
      </p:sp>
      <p:sp>
        <p:nvSpPr>
          <p:cNvPr id="20" name="椭圆 19"/>
          <p:cNvSpPr/>
          <p:nvPr/>
        </p:nvSpPr>
        <p:spPr>
          <a:xfrm>
            <a:off x="7168515" y="329692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5</a:t>
            </a:r>
            <a:endParaRPr lang="en-US" altLang="zh-CN"/>
          </a:p>
        </p:txBody>
      </p:sp>
      <p:sp>
        <p:nvSpPr>
          <p:cNvPr id="22" name="椭圆 21"/>
          <p:cNvSpPr/>
          <p:nvPr/>
        </p:nvSpPr>
        <p:spPr>
          <a:xfrm>
            <a:off x="760539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6</a:t>
            </a:r>
            <a:endParaRPr lang="en-US" altLang="zh-CN"/>
          </a:p>
        </p:txBody>
      </p:sp>
      <p:sp>
        <p:nvSpPr>
          <p:cNvPr id="23" name="椭圆 22"/>
          <p:cNvSpPr/>
          <p:nvPr/>
        </p:nvSpPr>
        <p:spPr>
          <a:xfrm>
            <a:off x="7919720" y="380174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7</a:t>
            </a:r>
            <a:endParaRPr lang="en-US" altLang="zh-CN"/>
          </a:p>
        </p:txBody>
      </p:sp>
      <p:sp>
        <p:nvSpPr>
          <p:cNvPr id="24" name="椭圆 23"/>
          <p:cNvSpPr/>
          <p:nvPr/>
        </p:nvSpPr>
        <p:spPr>
          <a:xfrm>
            <a:off x="8910955" y="4551680"/>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8</a:t>
            </a:r>
            <a:endParaRPr lang="en-US" altLang="zh-CN"/>
          </a:p>
        </p:txBody>
      </p:sp>
      <p:sp>
        <p:nvSpPr>
          <p:cNvPr id="25" name="椭圆 24"/>
          <p:cNvSpPr/>
          <p:nvPr/>
        </p:nvSpPr>
        <p:spPr>
          <a:xfrm>
            <a:off x="9757410" y="5180965"/>
            <a:ext cx="466090" cy="446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9</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0792"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904240" y="5586095"/>
            <a:ext cx="5974080" cy="39560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椭圆 1"/>
          <p:cNvSpPr/>
          <p:nvPr/>
        </p:nvSpPr>
        <p:spPr>
          <a:xfrm>
            <a:off x="3721100" y="70167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 name="椭圆 3"/>
          <p:cNvSpPr/>
          <p:nvPr/>
        </p:nvSpPr>
        <p:spPr>
          <a:xfrm>
            <a:off x="623570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1" name="椭圆 10"/>
          <p:cNvSpPr/>
          <p:nvPr/>
        </p:nvSpPr>
        <p:spPr>
          <a:xfrm>
            <a:off x="3182620"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2" name="椭圆 11"/>
          <p:cNvSpPr/>
          <p:nvPr/>
        </p:nvSpPr>
        <p:spPr>
          <a:xfrm>
            <a:off x="227012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438594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0" name="椭圆 19"/>
          <p:cNvSpPr/>
          <p:nvPr/>
        </p:nvSpPr>
        <p:spPr>
          <a:xfrm>
            <a:off x="5055235" y="238125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2" name="椭圆 21"/>
          <p:cNvSpPr/>
          <p:nvPr/>
        </p:nvSpPr>
        <p:spPr>
          <a:xfrm>
            <a:off x="1381125" y="414972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3" name="直接连接符 22"/>
          <p:cNvCxnSpPr>
            <a:stCxn id="2" idx="3"/>
            <a:endCxn id="12" idx="7"/>
          </p:cNvCxnSpPr>
          <p:nvPr/>
        </p:nvCxnSpPr>
        <p:spPr>
          <a:xfrm flipH="1">
            <a:off x="2927350" y="131445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3" idx="0"/>
          </p:cNvCxnSpPr>
          <p:nvPr/>
        </p:nvCxnSpPr>
        <p:spPr>
          <a:xfrm flipV="1">
            <a:off x="4770755" y="306832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 idx="5"/>
            <a:endCxn id="20" idx="1"/>
          </p:cNvCxnSpPr>
          <p:nvPr/>
        </p:nvCxnSpPr>
        <p:spPr>
          <a:xfrm>
            <a:off x="4378325" y="131445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1"/>
            <a:endCxn id="12" idx="5"/>
          </p:cNvCxnSpPr>
          <p:nvPr/>
        </p:nvCxnSpPr>
        <p:spPr>
          <a:xfrm flipH="1" flipV="1">
            <a:off x="2927350" y="299402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endCxn id="22" idx="0"/>
          </p:cNvCxnSpPr>
          <p:nvPr/>
        </p:nvCxnSpPr>
        <p:spPr>
          <a:xfrm flipH="1">
            <a:off x="1765935" y="30283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4" idx="1"/>
            <a:endCxn id="20" idx="5"/>
          </p:cNvCxnSpPr>
          <p:nvPr/>
        </p:nvCxnSpPr>
        <p:spPr>
          <a:xfrm flipH="1" flipV="1">
            <a:off x="5712460" y="2994025"/>
            <a:ext cx="6356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957695" y="1171575"/>
            <a:ext cx="3367405" cy="1753235"/>
          </a:xfrm>
          <a:prstGeom prst="rect">
            <a:avLst/>
          </a:prstGeom>
          <a:noFill/>
        </p:spPr>
        <p:txBody>
          <a:bodyPr wrap="square" rtlCol="0">
            <a:spAutoFit/>
          </a:bodyPr>
          <a:p>
            <a:r>
              <a:rPr lang="zh-CN" altLang="en-US"/>
              <a:t>前序遍历</a:t>
            </a:r>
            <a:r>
              <a:rPr lang="en-US" altLang="zh-CN"/>
              <a:t>(</a:t>
            </a:r>
            <a:r>
              <a:rPr lang="zh-CN" altLang="en-US"/>
              <a:t>先根遍历</a:t>
            </a:r>
            <a:r>
              <a:rPr lang="en-US" altLang="zh-CN"/>
              <a:t>)</a:t>
            </a:r>
            <a:r>
              <a:rPr lang="zh-CN" altLang="en-US"/>
              <a:t>：</a:t>
            </a:r>
            <a:endParaRPr lang="zh-CN" altLang="en-US"/>
          </a:p>
          <a:p>
            <a:r>
              <a:rPr lang="en-US" altLang="zh-CN"/>
              <a:t>ABDECFG</a:t>
            </a:r>
            <a:endParaRPr lang="en-US" altLang="zh-CN"/>
          </a:p>
          <a:p>
            <a:r>
              <a:rPr lang="zh-CN" altLang="en-US"/>
              <a:t>中序遍历</a:t>
            </a:r>
            <a:r>
              <a:rPr lang="en-US" altLang="zh-CN"/>
              <a:t>(</a:t>
            </a:r>
            <a:r>
              <a:rPr lang="zh-CN" altLang="en-US"/>
              <a:t>中根遍历</a:t>
            </a:r>
            <a:r>
              <a:rPr lang="en-US" altLang="zh-CN"/>
              <a:t>):</a:t>
            </a:r>
            <a:endParaRPr lang="en-US" altLang="zh-CN"/>
          </a:p>
          <a:p>
            <a:r>
              <a:rPr lang="en-US" altLang="zh-CN"/>
              <a:t>DBEAFCG</a:t>
            </a:r>
            <a:endParaRPr lang="en-US" altLang="zh-CN"/>
          </a:p>
          <a:p>
            <a:r>
              <a:rPr lang="zh-CN" altLang="en-US"/>
              <a:t>后序遍历</a:t>
            </a:r>
            <a:r>
              <a:rPr lang="en-US" altLang="zh-CN"/>
              <a:t>(</a:t>
            </a:r>
            <a:r>
              <a:rPr lang="zh-CN" altLang="en-US"/>
              <a:t>后根遍历</a:t>
            </a:r>
            <a:r>
              <a:rPr lang="en-US" altLang="zh-CN"/>
              <a:t>):</a:t>
            </a:r>
            <a:endParaRPr lang="en-US" altLang="zh-CN"/>
          </a:p>
          <a:p>
            <a:r>
              <a:rPr lang="en-US" altLang="zh-CN"/>
              <a:t>DEBFGCA</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2003567" y="3547299"/>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536700" y="979170"/>
            <a:ext cx="4244975" cy="645160"/>
          </a:xfrm>
          <a:prstGeom prst="rect">
            <a:avLst/>
          </a:prstGeom>
          <a:noFill/>
        </p:spPr>
        <p:txBody>
          <a:bodyPr wrap="square" rtlCol="0">
            <a:spAutoFit/>
          </a:bodyPr>
          <a:p>
            <a:r>
              <a:rPr lang="zh-CN" altLang="en-US"/>
              <a:t>前序遍历：</a:t>
            </a:r>
            <a:r>
              <a:rPr lang="en-US" altLang="zh-CN"/>
              <a:t> </a:t>
            </a:r>
            <a:r>
              <a:rPr lang="en-US" altLang="zh-CN">
                <a:sym typeface="+mn-ea"/>
              </a:rPr>
              <a:t>A  BDECFG</a:t>
            </a:r>
            <a:endParaRPr lang="en-US" altLang="zh-CN"/>
          </a:p>
          <a:p>
            <a:r>
              <a:rPr lang="zh-CN" altLang="en-US"/>
              <a:t>中序遍历：</a:t>
            </a:r>
            <a:r>
              <a:rPr lang="en-US" altLang="zh-CN"/>
              <a:t> </a:t>
            </a:r>
            <a:r>
              <a:rPr lang="en-US" altLang="zh-CN">
                <a:sym typeface="+mn-ea"/>
              </a:rPr>
              <a:t>DBE    A     FCG</a:t>
            </a:r>
            <a:endParaRPr lang="en-US" altLang="zh-CN"/>
          </a:p>
        </p:txBody>
      </p:sp>
      <p:sp>
        <p:nvSpPr>
          <p:cNvPr id="12" name="文本框 11"/>
          <p:cNvSpPr txBox="1"/>
          <p:nvPr/>
        </p:nvSpPr>
        <p:spPr>
          <a:xfrm>
            <a:off x="1536065" y="1971040"/>
            <a:ext cx="4170680" cy="645160"/>
          </a:xfrm>
          <a:prstGeom prst="rect">
            <a:avLst/>
          </a:prstGeom>
          <a:noFill/>
        </p:spPr>
        <p:txBody>
          <a:bodyPr wrap="square" rtlCol="0">
            <a:spAutoFit/>
          </a:bodyPr>
          <a:p>
            <a:r>
              <a:rPr lang="zh-CN" altLang="en-US"/>
              <a:t>前序遍历：</a:t>
            </a:r>
            <a:r>
              <a:rPr lang="en-US" altLang="zh-CN"/>
              <a:t> </a:t>
            </a:r>
            <a:r>
              <a:rPr lang="en-US" altLang="zh-CN">
                <a:sym typeface="+mn-ea"/>
              </a:rPr>
              <a:t>A  BDE   CFG</a:t>
            </a:r>
            <a:endParaRPr lang="en-US" altLang="zh-CN"/>
          </a:p>
          <a:p>
            <a:r>
              <a:rPr lang="zh-CN" altLang="en-US"/>
              <a:t>中序遍历：</a:t>
            </a:r>
            <a:r>
              <a:rPr lang="en-US" altLang="zh-CN"/>
              <a:t> </a:t>
            </a:r>
            <a:r>
              <a:rPr lang="en-US" altLang="zh-CN">
                <a:sym typeface="+mn-ea"/>
              </a:rPr>
              <a:t>DBE    A     FCG</a:t>
            </a:r>
            <a:endParaRPr lang="en-US" altLang="zh-CN"/>
          </a:p>
        </p:txBody>
      </p:sp>
      <p:sp>
        <p:nvSpPr>
          <p:cNvPr id="19" name="文本框 18"/>
          <p:cNvSpPr txBox="1"/>
          <p:nvPr/>
        </p:nvSpPr>
        <p:spPr>
          <a:xfrm>
            <a:off x="1536700" y="2759075"/>
            <a:ext cx="4297045" cy="645160"/>
          </a:xfrm>
          <a:prstGeom prst="rect">
            <a:avLst/>
          </a:prstGeom>
          <a:noFill/>
        </p:spPr>
        <p:txBody>
          <a:bodyPr wrap="square" rtlCol="0">
            <a:spAutoFit/>
          </a:bodyPr>
          <a:p>
            <a:r>
              <a:rPr lang="zh-CN" altLang="en-US"/>
              <a:t>前序遍历：</a:t>
            </a:r>
            <a:r>
              <a:rPr lang="en-US" altLang="zh-CN"/>
              <a:t> </a:t>
            </a:r>
            <a:r>
              <a:rPr lang="en-US" altLang="zh-CN">
                <a:sym typeface="+mn-ea"/>
              </a:rPr>
              <a:t>A  B  DE   C   FG</a:t>
            </a:r>
            <a:endParaRPr lang="en-US" altLang="zh-CN"/>
          </a:p>
          <a:p>
            <a:r>
              <a:rPr lang="zh-CN" altLang="en-US"/>
              <a:t>中序遍历：</a:t>
            </a:r>
            <a:r>
              <a:rPr lang="en-US" altLang="zh-CN"/>
              <a:t> </a:t>
            </a:r>
            <a:r>
              <a:rPr lang="en-US" altLang="zh-CN">
                <a:sym typeface="+mn-ea"/>
              </a:rPr>
              <a:t>D   B   E    A     F    C   G</a:t>
            </a:r>
            <a:endParaRPr lang="en-US" altLang="zh-CN"/>
          </a:p>
        </p:txBody>
      </p:sp>
      <p:sp>
        <p:nvSpPr>
          <p:cNvPr id="44" name="椭圆 43"/>
          <p:cNvSpPr/>
          <p:nvPr/>
        </p:nvSpPr>
        <p:spPr>
          <a:xfrm>
            <a:off x="7331710" y="11563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45" name="椭圆 44"/>
          <p:cNvSpPr/>
          <p:nvPr/>
        </p:nvSpPr>
        <p:spPr>
          <a:xfrm>
            <a:off x="984631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46" name="椭圆 45"/>
          <p:cNvSpPr/>
          <p:nvPr/>
        </p:nvSpPr>
        <p:spPr>
          <a:xfrm>
            <a:off x="6793230"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47" name="椭圆 46"/>
          <p:cNvSpPr/>
          <p:nvPr/>
        </p:nvSpPr>
        <p:spPr>
          <a:xfrm>
            <a:off x="588073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48" name="椭圆 47"/>
          <p:cNvSpPr/>
          <p:nvPr/>
        </p:nvSpPr>
        <p:spPr>
          <a:xfrm>
            <a:off x="799655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49" name="椭圆 48"/>
          <p:cNvSpPr/>
          <p:nvPr/>
        </p:nvSpPr>
        <p:spPr>
          <a:xfrm>
            <a:off x="8665845" y="28359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50" name="椭圆 49"/>
          <p:cNvSpPr/>
          <p:nvPr/>
        </p:nvSpPr>
        <p:spPr>
          <a:xfrm>
            <a:off x="4991735" y="46043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51" name="直接连接符 50"/>
          <p:cNvCxnSpPr>
            <a:stCxn id="44" idx="3"/>
            <a:endCxn id="47" idx="7"/>
          </p:cNvCxnSpPr>
          <p:nvPr/>
        </p:nvCxnSpPr>
        <p:spPr>
          <a:xfrm flipH="1">
            <a:off x="6537960" y="17691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8" idx="0"/>
          </p:cNvCxnSpPr>
          <p:nvPr/>
        </p:nvCxnSpPr>
        <p:spPr>
          <a:xfrm flipV="1">
            <a:off x="8381365" y="35229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4" idx="5"/>
            <a:endCxn id="49" idx="1"/>
          </p:cNvCxnSpPr>
          <p:nvPr/>
        </p:nvCxnSpPr>
        <p:spPr>
          <a:xfrm>
            <a:off x="7988935" y="17691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6" idx="1"/>
            <a:endCxn id="47" idx="5"/>
          </p:cNvCxnSpPr>
          <p:nvPr/>
        </p:nvCxnSpPr>
        <p:spPr>
          <a:xfrm flipH="1" flipV="1">
            <a:off x="6537960" y="34486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endCxn id="50" idx="0"/>
          </p:cNvCxnSpPr>
          <p:nvPr/>
        </p:nvCxnSpPr>
        <p:spPr>
          <a:xfrm flipH="1">
            <a:off x="5376545" y="348297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45" idx="1"/>
            <a:endCxn id="49" idx="5"/>
          </p:cNvCxnSpPr>
          <p:nvPr/>
        </p:nvCxnSpPr>
        <p:spPr>
          <a:xfrm flipH="1" flipV="1">
            <a:off x="9323070" y="3448685"/>
            <a:ext cx="635635"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左右子树完全相同</a:t>
            </a:r>
            <a:r>
              <a:rPr lang="en-US" altLang="zh-CN"/>
              <a:t> (</a:t>
            </a:r>
            <a:r>
              <a:rPr lang="zh-CN" altLang="en-US"/>
              <a:t>不能互换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57135" y="592137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1023302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73190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6751320" y="331851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8522970" y="50977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9180195" y="3318510"/>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5983605" y="50260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3"/>
            <a:endCxn id="62" idx="7"/>
          </p:cNvCxnSpPr>
          <p:nvPr/>
        </p:nvCxnSpPr>
        <p:spPr>
          <a:xfrm flipH="1">
            <a:off x="7408545" y="2251710"/>
            <a:ext cx="66802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63" idx="0"/>
          </p:cNvCxnSpPr>
          <p:nvPr/>
        </p:nvCxnSpPr>
        <p:spPr>
          <a:xfrm flipV="1">
            <a:off x="8907780" y="4016375"/>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5"/>
            <a:endCxn id="64" idx="1"/>
          </p:cNvCxnSpPr>
          <p:nvPr/>
        </p:nvCxnSpPr>
        <p:spPr>
          <a:xfrm>
            <a:off x="8592820" y="2251710"/>
            <a:ext cx="699770"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7408545" y="3931285"/>
            <a:ext cx="295275"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6368415" y="3904615"/>
            <a:ext cx="637540" cy="1121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1"/>
            <a:endCxn id="64" idx="5"/>
          </p:cNvCxnSpPr>
          <p:nvPr/>
        </p:nvCxnSpPr>
        <p:spPr>
          <a:xfrm flipH="1" flipV="1">
            <a:off x="9837420" y="3931285"/>
            <a:ext cx="508000" cy="126111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7625" y="918210"/>
            <a:ext cx="9068435" cy="368300"/>
          </a:xfrm>
          <a:prstGeom prst="rect">
            <a:avLst/>
          </a:prstGeom>
          <a:noFill/>
        </p:spPr>
        <p:txBody>
          <a:bodyPr wrap="square" rtlCol="0">
            <a:spAutoFit/>
          </a:bodyPr>
          <a:p>
            <a:r>
              <a:rPr lang="zh-CN" altLang="en-US"/>
              <a:t>二叉树的比较</a:t>
            </a:r>
            <a:r>
              <a:rPr lang="en-US" altLang="zh-CN"/>
              <a:t> -- </a:t>
            </a:r>
            <a:r>
              <a:rPr lang="zh-CN" altLang="en-US"/>
              <a:t>左右子树不必</a:t>
            </a:r>
            <a:r>
              <a:rPr lang="zh-CN" altLang="en-US"/>
              <a:t>完全相同</a:t>
            </a:r>
            <a:r>
              <a:rPr lang="en-US" altLang="zh-CN"/>
              <a:t> (</a:t>
            </a:r>
            <a:r>
              <a:rPr lang="zh-CN" altLang="en-US"/>
              <a:t>能互换</a:t>
            </a:r>
            <a:r>
              <a:rPr lang="en-US" altLang="zh-CN"/>
              <a:t>)</a:t>
            </a:r>
            <a:endParaRPr lang="en-US" altLang="zh-CN"/>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89013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129155"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21666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33248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4001770" y="331851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541020" y="50869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873885" y="2251710"/>
            <a:ext cx="90614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p:cNvCxnSpPr>
          <p:nvPr/>
        </p:nvCxnSpPr>
        <p:spPr>
          <a:xfrm flipV="1">
            <a:off x="3717290" y="4005580"/>
            <a:ext cx="452120" cy="1081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789305" cy="1172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1"/>
            <a:endCxn id="19" idx="5"/>
          </p:cNvCxnSpPr>
          <p:nvPr/>
        </p:nvCxnSpPr>
        <p:spPr>
          <a:xfrm flipH="1" flipV="1">
            <a:off x="1873885" y="3931285"/>
            <a:ext cx="367665" cy="12611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p:cNvCxnSpPr>
          <p:nvPr/>
        </p:nvCxnSpPr>
        <p:spPr>
          <a:xfrm flipH="1">
            <a:off x="880745" y="3931285"/>
            <a:ext cx="448310" cy="115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1"/>
            <a:endCxn id="22" idx="5"/>
          </p:cNvCxnSpPr>
          <p:nvPr/>
        </p:nvCxnSpPr>
        <p:spPr>
          <a:xfrm flipH="1" flipV="1">
            <a:off x="4658995" y="3931285"/>
            <a:ext cx="343535" cy="126111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59" name="椭圆 58"/>
          <p:cNvSpPr/>
          <p:nvPr/>
        </p:nvSpPr>
        <p:spPr>
          <a:xfrm>
            <a:off x="7969885" y="1638935"/>
            <a:ext cx="729615"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60" name="椭圆 59"/>
          <p:cNvSpPr/>
          <p:nvPr/>
        </p:nvSpPr>
        <p:spPr>
          <a:xfrm>
            <a:off x="601726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61" name="椭圆 60"/>
          <p:cNvSpPr/>
          <p:nvPr/>
        </p:nvSpPr>
        <p:spPr>
          <a:xfrm>
            <a:off x="972248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62" name="椭圆 61"/>
          <p:cNvSpPr/>
          <p:nvPr/>
        </p:nvSpPr>
        <p:spPr>
          <a:xfrm>
            <a:off x="9204960" y="34239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63" name="椭圆 62"/>
          <p:cNvSpPr/>
          <p:nvPr/>
        </p:nvSpPr>
        <p:spPr>
          <a:xfrm>
            <a:off x="7204710"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64" name="椭圆 63"/>
          <p:cNvSpPr/>
          <p:nvPr/>
        </p:nvSpPr>
        <p:spPr>
          <a:xfrm>
            <a:off x="6718935" y="3287395"/>
            <a:ext cx="769620" cy="718185"/>
          </a:xfrm>
          <a:prstGeom prst="ellipse">
            <a:avLst/>
          </a:prstGeom>
        </p:spPr>
        <p:style>
          <a:lnRef idx="3">
            <a:schemeClr val="lt1"/>
          </a:lnRef>
          <a:fillRef idx="1">
            <a:schemeClr val="accent4"/>
          </a:fillRef>
          <a:effectRef idx="1">
            <a:schemeClr val="accent4"/>
          </a:effectRef>
          <a:fontRef idx="minor">
            <a:schemeClr val="lt1"/>
          </a:fontRef>
        </p:style>
        <p:txBody>
          <a:bodyPr rtlCol="0" anchor="ctr"/>
          <a:p>
            <a:pPr algn="ctr"/>
            <a:r>
              <a:rPr lang="en-US" altLang="zh-CN"/>
              <a:t>C</a:t>
            </a:r>
            <a:endParaRPr lang="en-US" altLang="zh-CN"/>
          </a:p>
        </p:txBody>
      </p:sp>
      <p:sp>
        <p:nvSpPr>
          <p:cNvPr id="65" name="椭圆 64"/>
          <p:cNvSpPr/>
          <p:nvPr/>
        </p:nvSpPr>
        <p:spPr>
          <a:xfrm>
            <a:off x="8560435" y="50869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66" name="直接连接符 65"/>
          <p:cNvCxnSpPr>
            <a:stCxn id="59" idx="5"/>
            <a:endCxn id="62" idx="1"/>
          </p:cNvCxnSpPr>
          <p:nvPr/>
        </p:nvCxnSpPr>
        <p:spPr>
          <a:xfrm>
            <a:off x="8592820" y="2251710"/>
            <a:ext cx="724535" cy="1277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64" idx="5"/>
          </p:cNvCxnSpPr>
          <p:nvPr/>
        </p:nvCxnSpPr>
        <p:spPr>
          <a:xfrm flipH="1" flipV="1">
            <a:off x="7376160" y="3900170"/>
            <a:ext cx="200025" cy="1186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9" idx="3"/>
            <a:endCxn id="64" idx="0"/>
          </p:cNvCxnSpPr>
          <p:nvPr/>
        </p:nvCxnSpPr>
        <p:spPr>
          <a:xfrm flipH="1">
            <a:off x="7103745" y="2251710"/>
            <a:ext cx="972820" cy="10356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1" idx="0"/>
            <a:endCxn id="62" idx="5"/>
          </p:cNvCxnSpPr>
          <p:nvPr/>
        </p:nvCxnSpPr>
        <p:spPr>
          <a:xfrm flipH="1" flipV="1">
            <a:off x="9862185" y="4036695"/>
            <a:ext cx="245110" cy="1050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a:endCxn id="65" idx="0"/>
          </p:cNvCxnSpPr>
          <p:nvPr/>
        </p:nvCxnSpPr>
        <p:spPr>
          <a:xfrm flipH="1">
            <a:off x="8945245" y="3996055"/>
            <a:ext cx="391795" cy="109093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0" idx="0"/>
            <a:endCxn id="64" idx="3"/>
          </p:cNvCxnSpPr>
          <p:nvPr/>
        </p:nvCxnSpPr>
        <p:spPr>
          <a:xfrm flipV="1">
            <a:off x="6402070" y="3900170"/>
            <a:ext cx="429260" cy="118681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6964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2667635" y="163893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414972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2200275"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758950" y="256794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3190240" y="382714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3392805" y="257810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1078230" y="38328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2416175" y="2251710"/>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3575050"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3324860" y="2251710"/>
            <a:ext cx="18034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2416175" y="3180715"/>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1463040" y="3180715"/>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4050030"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1076960" y="4935220"/>
            <a:ext cx="8276590" cy="368300"/>
          </a:xfrm>
          <a:prstGeom prst="rect">
            <a:avLst/>
          </a:prstGeom>
          <a:noFill/>
        </p:spPr>
        <p:txBody>
          <a:bodyPr wrap="square" rtlCol="0">
            <a:spAutoFit/>
          </a:bodyPr>
          <a:p>
            <a:r>
              <a:rPr lang="en-US" altLang="zh-CN"/>
              <a:t>diffList = []</a:t>
            </a:r>
            <a:endParaRPr lang="en-US" altLang="zh-CN"/>
          </a:p>
        </p:txBody>
      </p:sp>
      <p:sp>
        <p:nvSpPr>
          <p:cNvPr id="30" name="椭圆 29"/>
          <p:cNvSpPr/>
          <p:nvPr/>
        </p:nvSpPr>
        <p:spPr>
          <a:xfrm>
            <a:off x="6868160" y="163893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31" name="椭圆 30"/>
          <p:cNvSpPr/>
          <p:nvPr/>
        </p:nvSpPr>
        <p:spPr>
          <a:xfrm>
            <a:off x="839470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G</a:t>
            </a:r>
            <a:endParaRPr lang="en-US" altLang="zh-CN"/>
          </a:p>
        </p:txBody>
      </p:sp>
      <p:sp>
        <p:nvSpPr>
          <p:cNvPr id="32" name="椭圆 31"/>
          <p:cNvSpPr/>
          <p:nvPr/>
        </p:nvSpPr>
        <p:spPr>
          <a:xfrm>
            <a:off x="6445250"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33" name="椭圆 32"/>
          <p:cNvSpPr/>
          <p:nvPr/>
        </p:nvSpPr>
        <p:spPr>
          <a:xfrm>
            <a:off x="5999480" y="25679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34" name="椭圆 33"/>
          <p:cNvSpPr/>
          <p:nvPr/>
        </p:nvSpPr>
        <p:spPr>
          <a:xfrm>
            <a:off x="7435215" y="382714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35" name="椭圆 34"/>
          <p:cNvSpPr/>
          <p:nvPr/>
        </p:nvSpPr>
        <p:spPr>
          <a:xfrm>
            <a:off x="7637780" y="25781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36" name="椭圆 35"/>
          <p:cNvSpPr/>
          <p:nvPr/>
        </p:nvSpPr>
        <p:spPr>
          <a:xfrm>
            <a:off x="5323205" y="383286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37" name="直接连接符 36"/>
          <p:cNvCxnSpPr>
            <a:stCxn id="30" idx="3"/>
            <a:endCxn id="33" idx="7"/>
          </p:cNvCxnSpPr>
          <p:nvPr/>
        </p:nvCxnSpPr>
        <p:spPr>
          <a:xfrm flipH="1">
            <a:off x="6656705" y="2251710"/>
            <a:ext cx="323850"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4" idx="0"/>
            <a:endCxn id="35" idx="4"/>
          </p:cNvCxnSpPr>
          <p:nvPr/>
        </p:nvCxnSpPr>
        <p:spPr>
          <a:xfrm flipV="1">
            <a:off x="7820025" y="329628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0" idx="5"/>
            <a:endCxn id="35" idx="1"/>
          </p:cNvCxnSpPr>
          <p:nvPr/>
        </p:nvCxnSpPr>
        <p:spPr>
          <a:xfrm>
            <a:off x="7525385" y="2251710"/>
            <a:ext cx="224790" cy="431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0"/>
            <a:endCxn id="33" idx="5"/>
          </p:cNvCxnSpPr>
          <p:nvPr/>
        </p:nvCxnSpPr>
        <p:spPr>
          <a:xfrm flipH="1" flipV="1">
            <a:off x="6656705" y="318071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3" idx="3"/>
            <a:endCxn id="36" idx="0"/>
          </p:cNvCxnSpPr>
          <p:nvPr/>
        </p:nvCxnSpPr>
        <p:spPr>
          <a:xfrm flipH="1">
            <a:off x="5708015" y="3180715"/>
            <a:ext cx="403860"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1" idx="0"/>
            <a:endCxn id="35" idx="5"/>
          </p:cNvCxnSpPr>
          <p:nvPr/>
        </p:nvCxnSpPr>
        <p:spPr>
          <a:xfrm flipH="1" flipV="1">
            <a:off x="8295005" y="3190875"/>
            <a:ext cx="484505" cy="636270"/>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19837" y="432818"/>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76508" y="34709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flipV="1">
            <a:off x="1758950" y="5815965"/>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4" name="文本框 3"/>
          <p:cNvSpPr txBox="1"/>
          <p:nvPr/>
        </p:nvSpPr>
        <p:spPr>
          <a:xfrm>
            <a:off x="1311910" y="939165"/>
            <a:ext cx="9068435" cy="368300"/>
          </a:xfrm>
          <a:prstGeom prst="rect">
            <a:avLst/>
          </a:prstGeom>
          <a:noFill/>
        </p:spPr>
        <p:txBody>
          <a:bodyPr wrap="square" rtlCol="0">
            <a:spAutoFit/>
          </a:bodyPr>
          <a:p>
            <a:r>
              <a:rPr lang="zh-CN" altLang="en-US"/>
              <a:t>二叉树的</a:t>
            </a:r>
            <a:r>
              <a:rPr lang="en-US" altLang="zh-CN"/>
              <a:t>diff</a:t>
            </a:r>
            <a:r>
              <a:rPr lang="zh-CN" altLang="en-US"/>
              <a:t>算法</a:t>
            </a:r>
            <a:endParaRPr lang="zh-CN" altLang="en-US"/>
          </a:p>
        </p:txBody>
      </p:sp>
      <p:sp>
        <p:nvSpPr>
          <p:cNvPr id="11" name="椭圆 10"/>
          <p:cNvSpPr/>
          <p:nvPr/>
        </p:nvSpPr>
        <p:spPr>
          <a:xfrm>
            <a:off x="1917065" y="326136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3733165" y="554863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sp>
        <p:nvSpPr>
          <p:cNvPr id="13" name="椭圆 12"/>
          <p:cNvSpPr/>
          <p:nvPr/>
        </p:nvSpPr>
        <p:spPr>
          <a:xfrm>
            <a:off x="1449705"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9" name="椭圆 18"/>
          <p:cNvSpPr/>
          <p:nvPr/>
        </p:nvSpPr>
        <p:spPr>
          <a:xfrm>
            <a:off x="1008380" y="419036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20" name="椭圆 19"/>
          <p:cNvSpPr/>
          <p:nvPr/>
        </p:nvSpPr>
        <p:spPr>
          <a:xfrm>
            <a:off x="2439670" y="5449570"/>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22" name="椭圆 21"/>
          <p:cNvSpPr/>
          <p:nvPr/>
        </p:nvSpPr>
        <p:spPr>
          <a:xfrm>
            <a:off x="2824480" y="409130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23" name="椭圆 22"/>
          <p:cNvSpPr/>
          <p:nvPr/>
        </p:nvSpPr>
        <p:spPr>
          <a:xfrm>
            <a:off x="327660" y="5455285"/>
            <a:ext cx="769620" cy="7181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cxnSp>
        <p:nvCxnSpPr>
          <p:cNvPr id="24" name="直接连接符 23"/>
          <p:cNvCxnSpPr>
            <a:stCxn id="11" idx="3"/>
            <a:endCxn id="19" idx="7"/>
          </p:cNvCxnSpPr>
          <p:nvPr/>
        </p:nvCxnSpPr>
        <p:spPr>
          <a:xfrm flipH="1">
            <a:off x="1665605" y="3874135"/>
            <a:ext cx="363855" cy="4216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20" idx="0"/>
            <a:endCxn id="22" idx="4"/>
          </p:cNvCxnSpPr>
          <p:nvPr/>
        </p:nvCxnSpPr>
        <p:spPr>
          <a:xfrm flipV="1">
            <a:off x="2824480" y="4809490"/>
            <a:ext cx="384810" cy="64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1" idx="5"/>
            <a:endCxn id="22" idx="1"/>
          </p:cNvCxnSpPr>
          <p:nvPr/>
        </p:nvCxnSpPr>
        <p:spPr>
          <a:xfrm>
            <a:off x="2574290" y="3874135"/>
            <a:ext cx="362585" cy="322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3" idx="0"/>
            <a:endCxn id="19" idx="5"/>
          </p:cNvCxnSpPr>
          <p:nvPr/>
        </p:nvCxnSpPr>
        <p:spPr>
          <a:xfrm flipH="1" flipV="1">
            <a:off x="1665605" y="4803140"/>
            <a:ext cx="168910"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19" idx="3"/>
            <a:endCxn id="23" idx="0"/>
          </p:cNvCxnSpPr>
          <p:nvPr/>
        </p:nvCxnSpPr>
        <p:spPr>
          <a:xfrm flipH="1">
            <a:off x="712470" y="4803140"/>
            <a:ext cx="408305" cy="6521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0"/>
            <a:endCxn id="22" idx="5"/>
          </p:cNvCxnSpPr>
          <p:nvPr/>
        </p:nvCxnSpPr>
        <p:spPr>
          <a:xfrm flipH="1" flipV="1">
            <a:off x="3481705" y="4704080"/>
            <a:ext cx="636270" cy="844550"/>
          </a:xfrm>
          <a:prstGeom prst="line">
            <a:avLst/>
          </a:prstGeom>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14"/>
            </p:custDataLst>
          </p:nvPr>
        </p:nvSpPr>
        <p:spPr>
          <a:xfrm flipV="1">
            <a:off x="7516495" y="5902960"/>
            <a:ext cx="4675505" cy="363855"/>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2" name="文本框 1"/>
          <p:cNvSpPr txBox="1"/>
          <p:nvPr/>
        </p:nvSpPr>
        <p:spPr>
          <a:xfrm>
            <a:off x="6868795" y="560705"/>
            <a:ext cx="4966970" cy="4799965"/>
          </a:xfrm>
          <a:prstGeom prst="rect">
            <a:avLst/>
          </a:prstGeom>
          <a:noFill/>
        </p:spPr>
        <p:txBody>
          <a:bodyPr wrap="square" rtlCol="0">
            <a:spAutoFit/>
          </a:bodyPr>
          <a:p>
            <a:r>
              <a:rPr lang="en-US" altLang="zh-CN"/>
              <a:t>diffList = [</a:t>
            </a:r>
            <a:endParaRPr lang="en-US" altLang="zh-CN"/>
          </a:p>
          <a:p>
            <a:r>
              <a:rPr lang="en-US" altLang="zh-CN"/>
              <a:t>  {</a:t>
            </a:r>
            <a:endParaRPr lang="en-US" altLang="zh-CN"/>
          </a:p>
          <a:p>
            <a:r>
              <a:rPr lang="en-US" altLang="zh-CN"/>
              <a:t>    type: '删除',</a:t>
            </a:r>
            <a:endParaRPr lang="en-US" altLang="zh-CN"/>
          </a:p>
          <a:p>
            <a:r>
              <a:rPr lang="en-US" altLang="zh-CN"/>
              <a:t>    origin: Node { value: 'D', left: null, right: null },</a:t>
            </a:r>
            <a:endParaRPr lang="en-US" altLang="zh-CN"/>
          </a:p>
          <a:p>
            <a:r>
              <a:rPr lang="en-US" altLang="zh-CN"/>
              <a:t>    now: null</a:t>
            </a:r>
            <a:endParaRPr lang="en-US" altLang="zh-CN"/>
          </a:p>
          <a:p>
            <a:r>
              <a:rPr lang="en-US" altLang="zh-CN"/>
              <a:t>  },</a:t>
            </a:r>
            <a:endParaRPr lang="en-US" altLang="zh-CN"/>
          </a:p>
          <a:p>
            <a:r>
              <a:rPr lang="en-US" altLang="zh-CN"/>
              <a:t>  {</a:t>
            </a:r>
            <a:endParaRPr lang="en-US" altLang="zh-CN"/>
          </a:p>
          <a:p>
            <a:r>
              <a:rPr lang="en-US" altLang="zh-CN"/>
              <a:t>    type: '新增',</a:t>
            </a:r>
            <a:endParaRPr lang="en-US" altLang="zh-CN"/>
          </a:p>
          <a:p>
            <a:r>
              <a:rPr lang="en-US" altLang="zh-CN"/>
              <a:t>    origin: null,</a:t>
            </a:r>
            <a:endParaRPr lang="en-US" altLang="zh-CN"/>
          </a:p>
          <a:p>
            <a:r>
              <a:rPr lang="en-US" altLang="zh-CN"/>
              <a:t>    now: Node { value: 'D', left: null, right: null }</a:t>
            </a:r>
            <a:endParaRPr lang="en-US" altLang="zh-CN"/>
          </a:p>
          <a:p>
            <a:r>
              <a:rPr lang="en-US" altLang="zh-CN"/>
              <a:t>  },</a:t>
            </a:r>
            <a:endParaRPr lang="en-US" altLang="zh-CN"/>
          </a:p>
          <a:p>
            <a:r>
              <a:rPr lang="en-US" altLang="zh-CN"/>
              <a:t>  {</a:t>
            </a:r>
            <a:endParaRPr lang="en-US" altLang="zh-CN"/>
          </a:p>
          <a:p>
            <a:r>
              <a:rPr lang="en-US" altLang="zh-CN"/>
              <a:t>    type: '修改',</a:t>
            </a:r>
            <a:endParaRPr lang="en-US" altLang="zh-CN"/>
          </a:p>
          <a:p>
            <a:r>
              <a:rPr lang="en-US" altLang="zh-CN"/>
              <a:t>    origin: Node { value: 'G', left: null, right: null },</a:t>
            </a:r>
            <a:endParaRPr lang="en-US" altLang="zh-CN"/>
          </a:p>
          <a:p>
            <a:r>
              <a:rPr lang="en-US" altLang="zh-CN"/>
              <a:t>    now: Node { value: 'M', left: null, right: null }</a:t>
            </a:r>
            <a:endParaRPr lang="en-US" altLang="zh-CN"/>
          </a:p>
          <a:p>
            <a:r>
              <a:rPr lang="en-US" altLang="zh-CN"/>
              <a:t>  }</a:t>
            </a:r>
            <a:endParaRPr lang="en-US" altLang="zh-CN"/>
          </a:p>
          <a:p>
            <a:r>
              <a:rPr lang="en-US" altLang="zh-CN"/>
              <a:t>]</a:t>
            </a:r>
            <a:endParaRPr lang="en-US" altLang="zh-CN"/>
          </a:p>
        </p:txBody>
      </p:sp>
      <p:sp>
        <p:nvSpPr>
          <p:cNvPr id="43" name="椭圆 42"/>
          <p:cNvSpPr/>
          <p:nvPr/>
        </p:nvSpPr>
        <p:spPr>
          <a:xfrm>
            <a:off x="4504690" y="9842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A</a:t>
            </a:r>
            <a:endParaRPr lang="en-US" altLang="zh-CN"/>
          </a:p>
        </p:txBody>
      </p:sp>
      <p:sp>
        <p:nvSpPr>
          <p:cNvPr id="44" name="椭圆 43"/>
          <p:cNvSpPr/>
          <p:nvPr/>
        </p:nvSpPr>
        <p:spPr>
          <a:xfrm>
            <a:off x="6031230" y="226060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M</a:t>
            </a:r>
            <a:endParaRPr lang="en-US" altLang="zh-CN"/>
          </a:p>
        </p:txBody>
      </p:sp>
      <p:sp>
        <p:nvSpPr>
          <p:cNvPr id="45" name="椭圆 44"/>
          <p:cNvSpPr/>
          <p:nvPr/>
        </p:nvSpPr>
        <p:spPr>
          <a:xfrm>
            <a:off x="4081780"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E</a:t>
            </a:r>
            <a:endParaRPr lang="en-US" altLang="zh-CN"/>
          </a:p>
        </p:txBody>
      </p:sp>
      <p:sp>
        <p:nvSpPr>
          <p:cNvPr id="46" name="椭圆 45"/>
          <p:cNvSpPr/>
          <p:nvPr/>
        </p:nvSpPr>
        <p:spPr>
          <a:xfrm>
            <a:off x="3636010" y="99568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B</a:t>
            </a:r>
            <a:endParaRPr lang="en-US" altLang="zh-CN"/>
          </a:p>
        </p:txBody>
      </p:sp>
      <p:sp>
        <p:nvSpPr>
          <p:cNvPr id="47" name="椭圆 46"/>
          <p:cNvSpPr/>
          <p:nvPr/>
        </p:nvSpPr>
        <p:spPr>
          <a:xfrm>
            <a:off x="5071745" y="2254885"/>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F</a:t>
            </a:r>
            <a:endParaRPr lang="en-US" altLang="zh-CN"/>
          </a:p>
        </p:txBody>
      </p:sp>
      <p:sp>
        <p:nvSpPr>
          <p:cNvPr id="48" name="椭圆 47"/>
          <p:cNvSpPr/>
          <p:nvPr/>
        </p:nvSpPr>
        <p:spPr>
          <a:xfrm>
            <a:off x="5274310" y="100584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C</a:t>
            </a:r>
            <a:endParaRPr lang="en-US" altLang="zh-CN"/>
          </a:p>
        </p:txBody>
      </p:sp>
      <p:sp>
        <p:nvSpPr>
          <p:cNvPr id="49" name="椭圆 48"/>
          <p:cNvSpPr/>
          <p:nvPr/>
        </p:nvSpPr>
        <p:spPr>
          <a:xfrm>
            <a:off x="3347720" y="3373120"/>
            <a:ext cx="769620" cy="71818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altLang="zh-CN"/>
              <a:t>D</a:t>
            </a:r>
            <a:endParaRPr lang="en-US" altLang="zh-CN"/>
          </a:p>
        </p:txBody>
      </p:sp>
      <p:cxnSp>
        <p:nvCxnSpPr>
          <p:cNvPr id="50" name="直接连接符 49"/>
          <p:cNvCxnSpPr>
            <a:stCxn id="43" idx="3"/>
            <a:endCxn id="46" idx="7"/>
          </p:cNvCxnSpPr>
          <p:nvPr/>
        </p:nvCxnSpPr>
        <p:spPr>
          <a:xfrm flipH="1">
            <a:off x="4293235" y="711200"/>
            <a:ext cx="323850" cy="389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47" idx="0"/>
            <a:endCxn id="48" idx="4"/>
          </p:cNvCxnSpPr>
          <p:nvPr/>
        </p:nvCxnSpPr>
        <p:spPr>
          <a:xfrm flipV="1">
            <a:off x="5456555" y="1724025"/>
            <a:ext cx="202565" cy="53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3" idx="5"/>
            <a:endCxn id="48" idx="1"/>
          </p:cNvCxnSpPr>
          <p:nvPr/>
        </p:nvCxnSpPr>
        <p:spPr>
          <a:xfrm>
            <a:off x="5161915" y="711200"/>
            <a:ext cx="224790"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5" idx="0"/>
            <a:endCxn id="46" idx="5"/>
          </p:cNvCxnSpPr>
          <p:nvPr/>
        </p:nvCxnSpPr>
        <p:spPr>
          <a:xfrm flipH="1" flipV="1">
            <a:off x="4293235" y="1608455"/>
            <a:ext cx="173355" cy="64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5" idx="3"/>
            <a:endCxn id="49" idx="0"/>
          </p:cNvCxnSpPr>
          <p:nvPr/>
        </p:nvCxnSpPr>
        <p:spPr>
          <a:xfrm flipH="1">
            <a:off x="3732530" y="2867660"/>
            <a:ext cx="461645" cy="50546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4" idx="0"/>
            <a:endCxn id="48" idx="5"/>
          </p:cNvCxnSpPr>
          <p:nvPr/>
        </p:nvCxnSpPr>
        <p:spPr>
          <a:xfrm flipH="1" flipV="1">
            <a:off x="5931535" y="1618615"/>
            <a:ext cx="484505" cy="641985"/>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918477" y="349586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 name="文本框 1"/>
          <p:cNvSpPr txBox="1"/>
          <p:nvPr/>
        </p:nvSpPr>
        <p:spPr>
          <a:xfrm>
            <a:off x="1370965" y="908050"/>
            <a:ext cx="5558155" cy="1198880"/>
          </a:xfrm>
          <a:prstGeom prst="rect">
            <a:avLst/>
          </a:prstGeom>
          <a:noFill/>
        </p:spPr>
        <p:txBody>
          <a:bodyPr wrap="square" rtlCol="0">
            <a:spAutoFit/>
          </a:bodyPr>
          <a:p>
            <a:r>
              <a:rPr lang="zh-CN" altLang="en-US"/>
              <a:t>最小生成树</a:t>
            </a:r>
            <a:r>
              <a:rPr lang="zh-CN" altLang="en-US"/>
              <a:t>问题</a:t>
            </a:r>
            <a:endParaRPr lang="zh-CN" altLang="en-US"/>
          </a:p>
          <a:p>
            <a:r>
              <a:rPr lang="zh-CN" altLang="en-US"/>
              <a:t>解决方法：</a:t>
            </a:r>
            <a:r>
              <a:rPr lang="en-US" altLang="zh-CN"/>
              <a:t> </a:t>
            </a:r>
            <a:endParaRPr lang="en-US" altLang="zh-CN"/>
          </a:p>
          <a:p>
            <a:r>
              <a:rPr lang="en-US" altLang="zh-CN"/>
              <a:t>1. </a:t>
            </a:r>
            <a:r>
              <a:rPr lang="zh-CN" altLang="en-US"/>
              <a:t>普利姆</a:t>
            </a:r>
            <a:r>
              <a:rPr lang="zh-CN" altLang="en-US"/>
              <a:t>算法</a:t>
            </a:r>
            <a:endParaRPr lang="zh-CN" altLang="en-US"/>
          </a:p>
          <a:p>
            <a:r>
              <a:rPr lang="en-US" altLang="zh-CN"/>
              <a:t>2. </a:t>
            </a:r>
            <a:r>
              <a:rPr lang="zh-CN" altLang="en-US"/>
              <a:t>克鲁斯卡尔</a:t>
            </a:r>
            <a:r>
              <a:rPr lang="zh-CN" altLang="en-US"/>
              <a:t>算法</a:t>
            </a:r>
            <a:endParaRPr lang="zh-CN" altLang="en-US"/>
          </a:p>
        </p:txBody>
      </p:sp>
      <p:sp>
        <p:nvSpPr>
          <p:cNvPr id="4" name="文本框 3"/>
          <p:cNvSpPr txBox="1"/>
          <p:nvPr/>
        </p:nvSpPr>
        <p:spPr>
          <a:xfrm>
            <a:off x="6452870" y="969010"/>
            <a:ext cx="3823970" cy="368300"/>
          </a:xfrm>
          <a:prstGeom prst="rect">
            <a:avLst/>
          </a:prstGeom>
          <a:noFill/>
        </p:spPr>
        <p:txBody>
          <a:bodyPr wrap="square" rtlCol="0">
            <a:spAutoFit/>
          </a:bodyPr>
          <a:p>
            <a:r>
              <a:rPr lang="zh-CN" altLang="en-US"/>
              <a:t>树</a:t>
            </a:r>
            <a:r>
              <a:rPr lang="en-US" altLang="zh-CN"/>
              <a:t>(</a:t>
            </a:r>
            <a:r>
              <a:rPr lang="zh-CN" altLang="en-US"/>
              <a:t>有向无环图）</a:t>
            </a:r>
            <a:endParaRPr lang="zh-CN" altLang="en-US"/>
          </a:p>
        </p:txBody>
      </p:sp>
      <p:sp>
        <p:nvSpPr>
          <p:cNvPr id="11" name="椭圆 10"/>
          <p:cNvSpPr/>
          <p:nvPr/>
        </p:nvSpPr>
        <p:spPr>
          <a:xfrm>
            <a:off x="1299845" y="499554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a:stCxn id="11" idx="7"/>
            <a:endCxn id="19" idx="2"/>
          </p:cNvCxnSpPr>
          <p:nvPr/>
        </p:nvCxnSpPr>
        <p:spPr>
          <a:xfrm>
            <a:off x="2080260" y="5129530"/>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3" idx="0"/>
            <a:endCxn id="20" idx="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8" name="文本框 27"/>
          <p:cNvSpPr txBox="1"/>
          <p:nvPr/>
        </p:nvSpPr>
        <p:spPr>
          <a:xfrm>
            <a:off x="4221480" y="2378710"/>
            <a:ext cx="365125" cy="368300"/>
          </a:xfrm>
          <a:prstGeom prst="rect">
            <a:avLst/>
          </a:prstGeom>
          <a:noFill/>
        </p:spPr>
        <p:txBody>
          <a:bodyPr wrap="square" rtlCol="0">
            <a:spAutoFit/>
          </a:bodyPr>
          <a:p>
            <a:r>
              <a:rPr lang="en-US" altLang="zh-CN"/>
              <a:t>6</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7</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Tree>
    <p:custDataLst>
      <p:tags r:id="rId14"/>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矩形 4"/>
          <p:cNvSpPr/>
          <p:nvPr>
            <p:custDataLst>
              <p:tags r:id="rId1"/>
            </p:custDataLst>
          </p:nvPr>
        </p:nvSpPr>
        <p:spPr>
          <a:xfrm>
            <a:off x="549047" y="434723"/>
            <a:ext cx="11306816" cy="6163081"/>
          </a:xfrm>
          <a:prstGeom prst="rect">
            <a:avLst/>
          </a:prstGeom>
          <a:noFill/>
          <a:ln w="41275" cmpd="sng">
            <a:solidFill>
              <a:srgbClr val="FFBD00"/>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6" name="矩形 5"/>
          <p:cNvSpPr/>
          <p:nvPr>
            <p:custDataLst>
              <p:tags r:id="rId2"/>
            </p:custDataLst>
          </p:nvPr>
        </p:nvSpPr>
        <p:spPr>
          <a:xfrm>
            <a:off x="357458" y="282323"/>
            <a:ext cx="11306816" cy="6163081"/>
          </a:xfrm>
          <a:prstGeom prst="rect">
            <a:avLst/>
          </a:prstGeom>
          <a:noFill/>
          <a:ln w="12700">
            <a:solidFill>
              <a:srgbClr val="4700E4"/>
            </a:solid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17" name="矩形 16"/>
          <p:cNvSpPr/>
          <p:nvPr>
            <p:custDataLst>
              <p:tags r:id="rId3"/>
            </p:custDataLst>
          </p:nvPr>
        </p:nvSpPr>
        <p:spPr>
          <a:xfrm rot="10800000">
            <a:off x="23720" y="0"/>
            <a:ext cx="1229850" cy="1156138"/>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sp>
        <p:nvSpPr>
          <p:cNvPr id="7" name="矩形 6"/>
          <p:cNvSpPr/>
          <p:nvPr>
            <p:custDataLst>
              <p:tags r:id="rId4"/>
            </p:custDataLst>
          </p:nvPr>
        </p:nvSpPr>
        <p:spPr>
          <a:xfrm rot="10800000">
            <a:off x="10763238" y="5419777"/>
            <a:ext cx="1229850" cy="1330427"/>
          </a:xfrm>
          <a:prstGeom prst="rect">
            <a:avLst/>
          </a:prstGeom>
          <a:solidFill>
            <a:srgbClr val="FFFFFF"/>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kumimoji="1" lang="zh-CN" altLang="en-US" sz="1600" b="1">
              <a:solidFill>
                <a:srgbClr val="FFFFFF"/>
              </a:solidFill>
              <a:latin typeface="+mn-ea"/>
            </a:endParaRPr>
          </a:p>
        </p:txBody>
      </p:sp>
      <p:grpSp>
        <p:nvGrpSpPr>
          <p:cNvPr id="8" name="组合 7"/>
          <p:cNvGrpSpPr>
            <a:grpSpLocks noChangeAspect="1"/>
          </p:cNvGrpSpPr>
          <p:nvPr>
            <p:custDataLst>
              <p:tags r:id="rId5"/>
            </p:custDataLst>
          </p:nvPr>
        </p:nvGrpSpPr>
        <p:grpSpPr>
          <a:xfrm>
            <a:off x="279056" y="195409"/>
            <a:ext cx="937883" cy="818399"/>
            <a:chOff x="1168400" y="1347856"/>
            <a:chExt cx="723913" cy="631688"/>
          </a:xfrm>
          <a:solidFill>
            <a:srgbClr val="FFBD00"/>
          </a:solidFill>
        </p:grpSpPr>
        <p:sp>
          <p:nvSpPr>
            <p:cNvPr id="9" name="任意多边形: 形状 8"/>
            <p:cNvSpPr>
              <a:spLocks noChangeAspect="1"/>
            </p:cNvSpPr>
            <p:nvPr>
              <p:custDataLst>
                <p:tags r:id="rId6"/>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0" name="任意多边形: 形状 9"/>
            <p:cNvSpPr>
              <a:spLocks noChangeAspect="1"/>
            </p:cNvSpPr>
            <p:nvPr>
              <p:custDataLst>
                <p:tags r:id="rId7"/>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FFBD00"/>
            </a:solidFill>
            <a:ln>
              <a:solidFill>
                <a:srgbClr val="FFBD00"/>
              </a:solid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grpSp>
        <p:nvGrpSpPr>
          <p:cNvPr id="14" name="组合 13"/>
          <p:cNvGrpSpPr>
            <a:grpSpLocks noChangeAspect="1"/>
          </p:cNvGrpSpPr>
          <p:nvPr>
            <p:custDataLst>
              <p:tags r:id="rId8"/>
            </p:custDataLst>
          </p:nvPr>
        </p:nvGrpSpPr>
        <p:grpSpPr>
          <a:xfrm rot="10800000">
            <a:off x="10923371" y="5585925"/>
            <a:ext cx="829457" cy="723786"/>
            <a:chOff x="1168400" y="1347856"/>
            <a:chExt cx="723913" cy="631688"/>
          </a:xfrm>
          <a:solidFill>
            <a:srgbClr val="4700E4"/>
          </a:solidFill>
        </p:grpSpPr>
        <p:sp>
          <p:nvSpPr>
            <p:cNvPr id="15" name="任意多边形: 形状 14"/>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sp>
          <p:nvSpPr>
            <p:cNvPr id="16" name="任意多边形: 形状 15"/>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wrap="square" rtlCol="0" anchor="ctr">
              <a:noAutofit/>
            </a:bodyPr>
            <a:lstStyle/>
            <a:p>
              <a:pPr algn="ctr"/>
              <a:endParaRPr lang="zh-CN" altLang="en-US"/>
            </a:p>
          </p:txBody>
        </p:sp>
      </p:grpSp>
      <p:sp>
        <p:nvSpPr>
          <p:cNvPr id="3" name="文本框 2"/>
          <p:cNvSpPr txBox="1"/>
          <p:nvPr>
            <p:custDataLst>
              <p:tags r:id="rId11"/>
            </p:custDataLst>
          </p:nvPr>
        </p:nvSpPr>
        <p:spPr>
          <a:xfrm>
            <a:off x="1727342" y="3462844"/>
            <a:ext cx="8185215" cy="2414081"/>
          </a:xfrm>
          <a:prstGeom prst="rect">
            <a:avLst/>
          </a:prstGeom>
          <a:noFill/>
        </p:spPr>
        <p:txBody>
          <a:bodyPr wrap="square" lIns="90000" tIns="46800" rIns="90000" bIns="46800" rtlCol="0">
            <a:noAutofit/>
          </a:bodyPr>
          <a:lstStyle>
            <a:defPPr>
              <a:defRPr lang="zh-CN"/>
            </a:defPPr>
            <a:lvl1pPr fontAlgn="auto">
              <a:lnSpc>
                <a:spcPct val="130000"/>
              </a:lnSpc>
              <a:spcAft>
                <a:spcPts val="1000"/>
              </a:spcAft>
              <a:defRPr sz="1600" spc="150"/>
            </a:lvl1pPr>
          </a:lstStyle>
          <a:p>
            <a:pPr indent="0" fontAlgn="ctr">
              <a:spcBef>
                <a:spcPts val="1000"/>
              </a:spcBef>
              <a:spcAft>
                <a:spcPts val="0"/>
              </a:spcAft>
              <a:buFont typeface="WPS-Numbers" pitchFamily="2" charset="0"/>
              <a:buNone/>
            </a:pPr>
            <a:endParaRPr lang="zh-CN" altLang="en-US" sz="1600" spc="150" dirty="0">
              <a:solidFill>
                <a:srgbClr val="000000">
                  <a:lumMod val="65000"/>
                  <a:lumOff val="35000"/>
                </a:srgbClr>
              </a:solidFill>
              <a:latin typeface="Arial" panose="020B0604020202020204" pitchFamily="34" charset="0"/>
              <a:ea typeface="微软雅黑" panose="020B0503020204020204" charset="-122"/>
            </a:endParaRPr>
          </a:p>
        </p:txBody>
      </p:sp>
      <p:sp>
        <p:nvSpPr>
          <p:cNvPr id="18" name="椭圆 17"/>
          <p:cNvSpPr/>
          <p:nvPr>
            <p:custDataLst>
              <p:tags r:id="rId12"/>
            </p:custDataLst>
          </p:nvPr>
        </p:nvSpPr>
        <p:spPr>
          <a:xfrm>
            <a:off x="10497185" y="1088390"/>
            <a:ext cx="266065" cy="266065"/>
          </a:xfrm>
          <a:prstGeom prst="ellipse">
            <a:avLst/>
          </a:prstGeom>
          <a:solidFill>
            <a:srgbClr val="FFBD00"/>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21" name="椭圆 20"/>
          <p:cNvSpPr/>
          <p:nvPr>
            <p:custDataLst>
              <p:tags r:id="rId13"/>
            </p:custDataLst>
          </p:nvPr>
        </p:nvSpPr>
        <p:spPr>
          <a:xfrm>
            <a:off x="11009630" y="701675"/>
            <a:ext cx="386715" cy="386715"/>
          </a:xfrm>
          <a:prstGeom prst="ellipse">
            <a:avLst/>
          </a:prstGeom>
          <a:solidFill>
            <a:srgbClr val="4700E4"/>
          </a:solidFill>
          <a:ln>
            <a:noFill/>
          </a:ln>
        </p:spPr>
        <p:style>
          <a:lnRef idx="2">
            <a:srgbClr val="FFBD00">
              <a:shade val="50000"/>
            </a:srgbClr>
          </a:lnRef>
          <a:fillRef idx="1">
            <a:srgbClr val="FFBD00"/>
          </a:fillRef>
          <a:effectRef idx="0">
            <a:srgbClr val="FFBD00"/>
          </a:effectRef>
          <a:fontRef idx="minor">
            <a:srgbClr val="FFFFFF"/>
          </a:fontRef>
        </p:style>
        <p:txBody>
          <a:bodyPr rtlCol="0" anchor="ctr"/>
          <a:lstStyle/>
          <a:p>
            <a:pPr algn="ctr"/>
            <a:endParaRPr lang="zh-CN" altLang="en-US"/>
          </a:p>
        </p:txBody>
      </p:sp>
      <p:sp>
        <p:nvSpPr>
          <p:cNvPr id="11" name="椭圆 10"/>
          <p:cNvSpPr/>
          <p:nvPr/>
        </p:nvSpPr>
        <p:spPr>
          <a:xfrm>
            <a:off x="1299845" y="4995545"/>
            <a:ext cx="914400" cy="9144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nvSpPr>
        <p:spPr>
          <a:xfrm>
            <a:off x="258318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13" name="椭圆 12"/>
          <p:cNvSpPr/>
          <p:nvPr/>
        </p:nvSpPr>
        <p:spPr>
          <a:xfrm>
            <a:off x="5362575" y="4212590"/>
            <a:ext cx="914400" cy="9144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9" name="椭圆 18"/>
          <p:cNvSpPr/>
          <p:nvPr/>
        </p:nvSpPr>
        <p:spPr>
          <a:xfrm>
            <a:off x="3693160" y="541972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20" name="椭圆 19"/>
          <p:cNvSpPr/>
          <p:nvPr/>
        </p:nvSpPr>
        <p:spPr>
          <a:xfrm>
            <a:off x="5553710" y="2548255"/>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cxnSp>
        <p:nvCxnSpPr>
          <p:cNvPr id="22" name="直接连接符 21"/>
          <p:cNvCxnSpPr/>
          <p:nvPr/>
        </p:nvCxnSpPr>
        <p:spPr>
          <a:xfrm>
            <a:off x="2080260" y="5117465"/>
            <a:ext cx="1612900" cy="7473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7"/>
            <a:endCxn id="12" idx="3"/>
          </p:cNvCxnSpPr>
          <p:nvPr/>
        </p:nvCxnSpPr>
        <p:spPr>
          <a:xfrm flipV="1">
            <a:off x="2080260" y="3328670"/>
            <a:ext cx="636905" cy="180086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2" idx="7"/>
            <a:endCxn id="20" idx="1"/>
          </p:cNvCxnSpPr>
          <p:nvPr/>
        </p:nvCxnSpPr>
        <p:spPr>
          <a:xfrm>
            <a:off x="3363595" y="2682240"/>
            <a:ext cx="2324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5819775" y="3462655"/>
            <a:ext cx="191135" cy="74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3" idx="2"/>
          </p:cNvCxnSpPr>
          <p:nvPr/>
        </p:nvCxnSpPr>
        <p:spPr>
          <a:xfrm flipV="1">
            <a:off x="2080895" y="4669790"/>
            <a:ext cx="3281680" cy="447675"/>
          </a:xfrm>
          <a:prstGeom prst="line">
            <a:avLst/>
          </a:prstGeom>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2040255" y="3940810"/>
            <a:ext cx="294640" cy="368300"/>
          </a:xfrm>
          <a:prstGeom prst="rect">
            <a:avLst/>
          </a:prstGeom>
          <a:noFill/>
        </p:spPr>
        <p:txBody>
          <a:bodyPr wrap="square" rtlCol="0">
            <a:spAutoFit/>
          </a:bodyPr>
          <a:p>
            <a:r>
              <a:rPr lang="en-US" altLang="zh-CN"/>
              <a:t>5</a:t>
            </a:r>
            <a:endParaRPr lang="en-US" altLang="zh-CN"/>
          </a:p>
        </p:txBody>
      </p:sp>
      <p:sp>
        <p:nvSpPr>
          <p:cNvPr id="29" name="文本框 28"/>
          <p:cNvSpPr txBox="1"/>
          <p:nvPr/>
        </p:nvSpPr>
        <p:spPr>
          <a:xfrm>
            <a:off x="3754755" y="4397375"/>
            <a:ext cx="496570" cy="368300"/>
          </a:xfrm>
          <a:prstGeom prst="rect">
            <a:avLst/>
          </a:prstGeom>
          <a:noFill/>
        </p:spPr>
        <p:txBody>
          <a:bodyPr wrap="square" rtlCol="0">
            <a:spAutoFit/>
          </a:bodyPr>
          <a:p>
            <a:r>
              <a:rPr lang="en-US" altLang="zh-CN"/>
              <a:t>9</a:t>
            </a:r>
            <a:endParaRPr lang="en-US" altLang="zh-CN"/>
          </a:p>
        </p:txBody>
      </p:sp>
      <p:sp>
        <p:nvSpPr>
          <p:cNvPr id="30" name="文本框 29"/>
          <p:cNvSpPr txBox="1"/>
          <p:nvPr/>
        </p:nvSpPr>
        <p:spPr>
          <a:xfrm>
            <a:off x="6148705" y="3738245"/>
            <a:ext cx="394970" cy="368300"/>
          </a:xfrm>
          <a:prstGeom prst="rect">
            <a:avLst/>
          </a:prstGeom>
          <a:noFill/>
        </p:spPr>
        <p:txBody>
          <a:bodyPr wrap="square" rtlCol="0">
            <a:spAutoFit/>
          </a:bodyPr>
          <a:p>
            <a:r>
              <a:rPr lang="en-US" altLang="zh-CN"/>
              <a:t>8</a:t>
            </a:r>
            <a:endParaRPr lang="en-US" altLang="zh-CN"/>
          </a:p>
        </p:txBody>
      </p:sp>
      <p:sp>
        <p:nvSpPr>
          <p:cNvPr id="31" name="文本框 30"/>
          <p:cNvSpPr txBox="1"/>
          <p:nvPr/>
        </p:nvSpPr>
        <p:spPr>
          <a:xfrm>
            <a:off x="2415540" y="5634990"/>
            <a:ext cx="527685" cy="368300"/>
          </a:xfrm>
          <a:prstGeom prst="rect">
            <a:avLst/>
          </a:prstGeom>
          <a:noFill/>
        </p:spPr>
        <p:txBody>
          <a:bodyPr wrap="square" rtlCol="0">
            <a:spAutoFit/>
          </a:bodyPr>
          <a:p>
            <a:r>
              <a:rPr lang="en-US" altLang="zh-CN"/>
              <a:t>7</a:t>
            </a:r>
            <a:endParaRPr lang="en-US" altLang="zh-CN"/>
          </a:p>
        </p:txBody>
      </p:sp>
      <p:sp>
        <p:nvSpPr>
          <p:cNvPr id="2" name="文本框 1"/>
          <p:cNvSpPr txBox="1"/>
          <p:nvPr/>
        </p:nvSpPr>
        <p:spPr>
          <a:xfrm>
            <a:off x="1727200" y="783590"/>
            <a:ext cx="2261235" cy="368300"/>
          </a:xfrm>
          <a:prstGeom prst="rect">
            <a:avLst/>
          </a:prstGeom>
          <a:noFill/>
        </p:spPr>
        <p:txBody>
          <a:bodyPr wrap="square" rtlCol="0">
            <a:spAutoFit/>
          </a:bodyPr>
          <a:p>
            <a:r>
              <a:rPr lang="zh-CN" altLang="en-US"/>
              <a:t>普利姆算法</a:t>
            </a:r>
            <a:r>
              <a:rPr lang="en-US" altLang="zh-CN"/>
              <a:t>(</a:t>
            </a:r>
            <a:r>
              <a:rPr lang="zh-CN" altLang="en-US"/>
              <a:t>加点法</a:t>
            </a:r>
            <a:r>
              <a:rPr lang="en-US" altLang="zh-CN"/>
              <a:t>)</a:t>
            </a:r>
            <a:endParaRPr lang="en-US" altLang="zh-CN"/>
          </a:p>
        </p:txBody>
      </p:sp>
      <p:sp>
        <p:nvSpPr>
          <p:cNvPr id="4" name="文本框 3"/>
          <p:cNvSpPr txBox="1"/>
          <p:nvPr/>
        </p:nvSpPr>
        <p:spPr>
          <a:xfrm>
            <a:off x="4135120" y="2252980"/>
            <a:ext cx="781050" cy="368300"/>
          </a:xfrm>
          <a:prstGeom prst="rect">
            <a:avLst/>
          </a:prstGeom>
          <a:noFill/>
        </p:spPr>
        <p:txBody>
          <a:bodyPr wrap="square" rtlCol="0">
            <a:spAutoFit/>
          </a:bodyPr>
          <a:p>
            <a:r>
              <a:rPr lang="en-US" altLang="zh-CN"/>
              <a:t>8</a:t>
            </a:r>
            <a:endParaRPr lang="en-US" altLang="zh-CN"/>
          </a:p>
        </p:txBody>
      </p:sp>
      <p:sp>
        <p:nvSpPr>
          <p:cNvPr id="28" name="文本框 27"/>
          <p:cNvSpPr txBox="1"/>
          <p:nvPr/>
        </p:nvSpPr>
        <p:spPr>
          <a:xfrm>
            <a:off x="6878955" y="1405255"/>
            <a:ext cx="3712210" cy="1753235"/>
          </a:xfrm>
          <a:prstGeom prst="rect">
            <a:avLst/>
          </a:prstGeom>
          <a:noFill/>
        </p:spPr>
        <p:txBody>
          <a:bodyPr wrap="square" rtlCol="0">
            <a:spAutoFit/>
          </a:bodyPr>
          <a:p>
            <a:r>
              <a:rPr lang="zh-CN" altLang="en-US"/>
              <a:t>基本步骤：</a:t>
            </a:r>
            <a:endParaRPr lang="zh-CN" altLang="en-US"/>
          </a:p>
          <a:p>
            <a:r>
              <a:rPr lang="en-US" altLang="zh-CN"/>
              <a:t>1.</a:t>
            </a:r>
            <a:r>
              <a:rPr lang="zh-CN" altLang="en-US"/>
              <a:t>随机选取一个</a:t>
            </a:r>
            <a:r>
              <a:rPr lang="zh-CN" altLang="en-US"/>
              <a:t>节点</a:t>
            </a:r>
            <a:endParaRPr lang="zh-CN" altLang="en-US"/>
          </a:p>
          <a:p>
            <a:r>
              <a:rPr lang="en-US" altLang="zh-CN"/>
              <a:t>2.</a:t>
            </a:r>
            <a:r>
              <a:rPr lang="zh-CN" altLang="en-US"/>
              <a:t>连接以当前节点为起点的最小权值的边，如果已经连接则连接次最小权值的</a:t>
            </a:r>
            <a:r>
              <a:rPr lang="zh-CN" altLang="en-US"/>
              <a:t>边</a:t>
            </a:r>
            <a:endParaRPr lang="zh-CN" altLang="en-US"/>
          </a:p>
          <a:p>
            <a:r>
              <a:rPr lang="en-US" altLang="zh-CN"/>
              <a:t>3.</a:t>
            </a:r>
            <a:r>
              <a:rPr lang="zh-CN" altLang="en-US"/>
              <a:t>重复</a:t>
            </a:r>
            <a:r>
              <a:rPr lang="en-US" altLang="zh-CN"/>
              <a:t> 2 </a:t>
            </a:r>
            <a:r>
              <a:rPr lang="zh-CN" altLang="en-US"/>
              <a:t>步骤</a:t>
            </a:r>
            <a:endParaRPr lang="zh-CN" altLang="en-US"/>
          </a:p>
        </p:txBody>
      </p:sp>
    </p:spTree>
    <p:custDataLst>
      <p:tags r:id="rId14"/>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f9ee4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22"/>
                                        </p:tgtEl>
                                        <p:attrNameLst>
                                          <p:attrName>stroke.color</p:attrName>
                                        </p:attrNameLst>
                                      </p:cBhvr>
                                      <p:to>
                                        <a:srgbClr val="f9ee43"/>
                                      </p:to>
                                    </p:animClr>
                                    <p:set>
                                      <p:cBhvr>
                                        <p:cTn id="13" dur="2000" fill="hold"/>
                                        <p:tgtEl>
                                          <p:spTgt spid="22"/>
                                        </p:tgtEl>
                                        <p:attrNameLst>
                                          <p:attrName>stroke.on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19"/>
                                        </p:tgtEl>
                                        <p:attrNameLst>
                                          <p:attrName>fillcolor</p:attrName>
                                        </p:attrNameLst>
                                      </p:cBhvr>
                                      <p:to>
                                        <a:srgbClr val="f9ee43"/>
                                      </p:to>
                                    </p:animClr>
                                    <p:set>
                                      <p:cBhvr>
                                        <p:cTn id="18" dur="2000" fill="hold"/>
                                        <p:tgtEl>
                                          <p:spTgt spid="19"/>
                                        </p:tgtEl>
                                        <p:attrNameLst>
                                          <p:attrName>fill.type</p:attrName>
                                        </p:attrNameLst>
                                      </p:cBhvr>
                                      <p:to>
                                        <p:strVal val="solid"/>
                                      </p:to>
                                    </p:set>
                                    <p:set>
                                      <p:cBhvr>
                                        <p:cTn id="19" dur="2000" fill="hold"/>
                                        <p:tgtEl>
                                          <p:spTgt spid="19"/>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7" presetClass="emph" presetSubtype="2" fill="hold" nodeType="clickEffect">
                                  <p:stCondLst>
                                    <p:cond delay="0"/>
                                  </p:stCondLst>
                                  <p:childTnLst>
                                    <p:animClr clrSpc="rgb" dir="cw">
                                      <p:cBhvr>
                                        <p:cTn id="23" dur="2000" fill="hold"/>
                                        <p:tgtEl>
                                          <p:spTgt spid="24"/>
                                        </p:tgtEl>
                                        <p:attrNameLst>
                                          <p:attrName>stroke.color</p:attrName>
                                        </p:attrNameLst>
                                      </p:cBhvr>
                                      <p:to>
                                        <a:srgbClr val="f9ee43"/>
                                      </p:to>
                                    </p:animClr>
                                    <p:set>
                                      <p:cBhvr>
                                        <p:cTn id="24" dur="2000" fill="hold"/>
                                        <p:tgtEl>
                                          <p:spTgt spid="24"/>
                                        </p:tgtEl>
                                        <p:attrNameLst>
                                          <p:attrName>stroke.on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2000" fill="hold"/>
                                        <p:tgtEl>
                                          <p:spTgt spid="20"/>
                                        </p:tgtEl>
                                        <p:attrNameLst>
                                          <p:attrName>fillcolor</p:attrName>
                                        </p:attrNameLst>
                                      </p:cBhvr>
                                      <p:to>
                                        <a:srgbClr val="f9ee43"/>
                                      </p:to>
                                    </p:animClr>
                                    <p:set>
                                      <p:cBhvr>
                                        <p:cTn id="29" dur="2000" fill="hold"/>
                                        <p:tgtEl>
                                          <p:spTgt spid="20"/>
                                        </p:tgtEl>
                                        <p:attrNameLst>
                                          <p:attrName>fill.type</p:attrName>
                                        </p:attrNameLst>
                                      </p:cBhvr>
                                      <p:to>
                                        <p:strVal val="solid"/>
                                      </p:to>
                                    </p:set>
                                    <p:set>
                                      <p:cBhvr>
                                        <p:cTn id="30" dur="2000" fill="hold"/>
                                        <p:tgtEl>
                                          <p:spTgt spid="20"/>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7" presetClass="emph" presetSubtype="2" fill="hold" nodeType="clickEffect">
                                  <p:stCondLst>
                                    <p:cond delay="0"/>
                                  </p:stCondLst>
                                  <p:childTnLst>
                                    <p:animClr clrSpc="rgb" dir="cw">
                                      <p:cBhvr>
                                        <p:cTn id="34" dur="2000" fill="hold"/>
                                        <p:tgtEl>
                                          <p:spTgt spid="25"/>
                                        </p:tgtEl>
                                        <p:attrNameLst>
                                          <p:attrName>stroke.color</p:attrName>
                                        </p:attrNameLst>
                                      </p:cBhvr>
                                      <p:to>
                                        <a:srgbClr val="f9ee43"/>
                                      </p:to>
                                    </p:animClr>
                                    <p:set>
                                      <p:cBhvr>
                                        <p:cTn id="35" dur="2000" fill="hold"/>
                                        <p:tgtEl>
                                          <p:spTgt spid="25"/>
                                        </p:tgtEl>
                                        <p:attrNameLst>
                                          <p:attrName>stroke.on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13"/>
                                        </p:tgtEl>
                                        <p:attrNameLst>
                                          <p:attrName>fillcolor</p:attrName>
                                        </p:attrNameLst>
                                      </p:cBhvr>
                                      <p:to>
                                        <a:srgbClr val="f9ee43"/>
                                      </p:to>
                                    </p:animClr>
                                    <p:set>
                                      <p:cBhvr>
                                        <p:cTn id="40" dur="2000" fill="hold"/>
                                        <p:tgtEl>
                                          <p:spTgt spid="13"/>
                                        </p:tgtEl>
                                        <p:attrNameLst>
                                          <p:attrName>fill.type</p:attrName>
                                        </p:attrNameLst>
                                      </p:cBhvr>
                                      <p:to>
                                        <p:strVal val="solid"/>
                                      </p:to>
                                    </p:set>
                                    <p:set>
                                      <p:cBhvr>
                                        <p:cTn id="41" dur="200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0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1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1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3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48.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49.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6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6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7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7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194814_1*i*1"/>
  <p:tag name="KSO_WM_TEMPLATE_CATEGORY" val="diagram"/>
  <p:tag name="KSO_WM_TEMPLATE_INDEX" val="20194814"/>
  <p:tag name="KSO_WM_UNIT_LAYERLEVEL" val="1"/>
  <p:tag name="KSO_WM_TAG_VERSION" val="1.0"/>
  <p:tag name="KSO_WM_UNIT_COLOR_SCHEME_SHAPE_ID" val="5"/>
  <p:tag name="KSO_WM_UNIT_COLOR_SCHEME_PARENT_PAGE" val="0_1"/>
  <p:tag name="KSO_WM_UNIT_DECOLORIZATION"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18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19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0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0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1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3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3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4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4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5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6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7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7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28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0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0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1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1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2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3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4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4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5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7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7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8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38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39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0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1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1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2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41.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44.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55.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58.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69.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72.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4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4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4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4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48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4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48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487.xml><?xml version="1.0" encoding="utf-8"?>
<p:tagLst xmlns:p="http://schemas.openxmlformats.org/presentationml/2006/main">
  <p:tag name="KSO_DOCER_TEMPLATE_OPEN_ONCE_MARK"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73.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76.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194814_1*i*9"/>
  <p:tag name="KSO_WM_TEMPLATE_CATEGORY" val="diagram"/>
  <p:tag name="KSO_WM_TEMPLATE_INDEX" val="20194814"/>
  <p:tag name="KSO_WM_UNIT_LAYERLEVEL" val="1"/>
  <p:tag name="KSO_WM_TAG_VERSION" val="1.0"/>
  <p:tag name="KSO_WM_BEAUTIFY_FLAG" val="#wm#"/>
  <p:tag name="KSO_WM_UNIT_COLOR_SCHEME_SHAPE_ID" val="16"/>
  <p:tag name="KSO_WM_UNIT_COLOR_SCHEME_PARENT_PAGE" val="0_1"/>
</p:tagLst>
</file>

<file path=ppt/tags/tag87.xml><?xml version="1.0" encoding="utf-8"?>
<p:tagLst xmlns:p="http://schemas.openxmlformats.org/presentationml/2006/main">
  <p:tag name="KSO_WM_UNIT_TEXT_PART_ID_V2" val="d-3-2"/>
  <p:tag name="KSO_WM_UNIT_PRESET_TEXT" val="单击此处添加小标题:&#13;点击此处添加正文，文字是您思想的提炼，为了最终呈现发布的良好效果，请言简意赅的阐述观点，并根据需要酌情增减文字。&#13;您的正文已经字字珠玑，但信息却千丝万缕，需要用更多的文字来表述；但请您尽可能提炼思想的精髓，恰如其分的表达观点，往往事半功倍。&#13;为了能让您有更直观的字数感受，并进一步方便使用，我们为您标注了最适合的位置。您输入的文字到这里时，就是最佳视觉效果。"/>
  <p:tag name="KSO_WM_UNIT_NOCLEAR" val="1"/>
  <p:tag name="KSO_WM_UNIT_VALUE" val="273"/>
  <p:tag name="KSO_WM_UNIT_HIGHLIGHT" val="0"/>
  <p:tag name="KSO_WM_UNIT_COMPATIBLE" val="0"/>
  <p:tag name="KSO_WM_UNIT_DIAGRAM_ISNUMVISUAL" val="0"/>
  <p:tag name="KSO_WM_UNIT_DIAGRAM_ISREFERUNIT" val="0"/>
  <p:tag name="KSO_WM_UNIT_TYPE" val="f"/>
  <p:tag name="KSO_WM_UNIT_INDEX" val="2"/>
  <p:tag name="KSO_WM_UNIT_ID" val="diagram20194814_1*f*2"/>
  <p:tag name="KSO_WM_TEMPLATE_CATEGORY" val="diagram"/>
  <p:tag name="KSO_WM_TEMPLATE_INDEX" val="20194814"/>
  <p:tag name="KSO_WM_UNIT_LAYERLEVEL" val="1"/>
  <p:tag name="KSO_WM_TAG_VERSION" val="1.0"/>
  <p:tag name="KSO_WM_BEAUTIFY_FLAG" val="#wm#"/>
  <p:tag name="KSO_WM_UNIT_COLOR_SCHEME_SHAPE_ID" val="3"/>
  <p:tag name="KSO_WM_UNIT_COLOR_SCHEME_PARENT_PAGE" val="0_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ID" val="diagram20194814_1"/>
  <p:tag name="KSO_WM_SLIDE_ITEM_CNT" val="0"/>
  <p:tag name="KSO_WM_SLIDE_INDEX" val="1"/>
  <p:tag name="KSO_WM_TAG_VERSION" val="1.0"/>
  <p:tag name="KSO_WM_BEAUTIFY_FLAG" val="#wm#"/>
  <p:tag name="KSO_WM_TEMPLATE_CATEGORY" val="diagram"/>
  <p:tag name="KSO_WM_TEMPLATE_INDEX" val="20194814"/>
  <p:tag name="KSO_WM_SLIDE_LAYOUT" val="f"/>
  <p:tag name="KSO_WM_SLIDE_LAYOUT_CNT" val="2"/>
  <p:tag name="KSO_WM_SLIDE_TYPE" val="text"/>
  <p:tag name="KSO_WM_SLIDE_SUBTYPE" val="pureTxt"/>
  <p:tag name="KSO_WM_SLIDE_SIZE" val="942*530"/>
  <p:tag name="KSO_WM_SLIDE_POSITION" val="1*0"/>
  <p:tag name="KSO_WM_SLIDE_COLORSCHEME_VERSION" val="3.2"/>
  <p:tag name="KSO_WM_TEMPLATE_SUBCATEGORY" val="0"/>
  <p:tag name="KSO_WM_TEMPLATE_MASTER_TYPE" val="0"/>
  <p:tag name="KSO_WM_TEMPLATE_COLOR_TYPE" val="1"/>
  <p:tag name="KSO_WM_SPECIAL_SOURCE" val="bdnull"/>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194814_1*i*1"/>
  <p:tag name="KSO_WM_TEMPLATE_CATEGORY" val="diagram"/>
  <p:tag name="KSO_WM_TEMPLATE_INDEX" val="20194814"/>
  <p:tag name="KSO_WM_UNIT_LAYERLEVEL" val="1"/>
  <p:tag name="KSO_WM_TAG_VERSION" val="1.0"/>
  <p:tag name="KSO_WM_BEAUTIFY_FLAG" val="#wm#"/>
  <p:tag name="KSO_WM_UNIT_COLOR_SCHEME_SHAPE_ID" val="5"/>
  <p:tag name="KSO_WM_UNIT_COLOR_SCHEME_PARENT_PAGE" val="0_1"/>
  <p:tag name="KSO_WM_UNIT_DECOLORIZATION"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194814_1*i*10"/>
  <p:tag name="KSO_WM_TEMPLATE_CATEGORY" val="diagram"/>
  <p:tag name="KSO_WM_TEMPLATE_INDEX" val="20194814"/>
  <p:tag name="KSO_WM_UNIT_LAYERLEVEL" val="1"/>
  <p:tag name="KSO_WM_TAG_VERSION" val="1.0"/>
  <p:tag name="KSO_WM_BEAUTIFY_FLAG" val="#wm#"/>
  <p:tag name="KSO_WM_UNIT_COLOR_SCHEME_SHAPE_ID" val="6"/>
  <p:tag name="KSO_WM_UNIT_COLOR_SCHEME_PARENT_PAGE" val="0_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194814_1*i*11"/>
  <p:tag name="KSO_WM_TEMPLATE_CATEGORY" val="diagram"/>
  <p:tag name="KSO_WM_TEMPLATE_INDEX" val="20194814"/>
  <p:tag name="KSO_WM_UNIT_LAYERLEVEL" val="1"/>
  <p:tag name="KSO_WM_TAG_VERSION" val="1.0"/>
  <p:tag name="KSO_WM_BEAUTIFY_FLAG" val="#wm#"/>
  <p:tag name="KSO_WM_UNIT_COLOR_SCHEME_SHAPE_ID" val="17"/>
  <p:tag name="KSO_WM_UNIT_COLOR_SCHEME_PARENT_PAGE" val="0_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194814_1*i*12"/>
  <p:tag name="KSO_WM_TEMPLATE_CATEGORY" val="diagram"/>
  <p:tag name="KSO_WM_TEMPLATE_INDEX" val="20194814"/>
  <p:tag name="KSO_WM_UNIT_LAYERLEVEL" val="1"/>
  <p:tag name="KSO_WM_TAG_VERSION" val="1.0"/>
  <p:tag name="KSO_WM_BEAUTIFY_FLAG" val="#wm#"/>
  <p:tag name="KSO_WM_UNIT_COLOR_SCHEME_SHAPE_ID" val="7"/>
  <p:tag name="KSO_WM_UNIT_COLOR_SCHEME_PARENT_PAGE" val="0_1"/>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194814_1*i*13"/>
  <p:tag name="KSO_WM_TEMPLATE_CATEGORY" val="diagram"/>
  <p:tag name="KSO_WM_TEMPLATE_INDEX" val="20194814"/>
  <p:tag name="KSO_WM_UNIT_LAYERLEVEL" val="1"/>
  <p:tag name="KSO_WM_TAG_VERSION" val="1.0"/>
  <p:tag name="KSO_WM_BEAUTIFY_FLAG" val="#wm#"/>
  <p:tag name="KSO_WM_UNIT_COLOR_SCHEME_SHAPE_ID" val="8"/>
  <p:tag name="KSO_WM_UNIT_COLOR_SCHEME_PARENT_PAGE" val="0_1"/>
  <p:tag name="KSO_WM_UNIT_DECOLORIZATION"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194814_1*i*2"/>
  <p:tag name="KSO_WM_TEMPLATE_CATEGORY" val="diagram"/>
  <p:tag name="KSO_WM_TEMPLATE_INDEX" val="20194814"/>
  <p:tag name="KSO_WM_UNIT_LAYERLEVEL" val="1"/>
  <p:tag name="KSO_WM_TAG_VERSION" val="1.0"/>
  <p:tag name="KSO_WM_BEAUTIFY_FLAG" val="#wm#"/>
  <p:tag name="KSO_WM_UNIT_COLOR_SCHEME_SHAPE_ID" val="9"/>
  <p:tag name="KSO_WM_UNIT_COLOR_SCHEME_PARENT_PAGE" val="0_1"/>
  <p:tag name="KSO_WM_UNIT_DECOLORIZATION"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194814_1*i*3"/>
  <p:tag name="KSO_WM_TEMPLATE_CATEGORY" val="diagram"/>
  <p:tag name="KSO_WM_TEMPLATE_INDEX" val="20194814"/>
  <p:tag name="KSO_WM_UNIT_LAYERLEVEL" val="1"/>
  <p:tag name="KSO_WM_TAG_VERSION" val="1.0"/>
  <p:tag name="KSO_WM_BEAUTIFY_FLAG" val="#wm#"/>
  <p:tag name="KSO_WM_UNIT_COLOR_SCHEME_SHAPE_ID" val="10"/>
  <p:tag name="KSO_WM_UNIT_COLOR_SCHEME_PARENT_PAGE" val="0_1"/>
  <p:tag name="KSO_WM_UNIT_DECOLORIZATION" val="1"/>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194814_1*i*7"/>
  <p:tag name="KSO_WM_TEMPLATE_CATEGORY" val="diagram"/>
  <p:tag name="KSO_WM_TEMPLATE_INDEX" val="20194814"/>
  <p:tag name="KSO_WM_UNIT_LAYERLEVEL" val="1"/>
  <p:tag name="KSO_WM_TAG_VERSION" val="1.0"/>
  <p:tag name="KSO_WM_BEAUTIFY_FLAG" val="#wm#"/>
  <p:tag name="KSO_WM_UNIT_COLOR_SCHEME_SHAPE_ID" val="14"/>
  <p:tag name="KSO_WM_UNIT_COLOR_SCHEME_PARENT_PAGE" val="0_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194814_1*i*8"/>
  <p:tag name="KSO_WM_TEMPLATE_CATEGORY" val="diagram"/>
  <p:tag name="KSO_WM_TEMPLATE_INDEX" val="20194814"/>
  <p:tag name="KSO_WM_UNIT_LAYERLEVEL" val="1"/>
  <p:tag name="KSO_WM_TAG_VERSION" val="1.0"/>
  <p:tag name="KSO_WM_BEAUTIFY_FLAG" val="#wm#"/>
  <p:tag name="KSO_WM_UNIT_COLOR_SCHEME_SHAPE_ID" val="15"/>
  <p:tag name="KSO_WM_UNIT_COLOR_SCHEME_PARENT_PAGE" val="0_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1053</Words>
  <Application>WPS 演示</Application>
  <PresentationFormat>宽屏</PresentationFormat>
  <Paragraphs>310</Paragraphs>
  <Slides>30</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30</vt:i4>
      </vt:variant>
    </vt:vector>
  </HeadingPairs>
  <TitlesOfParts>
    <vt:vector size="39" baseType="lpstr">
      <vt:lpstr>Arial</vt:lpstr>
      <vt:lpstr>宋体</vt:lpstr>
      <vt:lpstr>Wingdings</vt:lpstr>
      <vt:lpstr>Wingdings</vt:lpstr>
      <vt:lpstr>WPS-Numbers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THUNDEROBOT</dc:creator>
  <cp:lastModifiedBy>与梦长存</cp:lastModifiedBy>
  <cp:revision>159</cp:revision>
  <dcterms:created xsi:type="dcterms:W3CDTF">2019-06-19T02:08:00Z</dcterms:created>
  <dcterms:modified xsi:type="dcterms:W3CDTF">2022-01-17T03:21:36Z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2BB2168A7ADC4F0388050AFDFD77AC09</vt:lpwstr>
  </property>
</Properties>
</file>