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ABA1-B5ED-4323-9C22-7F70103A8932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E03-3F8D-4760-9241-24F57DF38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40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ABA1-B5ED-4323-9C22-7F70103A8932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E03-3F8D-4760-9241-24F57DF38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8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ABA1-B5ED-4323-9C22-7F70103A8932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E03-3F8D-4760-9241-24F57DF38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1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ABA1-B5ED-4323-9C22-7F70103A8932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E03-3F8D-4760-9241-24F57DF38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2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ABA1-B5ED-4323-9C22-7F70103A8932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E03-3F8D-4760-9241-24F57DF38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35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ABA1-B5ED-4323-9C22-7F70103A8932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E03-3F8D-4760-9241-24F57DF38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27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ABA1-B5ED-4323-9C22-7F70103A8932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E03-3F8D-4760-9241-24F57DF38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31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ABA1-B5ED-4323-9C22-7F70103A8932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E03-3F8D-4760-9241-24F57DF38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56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ABA1-B5ED-4323-9C22-7F70103A8932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E03-3F8D-4760-9241-24F57DF38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68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ABA1-B5ED-4323-9C22-7F70103A8932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E03-3F8D-4760-9241-24F57DF38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1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ABA1-B5ED-4323-9C22-7F70103A8932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1E03-3F8D-4760-9241-24F57DF38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4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ABA1-B5ED-4323-9C22-7F70103A8932}" type="datetimeFigureOut">
              <a:rPr lang="en-GB" smtClean="0"/>
              <a:t>06/04/2017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F1E03-3F8D-4760-9241-24F57DF38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73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72" y="0"/>
            <a:ext cx="4519531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519532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59767" y="548680"/>
            <a:ext cx="872073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220072" y="860407"/>
            <a:ext cx="872073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17472" y="3409255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Douce Ballads 2(269b)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3409255"/>
            <a:ext cx="1584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MS. Wood E 25(13)</a:t>
            </a:r>
          </a:p>
        </p:txBody>
      </p:sp>
    </p:spTree>
    <p:extLst>
      <p:ext uri="{BB962C8B-B14F-4D97-AF65-F5344CB8AC3E}">
        <p14:creationId xmlns:p14="http://schemas.microsoft.com/office/powerpoint/2010/main" val="199289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Reed</dc:creator>
  <cp:lastModifiedBy>Phil Reed</cp:lastModifiedBy>
  <cp:revision>1</cp:revision>
  <dcterms:created xsi:type="dcterms:W3CDTF">2017-04-06T11:49:31Z</dcterms:created>
  <dcterms:modified xsi:type="dcterms:W3CDTF">2017-04-06T11:53:15Z</dcterms:modified>
</cp:coreProperties>
</file>