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7EA04-E5EB-4ABA-93CF-A033A4BD7941}" v="2" dt="2020-06-24T10:28:09.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Roussel" userId="18ce509a-4595-4798-a9d6-37dd845a08e3" providerId="ADAL" clId="{6957EA04-E5EB-4ABA-93CF-A033A4BD7941}"/>
    <pc:docChg chg="undo custSel mod addSld modSld">
      <pc:chgData name="Philip Roussel" userId="18ce509a-4595-4798-a9d6-37dd845a08e3" providerId="ADAL" clId="{6957EA04-E5EB-4ABA-93CF-A033A4BD7941}" dt="2020-06-24T10:37:29.309" v="2507" actId="26606"/>
      <pc:docMkLst>
        <pc:docMk/>
      </pc:docMkLst>
      <pc:sldChg chg="addSp modSp mod setBg">
        <pc:chgData name="Philip Roussel" userId="18ce509a-4595-4798-a9d6-37dd845a08e3" providerId="ADAL" clId="{6957EA04-E5EB-4ABA-93CF-A033A4BD7941}" dt="2020-06-24T10:28:54.471" v="1185" actId="26606"/>
        <pc:sldMkLst>
          <pc:docMk/>
          <pc:sldMk cId="746290410" sldId="256"/>
        </pc:sldMkLst>
        <pc:spChg chg="mod">
          <ac:chgData name="Philip Roussel" userId="18ce509a-4595-4798-a9d6-37dd845a08e3" providerId="ADAL" clId="{6957EA04-E5EB-4ABA-93CF-A033A4BD7941}" dt="2020-06-24T10:28:54.471" v="1185" actId="26606"/>
          <ac:spMkLst>
            <pc:docMk/>
            <pc:sldMk cId="746290410" sldId="256"/>
            <ac:spMk id="2" creationId="{86306809-4629-4AB1-8551-F92ED731652B}"/>
          </ac:spMkLst>
        </pc:spChg>
        <pc:spChg chg="add">
          <ac:chgData name="Philip Roussel" userId="18ce509a-4595-4798-a9d6-37dd845a08e3" providerId="ADAL" clId="{6957EA04-E5EB-4ABA-93CF-A033A4BD7941}" dt="2020-06-24T10:28:54.471" v="1185" actId="26606"/>
          <ac:spMkLst>
            <pc:docMk/>
            <pc:sldMk cId="746290410" sldId="256"/>
            <ac:spMk id="7" creationId="{FFD48BC7-DC40-47DE-87EE-9F4B6ECB9ABB}"/>
          </ac:spMkLst>
        </pc:spChg>
        <pc:spChg chg="add">
          <ac:chgData name="Philip Roussel" userId="18ce509a-4595-4798-a9d6-37dd845a08e3" providerId="ADAL" clId="{6957EA04-E5EB-4ABA-93CF-A033A4BD7941}" dt="2020-06-24T10:28:54.471" v="1185" actId="26606"/>
          <ac:spMkLst>
            <pc:docMk/>
            <pc:sldMk cId="746290410" sldId="256"/>
            <ac:spMk id="9" creationId="{E502BBC7-2C76-46F3-BC24-5985BC13DB88}"/>
          </ac:spMkLst>
        </pc:spChg>
        <pc:spChg chg="add">
          <ac:chgData name="Philip Roussel" userId="18ce509a-4595-4798-a9d6-37dd845a08e3" providerId="ADAL" clId="{6957EA04-E5EB-4ABA-93CF-A033A4BD7941}" dt="2020-06-24T10:28:54.471" v="1185" actId="26606"/>
          <ac:spMkLst>
            <pc:docMk/>
            <pc:sldMk cId="746290410" sldId="256"/>
            <ac:spMk id="11" creationId="{C7F28D52-2A5F-4D23-81AE-7CB8B591C7AF}"/>
          </ac:spMkLst>
        </pc:spChg>
        <pc:spChg chg="add">
          <ac:chgData name="Philip Roussel" userId="18ce509a-4595-4798-a9d6-37dd845a08e3" providerId="ADAL" clId="{6957EA04-E5EB-4ABA-93CF-A033A4BD7941}" dt="2020-06-24T10:28:54.471" v="1185" actId="26606"/>
          <ac:spMkLst>
            <pc:docMk/>
            <pc:sldMk cId="746290410" sldId="256"/>
            <ac:spMk id="13" creationId="{3629484E-3792-4B3D-89AD-7C8A1ED0E0D4}"/>
          </ac:spMkLst>
        </pc:spChg>
      </pc:sldChg>
      <pc:sldChg chg="addSp modSp mod setBg">
        <pc:chgData name="Philip Roussel" userId="18ce509a-4595-4798-a9d6-37dd845a08e3" providerId="ADAL" clId="{6957EA04-E5EB-4ABA-93CF-A033A4BD7941}" dt="2020-06-24T10:29:27.993" v="1186" actId="26606"/>
        <pc:sldMkLst>
          <pc:docMk/>
          <pc:sldMk cId="146953020" sldId="257"/>
        </pc:sldMkLst>
        <pc:spChg chg="mod">
          <ac:chgData name="Philip Roussel" userId="18ce509a-4595-4798-a9d6-37dd845a08e3" providerId="ADAL" clId="{6957EA04-E5EB-4ABA-93CF-A033A4BD7941}" dt="2020-06-24T10:29:27.993" v="1186" actId="26606"/>
          <ac:spMkLst>
            <pc:docMk/>
            <pc:sldMk cId="146953020" sldId="257"/>
            <ac:spMk id="2" creationId="{E0B6F494-7876-4D00-9041-FD5F144E6BF8}"/>
          </ac:spMkLst>
        </pc:spChg>
        <pc:spChg chg="mod">
          <ac:chgData name="Philip Roussel" userId="18ce509a-4595-4798-a9d6-37dd845a08e3" providerId="ADAL" clId="{6957EA04-E5EB-4ABA-93CF-A033A4BD7941}" dt="2020-06-24T10:29:27.993" v="1186" actId="26606"/>
          <ac:spMkLst>
            <pc:docMk/>
            <pc:sldMk cId="146953020" sldId="257"/>
            <ac:spMk id="3" creationId="{0C1CFD26-F012-48DE-A3D0-0C5ABF0CA041}"/>
          </ac:spMkLst>
        </pc:spChg>
        <pc:spChg chg="add">
          <ac:chgData name="Philip Roussel" userId="18ce509a-4595-4798-a9d6-37dd845a08e3" providerId="ADAL" clId="{6957EA04-E5EB-4ABA-93CF-A033A4BD7941}" dt="2020-06-24T10:29:27.993" v="1186" actId="26606"/>
          <ac:spMkLst>
            <pc:docMk/>
            <pc:sldMk cId="146953020" sldId="257"/>
            <ac:spMk id="8" creationId="{1C799903-48D5-4A31-A1A2-541072D9771E}"/>
          </ac:spMkLst>
        </pc:spChg>
        <pc:spChg chg="add">
          <ac:chgData name="Philip Roussel" userId="18ce509a-4595-4798-a9d6-37dd845a08e3" providerId="ADAL" clId="{6957EA04-E5EB-4ABA-93CF-A033A4BD7941}" dt="2020-06-24T10:29:27.993" v="1186" actId="26606"/>
          <ac:spMkLst>
            <pc:docMk/>
            <pc:sldMk cId="146953020" sldId="257"/>
            <ac:spMk id="10" creationId="{8EFFF109-FC58-4FD3-BE05-9775A1310F55}"/>
          </ac:spMkLst>
        </pc:spChg>
        <pc:spChg chg="add">
          <ac:chgData name="Philip Roussel" userId="18ce509a-4595-4798-a9d6-37dd845a08e3" providerId="ADAL" clId="{6957EA04-E5EB-4ABA-93CF-A033A4BD7941}" dt="2020-06-24T10:29:27.993" v="1186" actId="26606"/>
          <ac:spMkLst>
            <pc:docMk/>
            <pc:sldMk cId="146953020" sldId="257"/>
            <ac:spMk id="12" creationId="{E1B96AD6-92A9-4273-A62B-96A1C3E0BA95}"/>
          </ac:spMkLst>
        </pc:spChg>
        <pc:spChg chg="add">
          <ac:chgData name="Philip Roussel" userId="18ce509a-4595-4798-a9d6-37dd845a08e3" providerId="ADAL" clId="{6957EA04-E5EB-4ABA-93CF-A033A4BD7941}" dt="2020-06-24T10:29:27.993" v="1186" actId="26606"/>
          <ac:spMkLst>
            <pc:docMk/>
            <pc:sldMk cId="146953020" sldId="257"/>
            <ac:spMk id="14" creationId="{463EEC44-1BA3-44ED-81FC-A644B04B2A44}"/>
          </ac:spMkLst>
        </pc:spChg>
      </pc:sldChg>
      <pc:sldChg chg="addSp delSp modSp new add mod setBg">
        <pc:chgData name="Philip Roussel" userId="18ce509a-4595-4798-a9d6-37dd845a08e3" providerId="ADAL" clId="{6957EA04-E5EB-4ABA-93CF-A033A4BD7941}" dt="2020-06-24T10:29:42.389" v="1189" actId="26606"/>
        <pc:sldMkLst>
          <pc:docMk/>
          <pc:sldMk cId="618622579" sldId="258"/>
        </pc:sldMkLst>
        <pc:spChg chg="mod">
          <ac:chgData name="Philip Roussel" userId="18ce509a-4595-4798-a9d6-37dd845a08e3" providerId="ADAL" clId="{6957EA04-E5EB-4ABA-93CF-A033A4BD7941}" dt="2020-06-24T10:29:42.389" v="1189" actId="26606"/>
          <ac:spMkLst>
            <pc:docMk/>
            <pc:sldMk cId="618622579" sldId="258"/>
            <ac:spMk id="2" creationId="{0E5A640C-1CE1-4897-9208-F56A89E62D59}"/>
          </ac:spMkLst>
        </pc:spChg>
        <pc:spChg chg="add del mod">
          <ac:chgData name="Philip Roussel" userId="18ce509a-4595-4798-a9d6-37dd845a08e3" providerId="ADAL" clId="{6957EA04-E5EB-4ABA-93CF-A033A4BD7941}" dt="2020-06-24T10:29:42.389" v="1189" actId="26606"/>
          <ac:spMkLst>
            <pc:docMk/>
            <pc:sldMk cId="618622579" sldId="258"/>
            <ac:spMk id="3" creationId="{B40A0F5A-F99F-4CF0-9CE3-56B250AFA589}"/>
          </ac:spMkLst>
        </pc:spChg>
        <pc:spChg chg="add del">
          <ac:chgData name="Philip Roussel" userId="18ce509a-4595-4798-a9d6-37dd845a08e3" providerId="ADAL" clId="{6957EA04-E5EB-4ABA-93CF-A033A4BD7941}" dt="2020-06-24T10:29:42.274" v="1188" actId="26606"/>
          <ac:spMkLst>
            <pc:docMk/>
            <pc:sldMk cId="618622579" sldId="258"/>
            <ac:spMk id="9" creationId="{44AD29B6-BF3B-4407-9E75-52DF8E3B29F1}"/>
          </ac:spMkLst>
        </pc:spChg>
        <pc:spChg chg="add del">
          <ac:chgData name="Philip Roussel" userId="18ce509a-4595-4798-a9d6-37dd845a08e3" providerId="ADAL" clId="{6957EA04-E5EB-4ABA-93CF-A033A4BD7941}" dt="2020-06-24T10:29:42.274" v="1188" actId="26606"/>
          <ac:spMkLst>
            <pc:docMk/>
            <pc:sldMk cId="618622579" sldId="258"/>
            <ac:spMk id="11" creationId="{55F8BA08-3E38-4B70-B93A-74F08E092206}"/>
          </ac:spMkLst>
        </pc:spChg>
        <pc:spChg chg="add del">
          <ac:chgData name="Philip Roussel" userId="18ce509a-4595-4798-a9d6-37dd845a08e3" providerId="ADAL" clId="{6957EA04-E5EB-4ABA-93CF-A033A4BD7941}" dt="2020-06-24T10:29:42.274" v="1188" actId="26606"/>
          <ac:spMkLst>
            <pc:docMk/>
            <pc:sldMk cId="618622579" sldId="258"/>
            <ac:spMk id="13" creationId="{357F1B33-79AB-4A71-8CEC-4546D709B8C8}"/>
          </ac:spMkLst>
        </pc:spChg>
        <pc:spChg chg="add">
          <ac:chgData name="Philip Roussel" userId="18ce509a-4595-4798-a9d6-37dd845a08e3" providerId="ADAL" clId="{6957EA04-E5EB-4ABA-93CF-A033A4BD7941}" dt="2020-06-24T10:29:42.389" v="1189" actId="26606"/>
          <ac:spMkLst>
            <pc:docMk/>
            <pc:sldMk cId="618622579" sldId="258"/>
            <ac:spMk id="15" creationId="{7301F447-EEF7-48F5-AF73-7566EE7F64AD}"/>
          </ac:spMkLst>
        </pc:spChg>
        <pc:spChg chg="add">
          <ac:chgData name="Philip Roussel" userId="18ce509a-4595-4798-a9d6-37dd845a08e3" providerId="ADAL" clId="{6957EA04-E5EB-4ABA-93CF-A033A4BD7941}" dt="2020-06-24T10:29:42.389" v="1189" actId="26606"/>
          <ac:spMkLst>
            <pc:docMk/>
            <pc:sldMk cId="618622579" sldId="258"/>
            <ac:spMk id="16" creationId="{F7117410-A2A4-4085-9ADC-46744551DBDE}"/>
          </ac:spMkLst>
        </pc:spChg>
        <pc:spChg chg="add">
          <ac:chgData name="Philip Roussel" userId="18ce509a-4595-4798-a9d6-37dd845a08e3" providerId="ADAL" clId="{6957EA04-E5EB-4ABA-93CF-A033A4BD7941}" dt="2020-06-24T10:29:42.389" v="1189" actId="26606"/>
          <ac:spMkLst>
            <pc:docMk/>
            <pc:sldMk cId="618622579" sldId="258"/>
            <ac:spMk id="17" creationId="{99F74EB5-E547-4FB4-95F5-BCC788F3C4A0}"/>
          </ac:spMkLst>
        </pc:spChg>
        <pc:graphicFrameChg chg="add del">
          <ac:chgData name="Philip Roussel" userId="18ce509a-4595-4798-a9d6-37dd845a08e3" providerId="ADAL" clId="{6957EA04-E5EB-4ABA-93CF-A033A4BD7941}" dt="2020-06-24T10:29:42.274" v="1188" actId="26606"/>
          <ac:graphicFrameMkLst>
            <pc:docMk/>
            <pc:sldMk cId="618622579" sldId="258"/>
            <ac:graphicFrameMk id="5" creationId="{39442B53-FD53-4F91-8B1B-1B80619F96FB}"/>
          </ac:graphicFrameMkLst>
        </pc:graphicFrameChg>
        <pc:graphicFrameChg chg="add">
          <ac:chgData name="Philip Roussel" userId="18ce509a-4595-4798-a9d6-37dd845a08e3" providerId="ADAL" clId="{6957EA04-E5EB-4ABA-93CF-A033A4BD7941}" dt="2020-06-24T10:29:42.389" v="1189" actId="26606"/>
          <ac:graphicFrameMkLst>
            <pc:docMk/>
            <pc:sldMk cId="618622579" sldId="258"/>
            <ac:graphicFrameMk id="18" creationId="{2D552C9F-E8FE-4586-9868-02DC42C728D5}"/>
          </ac:graphicFrameMkLst>
        </pc:graphicFrameChg>
      </pc:sldChg>
      <pc:sldChg chg="addSp delSp modSp new add mod setBg setClrOvrMap">
        <pc:chgData name="Philip Roussel" userId="18ce509a-4595-4798-a9d6-37dd845a08e3" providerId="ADAL" clId="{6957EA04-E5EB-4ABA-93CF-A033A4BD7941}" dt="2020-06-24T10:30:08.506" v="1196" actId="26606"/>
        <pc:sldMkLst>
          <pc:docMk/>
          <pc:sldMk cId="204100029" sldId="259"/>
        </pc:sldMkLst>
        <pc:spChg chg="mod">
          <ac:chgData name="Philip Roussel" userId="18ce509a-4595-4798-a9d6-37dd845a08e3" providerId="ADAL" clId="{6957EA04-E5EB-4ABA-93CF-A033A4BD7941}" dt="2020-06-24T10:30:08.506" v="1196" actId="26606"/>
          <ac:spMkLst>
            <pc:docMk/>
            <pc:sldMk cId="204100029" sldId="259"/>
            <ac:spMk id="2" creationId="{ED783D35-93A0-4984-94AE-04DB38D1F4FE}"/>
          </ac:spMkLst>
        </pc:spChg>
        <pc:spChg chg="mod ord">
          <ac:chgData name="Philip Roussel" userId="18ce509a-4595-4798-a9d6-37dd845a08e3" providerId="ADAL" clId="{6957EA04-E5EB-4ABA-93CF-A033A4BD7941}" dt="2020-06-24T10:30:08.506" v="1196" actId="26606"/>
          <ac:spMkLst>
            <pc:docMk/>
            <pc:sldMk cId="204100029" sldId="259"/>
            <ac:spMk id="3" creationId="{0A3E39F9-899B-40C4-94EC-BE6D3E1032A0}"/>
          </ac:spMkLst>
        </pc:spChg>
        <pc:spChg chg="add del">
          <ac:chgData name="Philip Roussel" userId="18ce509a-4595-4798-a9d6-37dd845a08e3" providerId="ADAL" clId="{6957EA04-E5EB-4ABA-93CF-A033A4BD7941}" dt="2020-06-24T10:29:57.166" v="1191" actId="26606"/>
          <ac:spMkLst>
            <pc:docMk/>
            <pc:sldMk cId="204100029" sldId="259"/>
            <ac:spMk id="9" creationId="{7C432AFE-B3D2-4BFF-BF8F-96C27AFF1AC7}"/>
          </ac:spMkLst>
        </pc:spChg>
        <pc:spChg chg="add del">
          <ac:chgData name="Philip Roussel" userId="18ce509a-4595-4798-a9d6-37dd845a08e3" providerId="ADAL" clId="{6957EA04-E5EB-4ABA-93CF-A033A4BD7941}" dt="2020-06-24T10:29:57.166" v="1191" actId="26606"/>
          <ac:spMkLst>
            <pc:docMk/>
            <pc:sldMk cId="204100029" sldId="259"/>
            <ac:spMk id="11" creationId="{AF2F604E-43BE-4DC3-B983-E071523364F8}"/>
          </ac:spMkLst>
        </pc:spChg>
        <pc:spChg chg="add del">
          <ac:chgData name="Philip Roussel" userId="18ce509a-4595-4798-a9d6-37dd845a08e3" providerId="ADAL" clId="{6957EA04-E5EB-4ABA-93CF-A033A4BD7941}" dt="2020-06-24T10:29:57.166" v="1191" actId="26606"/>
          <ac:spMkLst>
            <pc:docMk/>
            <pc:sldMk cId="204100029" sldId="259"/>
            <ac:spMk id="13" creationId="{08C9B587-E65E-4B52-B37C-ABEBB6E87928}"/>
          </ac:spMkLst>
        </pc:spChg>
        <pc:spChg chg="add del">
          <ac:chgData name="Philip Roussel" userId="18ce509a-4595-4798-a9d6-37dd845a08e3" providerId="ADAL" clId="{6957EA04-E5EB-4ABA-93CF-A033A4BD7941}" dt="2020-06-24T10:30:01.216" v="1193" actId="26606"/>
          <ac:spMkLst>
            <pc:docMk/>
            <pc:sldMk cId="204100029" sldId="259"/>
            <ac:spMk id="15" creationId="{768EB4DD-3704-43AD-92B3-C4E0C6EA92CB}"/>
          </ac:spMkLst>
        </pc:spChg>
        <pc:spChg chg="add del">
          <ac:chgData name="Philip Roussel" userId="18ce509a-4595-4798-a9d6-37dd845a08e3" providerId="ADAL" clId="{6957EA04-E5EB-4ABA-93CF-A033A4BD7941}" dt="2020-06-24T10:30:01.216" v="1193" actId="26606"/>
          <ac:spMkLst>
            <pc:docMk/>
            <pc:sldMk cId="204100029" sldId="259"/>
            <ac:spMk id="16" creationId="{84ECDE7A-6944-466D-8FFE-149A29BA6BAE}"/>
          </ac:spMkLst>
        </pc:spChg>
        <pc:spChg chg="add del">
          <ac:chgData name="Philip Roussel" userId="18ce509a-4595-4798-a9d6-37dd845a08e3" providerId="ADAL" clId="{6957EA04-E5EB-4ABA-93CF-A033A4BD7941}" dt="2020-06-24T10:30:01.216" v="1193" actId="26606"/>
          <ac:spMkLst>
            <pc:docMk/>
            <pc:sldMk cId="204100029" sldId="259"/>
            <ac:spMk id="17" creationId="{B3420082-9415-44EC-802E-C77D71D59C57}"/>
          </ac:spMkLst>
        </pc:spChg>
        <pc:spChg chg="add del">
          <ac:chgData name="Philip Roussel" userId="18ce509a-4595-4798-a9d6-37dd845a08e3" providerId="ADAL" clId="{6957EA04-E5EB-4ABA-93CF-A033A4BD7941}" dt="2020-06-24T10:30:01.216" v="1193" actId="26606"/>
          <ac:spMkLst>
            <pc:docMk/>
            <pc:sldMk cId="204100029" sldId="259"/>
            <ac:spMk id="18" creationId="{55A52C45-1FCB-4636-A80F-2849B8226C01}"/>
          </ac:spMkLst>
        </pc:spChg>
        <pc:spChg chg="add del">
          <ac:chgData name="Philip Roussel" userId="18ce509a-4595-4798-a9d6-37dd845a08e3" providerId="ADAL" clId="{6957EA04-E5EB-4ABA-93CF-A033A4BD7941}" dt="2020-06-24T10:30:08.490" v="1195" actId="26606"/>
          <ac:spMkLst>
            <pc:docMk/>
            <pc:sldMk cId="204100029" sldId="259"/>
            <ac:spMk id="20" creationId="{D1A4588A-55D5-49B8-BE41-54ACDCFF2C17}"/>
          </ac:spMkLst>
        </pc:spChg>
        <pc:spChg chg="add del">
          <ac:chgData name="Philip Roussel" userId="18ce509a-4595-4798-a9d6-37dd845a08e3" providerId="ADAL" clId="{6957EA04-E5EB-4ABA-93CF-A033A4BD7941}" dt="2020-06-24T10:30:08.490" v="1195" actId="26606"/>
          <ac:spMkLst>
            <pc:docMk/>
            <pc:sldMk cId="204100029" sldId="259"/>
            <ac:spMk id="21" creationId="{F97E7EA2-EDCD-47E9-81BC-415C606D1B58}"/>
          </ac:spMkLst>
        </pc:spChg>
        <pc:spChg chg="add">
          <ac:chgData name="Philip Roussel" userId="18ce509a-4595-4798-a9d6-37dd845a08e3" providerId="ADAL" clId="{6957EA04-E5EB-4ABA-93CF-A033A4BD7941}" dt="2020-06-24T10:30:08.506" v="1196" actId="26606"/>
          <ac:spMkLst>
            <pc:docMk/>
            <pc:sldMk cId="204100029" sldId="259"/>
            <ac:spMk id="23" creationId="{84ECDE7A-6944-466D-8FFE-149A29BA6BAE}"/>
          </ac:spMkLst>
        </pc:spChg>
        <pc:spChg chg="add">
          <ac:chgData name="Philip Roussel" userId="18ce509a-4595-4798-a9d6-37dd845a08e3" providerId="ADAL" clId="{6957EA04-E5EB-4ABA-93CF-A033A4BD7941}" dt="2020-06-24T10:30:08.506" v="1196" actId="26606"/>
          <ac:spMkLst>
            <pc:docMk/>
            <pc:sldMk cId="204100029" sldId="259"/>
            <ac:spMk id="24" creationId="{B3420082-9415-44EC-802E-C77D71D59C57}"/>
          </ac:spMkLst>
        </pc:spChg>
        <pc:spChg chg="add">
          <ac:chgData name="Philip Roussel" userId="18ce509a-4595-4798-a9d6-37dd845a08e3" providerId="ADAL" clId="{6957EA04-E5EB-4ABA-93CF-A033A4BD7941}" dt="2020-06-24T10:30:08.506" v="1196" actId="26606"/>
          <ac:spMkLst>
            <pc:docMk/>
            <pc:sldMk cId="204100029" sldId="259"/>
            <ac:spMk id="25" creationId="{55A52C45-1FCB-4636-A80F-2849B8226C01}"/>
          </ac:spMkLst>
        </pc:spChg>
        <pc:spChg chg="add">
          <ac:chgData name="Philip Roussel" userId="18ce509a-4595-4798-a9d6-37dd845a08e3" providerId="ADAL" clId="{6957EA04-E5EB-4ABA-93CF-A033A4BD7941}" dt="2020-06-24T10:30:08.506" v="1196" actId="26606"/>
          <ac:spMkLst>
            <pc:docMk/>
            <pc:sldMk cId="204100029" sldId="259"/>
            <ac:spMk id="26" creationId="{768EB4DD-3704-43AD-92B3-C4E0C6EA92CB}"/>
          </ac:spMkLst>
        </pc:spChg>
        <pc:picChg chg="add mod ord modCrop">
          <ac:chgData name="Philip Roussel" userId="18ce509a-4595-4798-a9d6-37dd845a08e3" providerId="ADAL" clId="{6957EA04-E5EB-4ABA-93CF-A033A4BD7941}" dt="2020-06-24T10:30:08.506" v="1196" actId="26606"/>
          <ac:picMkLst>
            <pc:docMk/>
            <pc:sldMk cId="204100029" sldId="259"/>
            <ac:picMk id="4" creationId="{BD82A6D9-D757-4753-93B7-0AA32896C5E4}"/>
          </ac:picMkLst>
        </pc:picChg>
      </pc:sldChg>
      <pc:sldChg chg="addSp delSp modSp new add mod setBg setClrOvrMap">
        <pc:chgData name="Philip Roussel" userId="18ce509a-4595-4798-a9d6-37dd845a08e3" providerId="ADAL" clId="{6957EA04-E5EB-4ABA-93CF-A033A4BD7941}" dt="2020-06-24T10:30:28.258" v="1201" actId="26606"/>
        <pc:sldMkLst>
          <pc:docMk/>
          <pc:sldMk cId="2316725396" sldId="260"/>
        </pc:sldMkLst>
        <pc:spChg chg="mod">
          <ac:chgData name="Philip Roussel" userId="18ce509a-4595-4798-a9d6-37dd845a08e3" providerId="ADAL" clId="{6957EA04-E5EB-4ABA-93CF-A033A4BD7941}" dt="2020-06-24T10:30:28.258" v="1201" actId="26606"/>
          <ac:spMkLst>
            <pc:docMk/>
            <pc:sldMk cId="2316725396" sldId="260"/>
            <ac:spMk id="2" creationId="{97A22C04-6765-4792-B77C-91F940466037}"/>
          </ac:spMkLst>
        </pc:spChg>
        <pc:spChg chg="mod ord">
          <ac:chgData name="Philip Roussel" userId="18ce509a-4595-4798-a9d6-37dd845a08e3" providerId="ADAL" clId="{6957EA04-E5EB-4ABA-93CF-A033A4BD7941}" dt="2020-06-24T10:30:28.258" v="1201" actId="26606"/>
          <ac:spMkLst>
            <pc:docMk/>
            <pc:sldMk cId="2316725396" sldId="260"/>
            <ac:spMk id="3" creationId="{22A0BC22-6AFA-4BAC-BDF6-FB3D1FEF663E}"/>
          </ac:spMkLst>
        </pc:spChg>
        <pc:spChg chg="add del">
          <ac:chgData name="Philip Roussel" userId="18ce509a-4595-4798-a9d6-37dd845a08e3" providerId="ADAL" clId="{6957EA04-E5EB-4ABA-93CF-A033A4BD7941}" dt="2020-06-24T10:30:19.889" v="1198" actId="26606"/>
          <ac:spMkLst>
            <pc:docMk/>
            <pc:sldMk cId="2316725396" sldId="260"/>
            <ac:spMk id="9" creationId="{84ECDE7A-6944-466D-8FFE-149A29BA6BAE}"/>
          </ac:spMkLst>
        </pc:spChg>
        <pc:spChg chg="add del">
          <ac:chgData name="Philip Roussel" userId="18ce509a-4595-4798-a9d6-37dd845a08e3" providerId="ADAL" clId="{6957EA04-E5EB-4ABA-93CF-A033A4BD7941}" dt="2020-06-24T10:30:19.889" v="1198" actId="26606"/>
          <ac:spMkLst>
            <pc:docMk/>
            <pc:sldMk cId="2316725396" sldId="260"/>
            <ac:spMk id="11" creationId="{B3420082-9415-44EC-802E-C77D71D59C57}"/>
          </ac:spMkLst>
        </pc:spChg>
        <pc:spChg chg="add del">
          <ac:chgData name="Philip Roussel" userId="18ce509a-4595-4798-a9d6-37dd845a08e3" providerId="ADAL" clId="{6957EA04-E5EB-4ABA-93CF-A033A4BD7941}" dt="2020-06-24T10:30:19.889" v="1198" actId="26606"/>
          <ac:spMkLst>
            <pc:docMk/>
            <pc:sldMk cId="2316725396" sldId="260"/>
            <ac:spMk id="13" creationId="{55A52C45-1FCB-4636-A80F-2849B8226C01}"/>
          </ac:spMkLst>
        </pc:spChg>
        <pc:spChg chg="add del">
          <ac:chgData name="Philip Roussel" userId="18ce509a-4595-4798-a9d6-37dd845a08e3" providerId="ADAL" clId="{6957EA04-E5EB-4ABA-93CF-A033A4BD7941}" dt="2020-06-24T10:30:19.889" v="1198" actId="26606"/>
          <ac:spMkLst>
            <pc:docMk/>
            <pc:sldMk cId="2316725396" sldId="260"/>
            <ac:spMk id="15" creationId="{768EB4DD-3704-43AD-92B3-C4E0C6EA92CB}"/>
          </ac:spMkLst>
        </pc:spChg>
        <pc:spChg chg="add del">
          <ac:chgData name="Philip Roussel" userId="18ce509a-4595-4798-a9d6-37dd845a08e3" providerId="ADAL" clId="{6957EA04-E5EB-4ABA-93CF-A033A4BD7941}" dt="2020-06-24T10:30:28.245" v="1200" actId="26606"/>
          <ac:spMkLst>
            <pc:docMk/>
            <pc:sldMk cId="2316725396" sldId="260"/>
            <ac:spMk id="17" creationId="{9AA72BD9-2C5A-4EDC-931F-5AA08EACA0F3}"/>
          </ac:spMkLst>
        </pc:spChg>
        <pc:spChg chg="add del">
          <ac:chgData name="Philip Roussel" userId="18ce509a-4595-4798-a9d6-37dd845a08e3" providerId="ADAL" clId="{6957EA04-E5EB-4ABA-93CF-A033A4BD7941}" dt="2020-06-24T10:30:28.245" v="1200" actId="26606"/>
          <ac:spMkLst>
            <pc:docMk/>
            <pc:sldMk cId="2316725396" sldId="260"/>
            <ac:spMk id="18" creationId="{DD3981AC-7B61-4947-BCF3-F7AA7FA385B9}"/>
          </ac:spMkLst>
        </pc:spChg>
        <pc:spChg chg="add del">
          <ac:chgData name="Philip Roussel" userId="18ce509a-4595-4798-a9d6-37dd845a08e3" providerId="ADAL" clId="{6957EA04-E5EB-4ABA-93CF-A033A4BD7941}" dt="2020-06-24T10:30:28.245" v="1200" actId="26606"/>
          <ac:spMkLst>
            <pc:docMk/>
            <pc:sldMk cId="2316725396" sldId="260"/>
            <ac:spMk id="19" creationId="{55D4142C-5077-457F-A6AD-3FECFDB39685}"/>
          </ac:spMkLst>
        </pc:spChg>
        <pc:spChg chg="add del">
          <ac:chgData name="Philip Roussel" userId="18ce509a-4595-4798-a9d6-37dd845a08e3" providerId="ADAL" clId="{6957EA04-E5EB-4ABA-93CF-A033A4BD7941}" dt="2020-06-24T10:30:28.245" v="1200" actId="26606"/>
          <ac:spMkLst>
            <pc:docMk/>
            <pc:sldMk cId="2316725396" sldId="260"/>
            <ac:spMk id="20" creationId="{7A5F0580-5EE9-419F-96EE-B6529EF6E7D0}"/>
          </ac:spMkLst>
        </pc:spChg>
        <pc:spChg chg="add">
          <ac:chgData name="Philip Roussel" userId="18ce509a-4595-4798-a9d6-37dd845a08e3" providerId="ADAL" clId="{6957EA04-E5EB-4ABA-93CF-A033A4BD7941}" dt="2020-06-24T10:30:28.258" v="1201" actId="26606"/>
          <ac:spMkLst>
            <pc:docMk/>
            <pc:sldMk cId="2316725396" sldId="260"/>
            <ac:spMk id="22" creationId="{84ECDE7A-6944-466D-8FFE-149A29BA6BAE}"/>
          </ac:spMkLst>
        </pc:spChg>
        <pc:spChg chg="add">
          <ac:chgData name="Philip Roussel" userId="18ce509a-4595-4798-a9d6-37dd845a08e3" providerId="ADAL" clId="{6957EA04-E5EB-4ABA-93CF-A033A4BD7941}" dt="2020-06-24T10:30:28.258" v="1201" actId="26606"/>
          <ac:spMkLst>
            <pc:docMk/>
            <pc:sldMk cId="2316725396" sldId="260"/>
            <ac:spMk id="23" creationId="{B3420082-9415-44EC-802E-C77D71D59C57}"/>
          </ac:spMkLst>
        </pc:spChg>
        <pc:spChg chg="add">
          <ac:chgData name="Philip Roussel" userId="18ce509a-4595-4798-a9d6-37dd845a08e3" providerId="ADAL" clId="{6957EA04-E5EB-4ABA-93CF-A033A4BD7941}" dt="2020-06-24T10:30:28.258" v="1201" actId="26606"/>
          <ac:spMkLst>
            <pc:docMk/>
            <pc:sldMk cId="2316725396" sldId="260"/>
            <ac:spMk id="24" creationId="{55A52C45-1FCB-4636-A80F-2849B8226C01}"/>
          </ac:spMkLst>
        </pc:spChg>
        <pc:spChg chg="add">
          <ac:chgData name="Philip Roussel" userId="18ce509a-4595-4798-a9d6-37dd845a08e3" providerId="ADAL" clId="{6957EA04-E5EB-4ABA-93CF-A033A4BD7941}" dt="2020-06-24T10:30:28.258" v="1201" actId="26606"/>
          <ac:spMkLst>
            <pc:docMk/>
            <pc:sldMk cId="2316725396" sldId="260"/>
            <ac:spMk id="25" creationId="{768EB4DD-3704-43AD-92B3-C4E0C6EA92CB}"/>
          </ac:spMkLst>
        </pc:spChg>
        <pc:picChg chg="add mod ord modCrop">
          <ac:chgData name="Philip Roussel" userId="18ce509a-4595-4798-a9d6-37dd845a08e3" providerId="ADAL" clId="{6957EA04-E5EB-4ABA-93CF-A033A4BD7941}" dt="2020-06-24T10:30:28.258" v="1201" actId="26606"/>
          <ac:picMkLst>
            <pc:docMk/>
            <pc:sldMk cId="2316725396" sldId="260"/>
            <ac:picMk id="4" creationId="{BDE73DDF-3C08-46B3-B345-E6F6516D60D5}"/>
          </ac:picMkLst>
        </pc:picChg>
      </pc:sldChg>
      <pc:sldChg chg="addSp delSp modSp new add mod setBg">
        <pc:chgData name="Philip Roussel" userId="18ce509a-4595-4798-a9d6-37dd845a08e3" providerId="ADAL" clId="{6957EA04-E5EB-4ABA-93CF-A033A4BD7941}" dt="2020-06-24T10:33:48.797" v="1848" actId="26606"/>
        <pc:sldMkLst>
          <pc:docMk/>
          <pc:sldMk cId="2027902417" sldId="261"/>
        </pc:sldMkLst>
        <pc:spChg chg="mod">
          <ac:chgData name="Philip Roussel" userId="18ce509a-4595-4798-a9d6-37dd845a08e3" providerId="ADAL" clId="{6957EA04-E5EB-4ABA-93CF-A033A4BD7941}" dt="2020-06-24T10:33:48.797" v="1848" actId="26606"/>
          <ac:spMkLst>
            <pc:docMk/>
            <pc:sldMk cId="2027902417" sldId="261"/>
            <ac:spMk id="2" creationId="{C078D972-0EA6-4EAC-8AEE-D60FC054420F}"/>
          </ac:spMkLst>
        </pc:spChg>
        <pc:spChg chg="add del mod">
          <ac:chgData name="Philip Roussel" userId="18ce509a-4595-4798-a9d6-37dd845a08e3" providerId="ADAL" clId="{6957EA04-E5EB-4ABA-93CF-A033A4BD7941}" dt="2020-06-24T10:33:48.797" v="1848" actId="26606"/>
          <ac:spMkLst>
            <pc:docMk/>
            <pc:sldMk cId="2027902417" sldId="261"/>
            <ac:spMk id="3" creationId="{78CECC1D-FF5D-4A62-A335-F15AF482EFAD}"/>
          </ac:spMkLst>
        </pc:spChg>
        <pc:spChg chg="add del">
          <ac:chgData name="Philip Roussel" userId="18ce509a-4595-4798-a9d6-37dd845a08e3" providerId="ADAL" clId="{6957EA04-E5EB-4ABA-93CF-A033A4BD7941}" dt="2020-06-24T10:28:49.276" v="1184" actId="26606"/>
          <ac:spMkLst>
            <pc:docMk/>
            <pc:sldMk cId="2027902417" sldId="261"/>
            <ac:spMk id="8" creationId="{23962611-DFD5-4092-AAFD-559E3DFCE2C9}"/>
          </ac:spMkLst>
        </pc:spChg>
        <pc:spChg chg="add">
          <ac:chgData name="Philip Roussel" userId="18ce509a-4595-4798-a9d6-37dd845a08e3" providerId="ADAL" clId="{6957EA04-E5EB-4ABA-93CF-A033A4BD7941}" dt="2020-06-24T10:33:48.797" v="1848" actId="26606"/>
          <ac:spMkLst>
            <pc:docMk/>
            <pc:sldMk cId="2027902417" sldId="261"/>
            <ac:spMk id="9" creationId="{AFF8D2E5-2C4E-47B1-930B-6C82B7C31331}"/>
          </ac:spMkLst>
        </pc:spChg>
        <pc:spChg chg="add">
          <ac:chgData name="Philip Roussel" userId="18ce509a-4595-4798-a9d6-37dd845a08e3" providerId="ADAL" clId="{6957EA04-E5EB-4ABA-93CF-A033A4BD7941}" dt="2020-06-24T10:33:48.797" v="1848" actId="26606"/>
          <ac:spMkLst>
            <pc:docMk/>
            <pc:sldMk cId="2027902417" sldId="261"/>
            <ac:spMk id="11" creationId="{801E4ADA-0EA9-4930-846E-3C11E8BED6DD}"/>
          </ac:spMkLst>
        </pc:spChg>
        <pc:spChg chg="add">
          <ac:chgData name="Philip Roussel" userId="18ce509a-4595-4798-a9d6-37dd845a08e3" providerId="ADAL" clId="{6957EA04-E5EB-4ABA-93CF-A033A4BD7941}" dt="2020-06-24T10:33:48.797" v="1848" actId="26606"/>
          <ac:spMkLst>
            <pc:docMk/>
            <pc:sldMk cId="2027902417" sldId="261"/>
            <ac:spMk id="13" creationId="{FB92FFCE-0C90-454E-AA25-D4EE9A6C39C5}"/>
          </ac:spMkLst>
        </pc:spChg>
        <pc:graphicFrameChg chg="add">
          <ac:chgData name="Philip Roussel" userId="18ce509a-4595-4798-a9d6-37dd845a08e3" providerId="ADAL" clId="{6957EA04-E5EB-4ABA-93CF-A033A4BD7941}" dt="2020-06-24T10:33:48.797" v="1848" actId="26606"/>
          <ac:graphicFrameMkLst>
            <pc:docMk/>
            <pc:sldMk cId="2027902417" sldId="261"/>
            <ac:graphicFrameMk id="5" creationId="{2432EB91-D03C-4C5D-828E-2C1A6BE00B3B}"/>
          </ac:graphicFrameMkLst>
        </pc:graphicFrameChg>
        <pc:picChg chg="add del">
          <ac:chgData name="Philip Roussel" userId="18ce509a-4595-4798-a9d6-37dd845a08e3" providerId="ADAL" clId="{6957EA04-E5EB-4ABA-93CF-A033A4BD7941}" dt="2020-06-24T10:28:49.276" v="1184" actId="26606"/>
          <ac:picMkLst>
            <pc:docMk/>
            <pc:sldMk cId="2027902417" sldId="261"/>
            <ac:picMk id="10" creationId="{2270F1FA-0425-408F-9861-80BF5AFB276D}"/>
          </ac:picMkLst>
        </pc:picChg>
      </pc:sldChg>
      <pc:sldChg chg="addSp delSp modSp new add mod setBg">
        <pc:chgData name="Philip Roussel" userId="18ce509a-4595-4798-a9d6-37dd845a08e3" providerId="ADAL" clId="{6957EA04-E5EB-4ABA-93CF-A033A4BD7941}" dt="2020-06-24T10:37:29.309" v="2507" actId="26606"/>
        <pc:sldMkLst>
          <pc:docMk/>
          <pc:sldMk cId="1578497681" sldId="262"/>
        </pc:sldMkLst>
        <pc:spChg chg="mod">
          <ac:chgData name="Philip Roussel" userId="18ce509a-4595-4798-a9d6-37dd845a08e3" providerId="ADAL" clId="{6957EA04-E5EB-4ABA-93CF-A033A4BD7941}" dt="2020-06-24T10:37:29.309" v="2507" actId="26606"/>
          <ac:spMkLst>
            <pc:docMk/>
            <pc:sldMk cId="1578497681" sldId="262"/>
            <ac:spMk id="2" creationId="{DC4B26D4-3C3E-4EF2-BFC7-6D363AB67830}"/>
          </ac:spMkLst>
        </pc:spChg>
        <pc:spChg chg="add del mod">
          <ac:chgData name="Philip Roussel" userId="18ce509a-4595-4798-a9d6-37dd845a08e3" providerId="ADAL" clId="{6957EA04-E5EB-4ABA-93CF-A033A4BD7941}" dt="2020-06-24T10:37:29.309" v="2507" actId="26606"/>
          <ac:spMkLst>
            <pc:docMk/>
            <pc:sldMk cId="1578497681" sldId="262"/>
            <ac:spMk id="3" creationId="{09D65C3C-718D-472D-B082-0495D3CC6917}"/>
          </ac:spMkLst>
        </pc:spChg>
        <pc:spChg chg="add del">
          <ac:chgData name="Philip Roussel" userId="18ce509a-4595-4798-a9d6-37dd845a08e3" providerId="ADAL" clId="{6957EA04-E5EB-4ABA-93CF-A033A4BD7941}" dt="2020-06-24T10:37:24.643" v="2502" actId="26606"/>
          <ac:spMkLst>
            <pc:docMk/>
            <pc:sldMk cId="1578497681" sldId="262"/>
            <ac:spMk id="8" creationId="{1C799903-48D5-4A31-A1A2-541072D9771E}"/>
          </ac:spMkLst>
        </pc:spChg>
        <pc:spChg chg="add del">
          <ac:chgData name="Philip Roussel" userId="18ce509a-4595-4798-a9d6-37dd845a08e3" providerId="ADAL" clId="{6957EA04-E5EB-4ABA-93CF-A033A4BD7941}" dt="2020-06-24T10:37:14.964" v="2492" actId="26606"/>
          <ac:spMkLst>
            <pc:docMk/>
            <pc:sldMk cId="1578497681" sldId="262"/>
            <ac:spMk id="9" creationId="{AFF8D2E5-2C4E-47B1-930B-6C82B7C31331}"/>
          </ac:spMkLst>
        </pc:spChg>
        <pc:spChg chg="add del">
          <ac:chgData name="Philip Roussel" userId="18ce509a-4595-4798-a9d6-37dd845a08e3" providerId="ADAL" clId="{6957EA04-E5EB-4ABA-93CF-A033A4BD7941}" dt="2020-06-24T10:37:24.643" v="2502" actId="26606"/>
          <ac:spMkLst>
            <pc:docMk/>
            <pc:sldMk cId="1578497681" sldId="262"/>
            <ac:spMk id="10" creationId="{8EFFF109-FC58-4FD3-BE05-9775A1310F55}"/>
          </ac:spMkLst>
        </pc:spChg>
        <pc:spChg chg="add del">
          <ac:chgData name="Philip Roussel" userId="18ce509a-4595-4798-a9d6-37dd845a08e3" providerId="ADAL" clId="{6957EA04-E5EB-4ABA-93CF-A033A4BD7941}" dt="2020-06-24T10:37:14.964" v="2492" actId="26606"/>
          <ac:spMkLst>
            <pc:docMk/>
            <pc:sldMk cId="1578497681" sldId="262"/>
            <ac:spMk id="11" creationId="{801E4ADA-0EA9-4930-846E-3C11E8BED6DD}"/>
          </ac:spMkLst>
        </pc:spChg>
        <pc:spChg chg="add del">
          <ac:chgData name="Philip Roussel" userId="18ce509a-4595-4798-a9d6-37dd845a08e3" providerId="ADAL" clId="{6957EA04-E5EB-4ABA-93CF-A033A4BD7941}" dt="2020-06-24T10:37:24.643" v="2502" actId="26606"/>
          <ac:spMkLst>
            <pc:docMk/>
            <pc:sldMk cId="1578497681" sldId="262"/>
            <ac:spMk id="12" creationId="{E1B96AD6-92A9-4273-A62B-96A1C3E0BA95}"/>
          </ac:spMkLst>
        </pc:spChg>
        <pc:spChg chg="add del">
          <ac:chgData name="Philip Roussel" userId="18ce509a-4595-4798-a9d6-37dd845a08e3" providerId="ADAL" clId="{6957EA04-E5EB-4ABA-93CF-A033A4BD7941}" dt="2020-06-24T10:37:14.964" v="2492" actId="26606"/>
          <ac:spMkLst>
            <pc:docMk/>
            <pc:sldMk cId="1578497681" sldId="262"/>
            <ac:spMk id="13" creationId="{FB92FFCE-0C90-454E-AA25-D4EE9A6C39C5}"/>
          </ac:spMkLst>
        </pc:spChg>
        <pc:spChg chg="add del">
          <ac:chgData name="Philip Roussel" userId="18ce509a-4595-4798-a9d6-37dd845a08e3" providerId="ADAL" clId="{6957EA04-E5EB-4ABA-93CF-A033A4BD7941}" dt="2020-06-24T10:37:24.643" v="2502" actId="26606"/>
          <ac:spMkLst>
            <pc:docMk/>
            <pc:sldMk cId="1578497681" sldId="262"/>
            <ac:spMk id="14" creationId="{463EEC44-1BA3-44ED-81FC-A644B04B2A44}"/>
          </ac:spMkLst>
        </pc:spChg>
        <pc:spChg chg="add del">
          <ac:chgData name="Philip Roussel" userId="18ce509a-4595-4798-a9d6-37dd845a08e3" providerId="ADAL" clId="{6957EA04-E5EB-4ABA-93CF-A033A4BD7941}" dt="2020-06-24T10:37:16.627" v="2494" actId="26606"/>
          <ac:spMkLst>
            <pc:docMk/>
            <pc:sldMk cId="1578497681" sldId="262"/>
            <ac:spMk id="15" creationId="{6D1A2CED-DA9B-4CCF-8215-CFC65FE71603}"/>
          </ac:spMkLst>
        </pc:spChg>
        <pc:spChg chg="add del">
          <ac:chgData name="Philip Roussel" userId="18ce509a-4595-4798-a9d6-37dd845a08e3" providerId="ADAL" clId="{6957EA04-E5EB-4ABA-93CF-A033A4BD7941}" dt="2020-06-24T10:37:16.627" v="2494" actId="26606"/>
          <ac:spMkLst>
            <pc:docMk/>
            <pc:sldMk cId="1578497681" sldId="262"/>
            <ac:spMk id="16" creationId="{562DFC44-A40C-4573-9230-B3EDB3EC8EEB}"/>
          </ac:spMkLst>
        </pc:spChg>
        <pc:spChg chg="add del">
          <ac:chgData name="Philip Roussel" userId="18ce509a-4595-4798-a9d6-37dd845a08e3" providerId="ADAL" clId="{6957EA04-E5EB-4ABA-93CF-A033A4BD7941}" dt="2020-06-24T10:37:16.627" v="2494" actId="26606"/>
          <ac:spMkLst>
            <pc:docMk/>
            <pc:sldMk cId="1578497681" sldId="262"/>
            <ac:spMk id="17" creationId="{15589D35-CF9F-4DE9-A792-8571A09E9BC9}"/>
          </ac:spMkLst>
        </pc:spChg>
        <pc:spChg chg="add del">
          <ac:chgData name="Philip Roussel" userId="18ce509a-4595-4798-a9d6-37dd845a08e3" providerId="ADAL" clId="{6957EA04-E5EB-4ABA-93CF-A033A4BD7941}" dt="2020-06-24T10:37:18.459" v="2496" actId="26606"/>
          <ac:spMkLst>
            <pc:docMk/>
            <pc:sldMk cId="1578497681" sldId="262"/>
            <ac:spMk id="20" creationId="{AFF8D2E5-2C4E-47B1-930B-6C82B7C31331}"/>
          </ac:spMkLst>
        </pc:spChg>
        <pc:spChg chg="add del">
          <ac:chgData name="Philip Roussel" userId="18ce509a-4595-4798-a9d6-37dd845a08e3" providerId="ADAL" clId="{6957EA04-E5EB-4ABA-93CF-A033A4BD7941}" dt="2020-06-24T10:37:18.459" v="2496" actId="26606"/>
          <ac:spMkLst>
            <pc:docMk/>
            <pc:sldMk cId="1578497681" sldId="262"/>
            <ac:spMk id="21" creationId="{801E4ADA-0EA9-4930-846E-3C11E8BED6DD}"/>
          </ac:spMkLst>
        </pc:spChg>
        <pc:spChg chg="add del">
          <ac:chgData name="Philip Roussel" userId="18ce509a-4595-4798-a9d6-37dd845a08e3" providerId="ADAL" clId="{6957EA04-E5EB-4ABA-93CF-A033A4BD7941}" dt="2020-06-24T10:37:18.459" v="2496" actId="26606"/>
          <ac:spMkLst>
            <pc:docMk/>
            <pc:sldMk cId="1578497681" sldId="262"/>
            <ac:spMk id="22" creationId="{FB92FFCE-0C90-454E-AA25-D4EE9A6C39C5}"/>
          </ac:spMkLst>
        </pc:spChg>
        <pc:spChg chg="add del">
          <ac:chgData name="Philip Roussel" userId="18ce509a-4595-4798-a9d6-37dd845a08e3" providerId="ADAL" clId="{6957EA04-E5EB-4ABA-93CF-A033A4BD7941}" dt="2020-06-24T10:37:19.221" v="2498" actId="26606"/>
          <ac:spMkLst>
            <pc:docMk/>
            <pc:sldMk cId="1578497681" sldId="262"/>
            <ac:spMk id="25" creationId="{AFF8D2E5-2C4E-47B1-930B-6C82B7C31331}"/>
          </ac:spMkLst>
        </pc:spChg>
        <pc:spChg chg="add del">
          <ac:chgData name="Philip Roussel" userId="18ce509a-4595-4798-a9d6-37dd845a08e3" providerId="ADAL" clId="{6957EA04-E5EB-4ABA-93CF-A033A4BD7941}" dt="2020-06-24T10:37:19.221" v="2498" actId="26606"/>
          <ac:spMkLst>
            <pc:docMk/>
            <pc:sldMk cId="1578497681" sldId="262"/>
            <ac:spMk id="26" creationId="{801E4ADA-0EA9-4930-846E-3C11E8BED6DD}"/>
          </ac:spMkLst>
        </pc:spChg>
        <pc:spChg chg="add del">
          <ac:chgData name="Philip Roussel" userId="18ce509a-4595-4798-a9d6-37dd845a08e3" providerId="ADAL" clId="{6957EA04-E5EB-4ABA-93CF-A033A4BD7941}" dt="2020-06-24T10:37:19.221" v="2498" actId="26606"/>
          <ac:spMkLst>
            <pc:docMk/>
            <pc:sldMk cId="1578497681" sldId="262"/>
            <ac:spMk id="27" creationId="{FB92FFCE-0C90-454E-AA25-D4EE9A6C39C5}"/>
          </ac:spMkLst>
        </pc:spChg>
        <pc:spChg chg="add del">
          <ac:chgData name="Philip Roussel" userId="18ce509a-4595-4798-a9d6-37dd845a08e3" providerId="ADAL" clId="{6957EA04-E5EB-4ABA-93CF-A033A4BD7941}" dt="2020-06-24T10:37:20.517" v="2500" actId="26606"/>
          <ac:spMkLst>
            <pc:docMk/>
            <pc:sldMk cId="1578497681" sldId="262"/>
            <ac:spMk id="30" creationId="{6D1A2CED-DA9B-4CCF-8215-CFC65FE71603}"/>
          </ac:spMkLst>
        </pc:spChg>
        <pc:spChg chg="add del">
          <ac:chgData name="Philip Roussel" userId="18ce509a-4595-4798-a9d6-37dd845a08e3" providerId="ADAL" clId="{6957EA04-E5EB-4ABA-93CF-A033A4BD7941}" dt="2020-06-24T10:37:20.517" v="2500" actId="26606"/>
          <ac:spMkLst>
            <pc:docMk/>
            <pc:sldMk cId="1578497681" sldId="262"/>
            <ac:spMk id="31" creationId="{562DFC44-A40C-4573-9230-B3EDB3EC8EEB}"/>
          </ac:spMkLst>
        </pc:spChg>
        <pc:spChg chg="add del">
          <ac:chgData name="Philip Roussel" userId="18ce509a-4595-4798-a9d6-37dd845a08e3" providerId="ADAL" clId="{6957EA04-E5EB-4ABA-93CF-A033A4BD7941}" dt="2020-06-24T10:37:20.517" v="2500" actId="26606"/>
          <ac:spMkLst>
            <pc:docMk/>
            <pc:sldMk cId="1578497681" sldId="262"/>
            <ac:spMk id="32" creationId="{15589D35-CF9F-4DE9-A792-8571A09E9BC9}"/>
          </ac:spMkLst>
        </pc:spChg>
        <pc:spChg chg="add del">
          <ac:chgData name="Philip Roussel" userId="18ce509a-4595-4798-a9d6-37dd845a08e3" providerId="ADAL" clId="{6957EA04-E5EB-4ABA-93CF-A033A4BD7941}" dt="2020-06-24T10:37:24.643" v="2502" actId="26606"/>
          <ac:spMkLst>
            <pc:docMk/>
            <pc:sldMk cId="1578497681" sldId="262"/>
            <ac:spMk id="35" creationId="{09D65C3C-718D-472D-B082-0495D3CC6917}"/>
          </ac:spMkLst>
        </pc:spChg>
        <pc:spChg chg="add del">
          <ac:chgData name="Philip Roussel" userId="18ce509a-4595-4798-a9d6-37dd845a08e3" providerId="ADAL" clId="{6957EA04-E5EB-4ABA-93CF-A033A4BD7941}" dt="2020-06-24T10:37:27.062" v="2504" actId="26606"/>
          <ac:spMkLst>
            <pc:docMk/>
            <pc:sldMk cId="1578497681" sldId="262"/>
            <ac:spMk id="37" creationId="{DAF1966E-FD40-4A4A-B61B-C4DF7FA05F06}"/>
          </ac:spMkLst>
        </pc:spChg>
        <pc:spChg chg="add del">
          <ac:chgData name="Philip Roussel" userId="18ce509a-4595-4798-a9d6-37dd845a08e3" providerId="ADAL" clId="{6957EA04-E5EB-4ABA-93CF-A033A4BD7941}" dt="2020-06-24T10:37:27.062" v="2504" actId="26606"/>
          <ac:spMkLst>
            <pc:docMk/>
            <pc:sldMk cId="1578497681" sldId="262"/>
            <ac:spMk id="38" creationId="{047BFA19-D45E-416B-A404-7AF2F3F27017}"/>
          </ac:spMkLst>
        </pc:spChg>
        <pc:spChg chg="add del">
          <ac:chgData name="Philip Roussel" userId="18ce509a-4595-4798-a9d6-37dd845a08e3" providerId="ADAL" clId="{6957EA04-E5EB-4ABA-93CF-A033A4BD7941}" dt="2020-06-24T10:37:27.062" v="2504" actId="26606"/>
          <ac:spMkLst>
            <pc:docMk/>
            <pc:sldMk cId="1578497681" sldId="262"/>
            <ac:spMk id="39" creationId="{8E0105E7-23DB-4CF2-8258-FF47C7620F6E}"/>
          </ac:spMkLst>
        </pc:spChg>
        <pc:spChg chg="add del">
          <ac:chgData name="Philip Roussel" userId="18ce509a-4595-4798-a9d6-37dd845a08e3" providerId="ADAL" clId="{6957EA04-E5EB-4ABA-93CF-A033A4BD7941}" dt="2020-06-24T10:37:27.062" v="2504" actId="26606"/>
          <ac:spMkLst>
            <pc:docMk/>
            <pc:sldMk cId="1578497681" sldId="262"/>
            <ac:spMk id="40" creationId="{074B4F7D-14B2-478B-8BF5-01E4E0C5D263}"/>
          </ac:spMkLst>
        </pc:spChg>
        <pc:spChg chg="add del">
          <ac:chgData name="Philip Roussel" userId="18ce509a-4595-4798-a9d6-37dd845a08e3" providerId="ADAL" clId="{6957EA04-E5EB-4ABA-93CF-A033A4BD7941}" dt="2020-06-24T10:37:27.062" v="2504" actId="26606"/>
          <ac:spMkLst>
            <pc:docMk/>
            <pc:sldMk cId="1578497681" sldId="262"/>
            <ac:spMk id="41" creationId="{09D65C3C-718D-472D-B082-0495D3CC6917}"/>
          </ac:spMkLst>
        </pc:spChg>
        <pc:spChg chg="add del">
          <ac:chgData name="Philip Roussel" userId="18ce509a-4595-4798-a9d6-37dd845a08e3" providerId="ADAL" clId="{6957EA04-E5EB-4ABA-93CF-A033A4BD7941}" dt="2020-06-24T10:37:29.297" v="2506" actId="26606"/>
          <ac:spMkLst>
            <pc:docMk/>
            <pc:sldMk cId="1578497681" sldId="262"/>
            <ac:spMk id="43" creationId="{2029D5AD-8348-4446-B191-6A9B6FE03F21}"/>
          </ac:spMkLst>
        </pc:spChg>
        <pc:spChg chg="add del">
          <ac:chgData name="Philip Roussel" userId="18ce509a-4595-4798-a9d6-37dd845a08e3" providerId="ADAL" clId="{6957EA04-E5EB-4ABA-93CF-A033A4BD7941}" dt="2020-06-24T10:37:29.297" v="2506" actId="26606"/>
          <ac:spMkLst>
            <pc:docMk/>
            <pc:sldMk cId="1578497681" sldId="262"/>
            <ac:spMk id="44" creationId="{A3F395A2-2B64-4749-BD93-2F159C7E1FB5}"/>
          </ac:spMkLst>
        </pc:spChg>
        <pc:spChg chg="add del">
          <ac:chgData name="Philip Roussel" userId="18ce509a-4595-4798-a9d6-37dd845a08e3" providerId="ADAL" clId="{6957EA04-E5EB-4ABA-93CF-A033A4BD7941}" dt="2020-06-24T10:37:29.297" v="2506" actId="26606"/>
          <ac:spMkLst>
            <pc:docMk/>
            <pc:sldMk cId="1578497681" sldId="262"/>
            <ac:spMk id="45" creationId="{5CF0135B-EAB8-4CA0-896C-2D897ECD28BC}"/>
          </ac:spMkLst>
        </pc:spChg>
        <pc:spChg chg="add del">
          <ac:chgData name="Philip Roussel" userId="18ce509a-4595-4798-a9d6-37dd845a08e3" providerId="ADAL" clId="{6957EA04-E5EB-4ABA-93CF-A033A4BD7941}" dt="2020-06-24T10:37:29.297" v="2506" actId="26606"/>
          <ac:spMkLst>
            <pc:docMk/>
            <pc:sldMk cId="1578497681" sldId="262"/>
            <ac:spMk id="46" creationId="{92C3387C-D24F-4737-8A37-1DC5CFF09CFA}"/>
          </ac:spMkLst>
        </pc:spChg>
        <pc:spChg chg="add del">
          <ac:chgData name="Philip Roussel" userId="18ce509a-4595-4798-a9d6-37dd845a08e3" providerId="ADAL" clId="{6957EA04-E5EB-4ABA-93CF-A033A4BD7941}" dt="2020-06-24T10:37:29.297" v="2506" actId="26606"/>
          <ac:spMkLst>
            <pc:docMk/>
            <pc:sldMk cId="1578497681" sldId="262"/>
            <ac:spMk id="47" creationId="{09D65C3C-718D-472D-B082-0495D3CC6917}"/>
          </ac:spMkLst>
        </pc:spChg>
        <pc:spChg chg="add">
          <ac:chgData name="Philip Roussel" userId="18ce509a-4595-4798-a9d6-37dd845a08e3" providerId="ADAL" clId="{6957EA04-E5EB-4ABA-93CF-A033A4BD7941}" dt="2020-06-24T10:37:29.309" v="2507" actId="26606"/>
          <ac:spMkLst>
            <pc:docMk/>
            <pc:sldMk cId="1578497681" sldId="262"/>
            <ac:spMk id="49" creationId="{DAF1966E-FD40-4A4A-B61B-C4DF7FA05F06}"/>
          </ac:spMkLst>
        </pc:spChg>
        <pc:spChg chg="add">
          <ac:chgData name="Philip Roussel" userId="18ce509a-4595-4798-a9d6-37dd845a08e3" providerId="ADAL" clId="{6957EA04-E5EB-4ABA-93CF-A033A4BD7941}" dt="2020-06-24T10:37:29.309" v="2507" actId="26606"/>
          <ac:spMkLst>
            <pc:docMk/>
            <pc:sldMk cId="1578497681" sldId="262"/>
            <ac:spMk id="50" creationId="{047BFA19-D45E-416B-A404-7AF2F3F27017}"/>
          </ac:spMkLst>
        </pc:spChg>
        <pc:spChg chg="add">
          <ac:chgData name="Philip Roussel" userId="18ce509a-4595-4798-a9d6-37dd845a08e3" providerId="ADAL" clId="{6957EA04-E5EB-4ABA-93CF-A033A4BD7941}" dt="2020-06-24T10:37:29.309" v="2507" actId="26606"/>
          <ac:spMkLst>
            <pc:docMk/>
            <pc:sldMk cId="1578497681" sldId="262"/>
            <ac:spMk id="51" creationId="{8E0105E7-23DB-4CF2-8258-FF47C7620F6E}"/>
          </ac:spMkLst>
        </pc:spChg>
        <pc:spChg chg="add">
          <ac:chgData name="Philip Roussel" userId="18ce509a-4595-4798-a9d6-37dd845a08e3" providerId="ADAL" clId="{6957EA04-E5EB-4ABA-93CF-A033A4BD7941}" dt="2020-06-24T10:37:29.309" v="2507" actId="26606"/>
          <ac:spMkLst>
            <pc:docMk/>
            <pc:sldMk cId="1578497681" sldId="262"/>
            <ac:spMk id="52" creationId="{074B4F7D-14B2-478B-8BF5-01E4E0C5D263}"/>
          </ac:spMkLst>
        </pc:spChg>
        <pc:spChg chg="add">
          <ac:chgData name="Philip Roussel" userId="18ce509a-4595-4798-a9d6-37dd845a08e3" providerId="ADAL" clId="{6957EA04-E5EB-4ABA-93CF-A033A4BD7941}" dt="2020-06-24T10:37:29.309" v="2507" actId="26606"/>
          <ac:spMkLst>
            <pc:docMk/>
            <pc:sldMk cId="1578497681" sldId="262"/>
            <ac:spMk id="53" creationId="{09D65C3C-718D-472D-B082-0495D3CC6917}"/>
          </ac:spMkLst>
        </pc:spChg>
        <pc:graphicFrameChg chg="add del">
          <ac:chgData name="Philip Roussel" userId="18ce509a-4595-4798-a9d6-37dd845a08e3" providerId="ADAL" clId="{6957EA04-E5EB-4ABA-93CF-A033A4BD7941}" dt="2020-06-24T10:37:14.964" v="2492" actId="26606"/>
          <ac:graphicFrameMkLst>
            <pc:docMk/>
            <pc:sldMk cId="1578497681" sldId="262"/>
            <ac:graphicFrameMk id="5" creationId="{035B52F4-B644-4905-9E16-7E520D2A4435}"/>
          </ac:graphicFrameMkLst>
        </pc:graphicFrameChg>
        <pc:graphicFrameChg chg="add del">
          <ac:chgData name="Philip Roussel" userId="18ce509a-4595-4798-a9d6-37dd845a08e3" providerId="ADAL" clId="{6957EA04-E5EB-4ABA-93CF-A033A4BD7941}" dt="2020-06-24T10:37:16.627" v="2494" actId="26606"/>
          <ac:graphicFrameMkLst>
            <pc:docMk/>
            <pc:sldMk cId="1578497681" sldId="262"/>
            <ac:graphicFrameMk id="18" creationId="{708C8B34-D76C-4462-B1E5-6BB3418395E8}"/>
          </ac:graphicFrameMkLst>
        </pc:graphicFrameChg>
        <pc:graphicFrameChg chg="add del">
          <ac:chgData name="Philip Roussel" userId="18ce509a-4595-4798-a9d6-37dd845a08e3" providerId="ADAL" clId="{6957EA04-E5EB-4ABA-93CF-A033A4BD7941}" dt="2020-06-24T10:37:18.459" v="2496" actId="26606"/>
          <ac:graphicFrameMkLst>
            <pc:docMk/>
            <pc:sldMk cId="1578497681" sldId="262"/>
            <ac:graphicFrameMk id="23" creationId="{F22B392F-4990-4090-AE84-A391314D2E50}"/>
          </ac:graphicFrameMkLst>
        </pc:graphicFrameChg>
        <pc:graphicFrameChg chg="add del">
          <ac:chgData name="Philip Roussel" userId="18ce509a-4595-4798-a9d6-37dd845a08e3" providerId="ADAL" clId="{6957EA04-E5EB-4ABA-93CF-A033A4BD7941}" dt="2020-06-24T10:37:19.221" v="2498" actId="26606"/>
          <ac:graphicFrameMkLst>
            <pc:docMk/>
            <pc:sldMk cId="1578497681" sldId="262"/>
            <ac:graphicFrameMk id="28" creationId="{035B52F4-B644-4905-9E16-7E520D2A4435}"/>
          </ac:graphicFrameMkLst>
        </pc:graphicFrameChg>
        <pc:graphicFrameChg chg="add del">
          <ac:chgData name="Philip Roussel" userId="18ce509a-4595-4798-a9d6-37dd845a08e3" providerId="ADAL" clId="{6957EA04-E5EB-4ABA-93CF-A033A4BD7941}" dt="2020-06-24T10:37:20.517" v="2500" actId="26606"/>
          <ac:graphicFrameMkLst>
            <pc:docMk/>
            <pc:sldMk cId="1578497681" sldId="262"/>
            <ac:graphicFrameMk id="33" creationId="{708C8B34-D76C-4462-B1E5-6BB3418395E8}"/>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902CD68-307E-4A15-B696-98F93756C1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B305F5-C3B7-49F5-BD72-3EFB6EE3337B}">
      <dgm:prSet/>
      <dgm:spPr/>
      <dgm:t>
        <a:bodyPr/>
        <a:lstStyle/>
        <a:p>
          <a:r>
            <a:rPr lang="en-GB"/>
            <a:t>This study is being carried out to help three distinct groups understand the best area of London to be</a:t>
          </a:r>
          <a:endParaRPr lang="en-US"/>
        </a:p>
      </dgm:t>
    </dgm:pt>
    <dgm:pt modelId="{694ACC43-608F-49FC-B48F-21099380BCC0}" type="parTrans" cxnId="{FE4E8A89-7A86-4EC7-B713-ED9A075FA414}">
      <dgm:prSet/>
      <dgm:spPr/>
      <dgm:t>
        <a:bodyPr/>
        <a:lstStyle/>
        <a:p>
          <a:endParaRPr lang="en-US"/>
        </a:p>
      </dgm:t>
    </dgm:pt>
    <dgm:pt modelId="{D5273FF3-3D74-4B03-B792-3BF2E3173F26}" type="sibTrans" cxnId="{FE4E8A89-7A86-4EC7-B713-ED9A075FA414}">
      <dgm:prSet/>
      <dgm:spPr/>
      <dgm:t>
        <a:bodyPr/>
        <a:lstStyle/>
        <a:p>
          <a:endParaRPr lang="en-US"/>
        </a:p>
      </dgm:t>
    </dgm:pt>
    <dgm:pt modelId="{9C04BC2B-67CE-48BD-9FCA-2EC76AA6D97B}">
      <dgm:prSet/>
      <dgm:spPr/>
      <dgm:t>
        <a:bodyPr/>
        <a:lstStyle/>
        <a:p>
          <a:r>
            <a:rPr lang="en-GB"/>
            <a:t>Tourists</a:t>
          </a:r>
          <a:endParaRPr lang="en-US"/>
        </a:p>
      </dgm:t>
    </dgm:pt>
    <dgm:pt modelId="{803D2739-E097-4188-B6E0-F4A652C9F9DE}" type="parTrans" cxnId="{19E30FBD-C16C-405F-9AB7-BE66F4F02D23}">
      <dgm:prSet/>
      <dgm:spPr/>
      <dgm:t>
        <a:bodyPr/>
        <a:lstStyle/>
        <a:p>
          <a:endParaRPr lang="en-US"/>
        </a:p>
      </dgm:t>
    </dgm:pt>
    <dgm:pt modelId="{08EF2D2E-D8EB-4C8D-BE00-2DB094728B87}" type="sibTrans" cxnId="{19E30FBD-C16C-405F-9AB7-BE66F4F02D23}">
      <dgm:prSet/>
      <dgm:spPr/>
      <dgm:t>
        <a:bodyPr/>
        <a:lstStyle/>
        <a:p>
          <a:endParaRPr lang="en-US"/>
        </a:p>
      </dgm:t>
    </dgm:pt>
    <dgm:pt modelId="{79A4C7D3-4120-495E-A525-9460F2C73011}">
      <dgm:prSet/>
      <dgm:spPr/>
      <dgm:t>
        <a:bodyPr/>
        <a:lstStyle/>
        <a:p>
          <a:r>
            <a:rPr lang="en-GB"/>
            <a:t>Residents</a:t>
          </a:r>
          <a:endParaRPr lang="en-US"/>
        </a:p>
      </dgm:t>
    </dgm:pt>
    <dgm:pt modelId="{605847C9-CD43-4F23-A245-81A11E362265}" type="parTrans" cxnId="{0DA8DF97-2165-44A6-BE0F-1F73C2EA618A}">
      <dgm:prSet/>
      <dgm:spPr/>
      <dgm:t>
        <a:bodyPr/>
        <a:lstStyle/>
        <a:p>
          <a:endParaRPr lang="en-US"/>
        </a:p>
      </dgm:t>
    </dgm:pt>
    <dgm:pt modelId="{EBCBEC23-C89B-4C16-BF14-2D7207DB2EAC}" type="sibTrans" cxnId="{0DA8DF97-2165-44A6-BE0F-1F73C2EA618A}">
      <dgm:prSet/>
      <dgm:spPr/>
      <dgm:t>
        <a:bodyPr/>
        <a:lstStyle/>
        <a:p>
          <a:endParaRPr lang="en-US"/>
        </a:p>
      </dgm:t>
    </dgm:pt>
    <dgm:pt modelId="{ACF348CD-7551-4038-A2E0-48C262722415}">
      <dgm:prSet/>
      <dgm:spPr/>
      <dgm:t>
        <a:bodyPr/>
        <a:lstStyle/>
        <a:p>
          <a:r>
            <a:rPr lang="en-GB"/>
            <a:t>Local Authorities</a:t>
          </a:r>
          <a:endParaRPr lang="en-US"/>
        </a:p>
      </dgm:t>
    </dgm:pt>
    <dgm:pt modelId="{8C9914FA-3316-43FE-AA5B-0E471F141A94}" type="parTrans" cxnId="{6ECBDBCD-7335-417D-804D-563D456D4F42}">
      <dgm:prSet/>
      <dgm:spPr/>
      <dgm:t>
        <a:bodyPr/>
        <a:lstStyle/>
        <a:p>
          <a:endParaRPr lang="en-US"/>
        </a:p>
      </dgm:t>
    </dgm:pt>
    <dgm:pt modelId="{7D509617-E0DF-4173-AC54-055FFA6FB329}" type="sibTrans" cxnId="{6ECBDBCD-7335-417D-804D-563D456D4F42}">
      <dgm:prSet/>
      <dgm:spPr/>
      <dgm:t>
        <a:bodyPr/>
        <a:lstStyle/>
        <a:p>
          <a:endParaRPr lang="en-US"/>
        </a:p>
      </dgm:t>
    </dgm:pt>
    <dgm:pt modelId="{0AD2A1CE-1AC5-4E40-871D-E37416B62D9E}">
      <dgm:prSet/>
      <dgm:spPr/>
      <dgm:t>
        <a:bodyPr/>
        <a:lstStyle/>
        <a:p>
          <a:r>
            <a:rPr lang="en-GB"/>
            <a:t>I will be able to identify to each group the reasons that a specific area is going to be most appropriate for them based on clusters of venues in Central London that are “sustainable” or “ethical”</a:t>
          </a:r>
          <a:endParaRPr lang="en-US"/>
        </a:p>
      </dgm:t>
    </dgm:pt>
    <dgm:pt modelId="{F3B43551-DBF7-4B70-A78A-746194C4E62B}" type="parTrans" cxnId="{CB09BB3B-A9EB-4384-9198-10D4C42D0247}">
      <dgm:prSet/>
      <dgm:spPr/>
      <dgm:t>
        <a:bodyPr/>
        <a:lstStyle/>
        <a:p>
          <a:endParaRPr lang="en-US"/>
        </a:p>
      </dgm:t>
    </dgm:pt>
    <dgm:pt modelId="{BDDA73F8-4905-4E50-860E-120A53193EAA}" type="sibTrans" cxnId="{CB09BB3B-A9EB-4384-9198-10D4C42D0247}">
      <dgm:prSet/>
      <dgm:spPr/>
      <dgm:t>
        <a:bodyPr/>
        <a:lstStyle/>
        <a:p>
          <a:endParaRPr lang="en-US"/>
        </a:p>
      </dgm:t>
    </dgm:pt>
    <dgm:pt modelId="{3E596AFE-0174-4916-835F-9EE5D2F51BBD}" type="pres">
      <dgm:prSet presAssocID="{8902CD68-307E-4A15-B696-98F93756C19D}" presName="root" presStyleCnt="0">
        <dgm:presLayoutVars>
          <dgm:dir/>
          <dgm:resizeHandles val="exact"/>
        </dgm:presLayoutVars>
      </dgm:prSet>
      <dgm:spPr/>
    </dgm:pt>
    <dgm:pt modelId="{2D546CF4-B079-4853-8E2D-FEDF5C16D2E8}" type="pres">
      <dgm:prSet presAssocID="{0FB305F5-C3B7-49F5-BD72-3EFB6EE3337B}" presName="compNode" presStyleCnt="0"/>
      <dgm:spPr/>
    </dgm:pt>
    <dgm:pt modelId="{28BEA736-7740-47A0-8F65-57E04BA3CF24}" type="pres">
      <dgm:prSet presAssocID="{0FB305F5-C3B7-49F5-BD72-3EFB6EE3337B}" presName="bgRect" presStyleLbl="bgShp" presStyleIdx="0" presStyleCnt="2"/>
      <dgm:spPr/>
    </dgm:pt>
    <dgm:pt modelId="{B3BF787F-B4D0-4878-A30C-79DB1B51A18C}" type="pres">
      <dgm:prSet presAssocID="{0FB305F5-C3B7-49F5-BD72-3EFB6EE333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2810E463-AC57-4AD4-903A-6886B8DB3A7D}" type="pres">
      <dgm:prSet presAssocID="{0FB305F5-C3B7-49F5-BD72-3EFB6EE3337B}" presName="spaceRect" presStyleCnt="0"/>
      <dgm:spPr/>
    </dgm:pt>
    <dgm:pt modelId="{5F2AE49F-ABB0-4521-8EEC-530C605139D9}" type="pres">
      <dgm:prSet presAssocID="{0FB305F5-C3B7-49F5-BD72-3EFB6EE3337B}" presName="parTx" presStyleLbl="revTx" presStyleIdx="0" presStyleCnt="3">
        <dgm:presLayoutVars>
          <dgm:chMax val="0"/>
          <dgm:chPref val="0"/>
        </dgm:presLayoutVars>
      </dgm:prSet>
      <dgm:spPr/>
    </dgm:pt>
    <dgm:pt modelId="{D558CF34-F3CF-4FC4-8E04-24A3C2E5C798}" type="pres">
      <dgm:prSet presAssocID="{0FB305F5-C3B7-49F5-BD72-3EFB6EE3337B}" presName="desTx" presStyleLbl="revTx" presStyleIdx="1" presStyleCnt="3">
        <dgm:presLayoutVars/>
      </dgm:prSet>
      <dgm:spPr/>
    </dgm:pt>
    <dgm:pt modelId="{704DF5AE-AEB9-4DA6-B080-2E7B941C8F0C}" type="pres">
      <dgm:prSet presAssocID="{D5273FF3-3D74-4B03-B792-3BF2E3173F26}" presName="sibTrans" presStyleCnt="0"/>
      <dgm:spPr/>
    </dgm:pt>
    <dgm:pt modelId="{AAE013DF-DAEA-4765-9339-E486740E71A7}" type="pres">
      <dgm:prSet presAssocID="{0AD2A1CE-1AC5-4E40-871D-E37416B62D9E}" presName="compNode" presStyleCnt="0"/>
      <dgm:spPr/>
    </dgm:pt>
    <dgm:pt modelId="{4E8FF1B9-772D-46EB-A9E7-0C985C7A44DB}" type="pres">
      <dgm:prSet presAssocID="{0AD2A1CE-1AC5-4E40-871D-E37416B62D9E}" presName="bgRect" presStyleLbl="bgShp" presStyleIdx="1" presStyleCnt="2"/>
      <dgm:spPr/>
    </dgm:pt>
    <dgm:pt modelId="{68B46E2F-61EE-4B7D-9D7F-4D5C01E984A8}" type="pres">
      <dgm:prSet presAssocID="{0AD2A1CE-1AC5-4E40-871D-E37416B62D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2836D991-191F-4772-BC80-FBFEE3AEC72F}" type="pres">
      <dgm:prSet presAssocID="{0AD2A1CE-1AC5-4E40-871D-E37416B62D9E}" presName="spaceRect" presStyleCnt="0"/>
      <dgm:spPr/>
    </dgm:pt>
    <dgm:pt modelId="{85059455-B106-43D5-9896-810F04787EE2}" type="pres">
      <dgm:prSet presAssocID="{0AD2A1CE-1AC5-4E40-871D-E37416B62D9E}" presName="parTx" presStyleLbl="revTx" presStyleIdx="2" presStyleCnt="3">
        <dgm:presLayoutVars>
          <dgm:chMax val="0"/>
          <dgm:chPref val="0"/>
        </dgm:presLayoutVars>
      </dgm:prSet>
      <dgm:spPr/>
    </dgm:pt>
  </dgm:ptLst>
  <dgm:cxnLst>
    <dgm:cxn modelId="{D3E52734-897D-4461-9D6F-AB8D08246BCB}" type="presOf" srcId="{0AD2A1CE-1AC5-4E40-871D-E37416B62D9E}" destId="{85059455-B106-43D5-9896-810F04787EE2}" srcOrd="0" destOrd="0" presId="urn:microsoft.com/office/officeart/2018/2/layout/IconVerticalSolidList"/>
    <dgm:cxn modelId="{CB09BB3B-A9EB-4384-9198-10D4C42D0247}" srcId="{8902CD68-307E-4A15-B696-98F93756C19D}" destId="{0AD2A1CE-1AC5-4E40-871D-E37416B62D9E}" srcOrd="1" destOrd="0" parTransId="{F3B43551-DBF7-4B70-A78A-746194C4E62B}" sibTransId="{BDDA73F8-4905-4E50-860E-120A53193EAA}"/>
    <dgm:cxn modelId="{768F014A-2D15-4C56-BDD8-22817777BE29}" type="presOf" srcId="{ACF348CD-7551-4038-A2E0-48C262722415}" destId="{D558CF34-F3CF-4FC4-8E04-24A3C2E5C798}" srcOrd="0" destOrd="2" presId="urn:microsoft.com/office/officeart/2018/2/layout/IconVerticalSolidList"/>
    <dgm:cxn modelId="{76B3AE6A-EEAB-4498-918F-53126DECF80A}" type="presOf" srcId="{0FB305F5-C3B7-49F5-BD72-3EFB6EE3337B}" destId="{5F2AE49F-ABB0-4521-8EEC-530C605139D9}" srcOrd="0" destOrd="0" presId="urn:microsoft.com/office/officeart/2018/2/layout/IconVerticalSolidList"/>
    <dgm:cxn modelId="{FE4E8A89-7A86-4EC7-B713-ED9A075FA414}" srcId="{8902CD68-307E-4A15-B696-98F93756C19D}" destId="{0FB305F5-C3B7-49F5-BD72-3EFB6EE3337B}" srcOrd="0" destOrd="0" parTransId="{694ACC43-608F-49FC-B48F-21099380BCC0}" sibTransId="{D5273FF3-3D74-4B03-B792-3BF2E3173F26}"/>
    <dgm:cxn modelId="{E0AFA794-FB90-4A6C-BA9E-8520E191B560}" type="presOf" srcId="{8902CD68-307E-4A15-B696-98F93756C19D}" destId="{3E596AFE-0174-4916-835F-9EE5D2F51BBD}" srcOrd="0" destOrd="0" presId="urn:microsoft.com/office/officeart/2018/2/layout/IconVerticalSolidList"/>
    <dgm:cxn modelId="{0DA8DF97-2165-44A6-BE0F-1F73C2EA618A}" srcId="{0FB305F5-C3B7-49F5-BD72-3EFB6EE3337B}" destId="{79A4C7D3-4120-495E-A525-9460F2C73011}" srcOrd="1" destOrd="0" parTransId="{605847C9-CD43-4F23-A245-81A11E362265}" sibTransId="{EBCBEC23-C89B-4C16-BF14-2D7207DB2EAC}"/>
    <dgm:cxn modelId="{655F019B-CBCF-42E9-9066-6DEC35BF85F6}" type="presOf" srcId="{79A4C7D3-4120-495E-A525-9460F2C73011}" destId="{D558CF34-F3CF-4FC4-8E04-24A3C2E5C798}" srcOrd="0" destOrd="1" presId="urn:microsoft.com/office/officeart/2018/2/layout/IconVerticalSolidList"/>
    <dgm:cxn modelId="{19E30FBD-C16C-405F-9AB7-BE66F4F02D23}" srcId="{0FB305F5-C3B7-49F5-BD72-3EFB6EE3337B}" destId="{9C04BC2B-67CE-48BD-9FCA-2EC76AA6D97B}" srcOrd="0" destOrd="0" parTransId="{803D2739-E097-4188-B6E0-F4A652C9F9DE}" sibTransId="{08EF2D2E-D8EB-4C8D-BE00-2DB094728B87}"/>
    <dgm:cxn modelId="{6ECBDBCD-7335-417D-804D-563D456D4F42}" srcId="{0FB305F5-C3B7-49F5-BD72-3EFB6EE3337B}" destId="{ACF348CD-7551-4038-A2E0-48C262722415}" srcOrd="2" destOrd="0" parTransId="{8C9914FA-3316-43FE-AA5B-0E471F141A94}" sibTransId="{7D509617-E0DF-4173-AC54-055FFA6FB329}"/>
    <dgm:cxn modelId="{1162BADC-AF43-442D-8A41-9741B3F45815}" type="presOf" srcId="{9C04BC2B-67CE-48BD-9FCA-2EC76AA6D97B}" destId="{D558CF34-F3CF-4FC4-8E04-24A3C2E5C798}" srcOrd="0" destOrd="0" presId="urn:microsoft.com/office/officeart/2018/2/layout/IconVerticalSolidList"/>
    <dgm:cxn modelId="{96575CA2-76E8-4247-AC2C-4C142D1653FA}" type="presParOf" srcId="{3E596AFE-0174-4916-835F-9EE5D2F51BBD}" destId="{2D546CF4-B079-4853-8E2D-FEDF5C16D2E8}" srcOrd="0" destOrd="0" presId="urn:microsoft.com/office/officeart/2018/2/layout/IconVerticalSolidList"/>
    <dgm:cxn modelId="{2DF4753A-0D86-4A4D-B21C-36B8F763EABF}" type="presParOf" srcId="{2D546CF4-B079-4853-8E2D-FEDF5C16D2E8}" destId="{28BEA736-7740-47A0-8F65-57E04BA3CF24}" srcOrd="0" destOrd="0" presId="urn:microsoft.com/office/officeart/2018/2/layout/IconVerticalSolidList"/>
    <dgm:cxn modelId="{4A8E59EF-58D9-4467-8D5F-7271EA25E2C9}" type="presParOf" srcId="{2D546CF4-B079-4853-8E2D-FEDF5C16D2E8}" destId="{B3BF787F-B4D0-4878-A30C-79DB1B51A18C}" srcOrd="1" destOrd="0" presId="urn:microsoft.com/office/officeart/2018/2/layout/IconVerticalSolidList"/>
    <dgm:cxn modelId="{25B85667-6C75-47B8-85CA-9D44A0F3F1A9}" type="presParOf" srcId="{2D546CF4-B079-4853-8E2D-FEDF5C16D2E8}" destId="{2810E463-AC57-4AD4-903A-6886B8DB3A7D}" srcOrd="2" destOrd="0" presId="urn:microsoft.com/office/officeart/2018/2/layout/IconVerticalSolidList"/>
    <dgm:cxn modelId="{FB2BCB73-5224-42CE-91F5-E2E37434271E}" type="presParOf" srcId="{2D546CF4-B079-4853-8E2D-FEDF5C16D2E8}" destId="{5F2AE49F-ABB0-4521-8EEC-530C605139D9}" srcOrd="3" destOrd="0" presId="urn:microsoft.com/office/officeart/2018/2/layout/IconVerticalSolidList"/>
    <dgm:cxn modelId="{950BE379-F8E3-4FED-91A5-2368855671EC}" type="presParOf" srcId="{2D546CF4-B079-4853-8E2D-FEDF5C16D2E8}" destId="{D558CF34-F3CF-4FC4-8E04-24A3C2E5C798}" srcOrd="4" destOrd="0" presId="urn:microsoft.com/office/officeart/2018/2/layout/IconVerticalSolidList"/>
    <dgm:cxn modelId="{962428B7-8DCB-414A-BA02-09A8277534DF}" type="presParOf" srcId="{3E596AFE-0174-4916-835F-9EE5D2F51BBD}" destId="{704DF5AE-AEB9-4DA6-B080-2E7B941C8F0C}" srcOrd="1" destOrd="0" presId="urn:microsoft.com/office/officeart/2018/2/layout/IconVerticalSolidList"/>
    <dgm:cxn modelId="{29FC246D-2FD0-4612-9433-AB635986A9A3}" type="presParOf" srcId="{3E596AFE-0174-4916-835F-9EE5D2F51BBD}" destId="{AAE013DF-DAEA-4765-9339-E486740E71A7}" srcOrd="2" destOrd="0" presId="urn:microsoft.com/office/officeart/2018/2/layout/IconVerticalSolidList"/>
    <dgm:cxn modelId="{400DFB28-1A95-4A97-86E6-F7EF390B1BC2}" type="presParOf" srcId="{AAE013DF-DAEA-4765-9339-E486740E71A7}" destId="{4E8FF1B9-772D-46EB-A9E7-0C985C7A44DB}" srcOrd="0" destOrd="0" presId="urn:microsoft.com/office/officeart/2018/2/layout/IconVerticalSolidList"/>
    <dgm:cxn modelId="{0CD3DC69-D509-400C-8564-C33068BBC38C}" type="presParOf" srcId="{AAE013DF-DAEA-4765-9339-E486740E71A7}" destId="{68B46E2F-61EE-4B7D-9D7F-4D5C01E984A8}" srcOrd="1" destOrd="0" presId="urn:microsoft.com/office/officeart/2018/2/layout/IconVerticalSolidList"/>
    <dgm:cxn modelId="{5A97181B-0903-4D7C-AF9D-78C0AABEA8B6}" type="presParOf" srcId="{AAE013DF-DAEA-4765-9339-E486740E71A7}" destId="{2836D991-191F-4772-BC80-FBFEE3AEC72F}" srcOrd="2" destOrd="0" presId="urn:microsoft.com/office/officeart/2018/2/layout/IconVerticalSolidList"/>
    <dgm:cxn modelId="{B4153AEB-ECC5-42DC-B4E7-8133F0F0413B}" type="presParOf" srcId="{AAE013DF-DAEA-4765-9339-E486740E71A7}" destId="{85059455-B106-43D5-9896-810F04787E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AD4EB1-63E1-4255-94BB-4903852F4AD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E23AC6-341E-4FE0-9B66-7264EBF61FA8}">
      <dgm:prSet/>
      <dgm:spPr/>
      <dgm:t>
        <a:bodyPr/>
        <a:lstStyle/>
        <a:p>
          <a:r>
            <a:rPr lang="en-GB"/>
            <a:t>Tourists – The most appropriate area to focus their shopping is Mayfair, however they should consider venturing into the other 2 areas also</a:t>
          </a:r>
          <a:endParaRPr lang="en-US"/>
        </a:p>
      </dgm:t>
    </dgm:pt>
    <dgm:pt modelId="{3A5A24FC-ACDC-464E-A5C5-CE2484D48D04}" type="parTrans" cxnId="{CFB3559B-8E01-4E0D-BEF3-7B05E1128C28}">
      <dgm:prSet/>
      <dgm:spPr/>
      <dgm:t>
        <a:bodyPr/>
        <a:lstStyle/>
        <a:p>
          <a:endParaRPr lang="en-US"/>
        </a:p>
      </dgm:t>
    </dgm:pt>
    <dgm:pt modelId="{2171694C-B9E2-4CD0-9143-EF7E70CFE629}" type="sibTrans" cxnId="{CFB3559B-8E01-4E0D-BEF3-7B05E1128C28}">
      <dgm:prSet/>
      <dgm:spPr/>
      <dgm:t>
        <a:bodyPr/>
        <a:lstStyle/>
        <a:p>
          <a:endParaRPr lang="en-US"/>
        </a:p>
      </dgm:t>
    </dgm:pt>
    <dgm:pt modelId="{159B5C99-46B7-4A93-80E2-5F2EB85383F4}">
      <dgm:prSet/>
      <dgm:spPr/>
      <dgm:t>
        <a:bodyPr/>
        <a:lstStyle/>
        <a:p>
          <a:r>
            <a:rPr lang="en-GB"/>
            <a:t>Residents – They should focus house search efforts in Shoreditch and Southwark, due the high density of populations in these areas as well as access to sustainable venues</a:t>
          </a:r>
          <a:endParaRPr lang="en-US"/>
        </a:p>
      </dgm:t>
    </dgm:pt>
    <dgm:pt modelId="{57A2CED9-DC88-468F-8402-8139F81D39EA}" type="parTrans" cxnId="{5E42F2C8-47DF-4964-A2F0-50A3F681AB32}">
      <dgm:prSet/>
      <dgm:spPr/>
      <dgm:t>
        <a:bodyPr/>
        <a:lstStyle/>
        <a:p>
          <a:endParaRPr lang="en-US"/>
        </a:p>
      </dgm:t>
    </dgm:pt>
    <dgm:pt modelId="{9807771E-9416-42EF-9AEB-9A7D471053A3}" type="sibTrans" cxnId="{5E42F2C8-47DF-4964-A2F0-50A3F681AB32}">
      <dgm:prSet/>
      <dgm:spPr/>
      <dgm:t>
        <a:bodyPr/>
        <a:lstStyle/>
        <a:p>
          <a:endParaRPr lang="en-US"/>
        </a:p>
      </dgm:t>
    </dgm:pt>
    <dgm:pt modelId="{F54FCB9C-2E6B-48BA-AD50-4A9953EFFE9D}">
      <dgm:prSet/>
      <dgm:spPr/>
      <dgm:t>
        <a:bodyPr/>
        <a:lstStyle/>
        <a:p>
          <a:r>
            <a:rPr lang="en-GB"/>
            <a:t>Local Authorities – They should focus any initiatives to grow sustainable and ethical business in all 3 of the core areas identified</a:t>
          </a:r>
          <a:endParaRPr lang="en-US"/>
        </a:p>
      </dgm:t>
    </dgm:pt>
    <dgm:pt modelId="{2701C379-0ACE-49D5-B70F-50A50070E735}" type="parTrans" cxnId="{AB23BB24-69F9-4A27-9FDD-190EAA46DB61}">
      <dgm:prSet/>
      <dgm:spPr/>
      <dgm:t>
        <a:bodyPr/>
        <a:lstStyle/>
        <a:p>
          <a:endParaRPr lang="en-US"/>
        </a:p>
      </dgm:t>
    </dgm:pt>
    <dgm:pt modelId="{CF518C7F-546A-4245-B6B9-840FBEC78105}" type="sibTrans" cxnId="{AB23BB24-69F9-4A27-9FDD-190EAA46DB61}">
      <dgm:prSet/>
      <dgm:spPr/>
      <dgm:t>
        <a:bodyPr/>
        <a:lstStyle/>
        <a:p>
          <a:endParaRPr lang="en-US"/>
        </a:p>
      </dgm:t>
    </dgm:pt>
    <dgm:pt modelId="{E102914C-8329-4E3C-A1C9-1862CF7E96E3}" type="pres">
      <dgm:prSet presAssocID="{FBAD4EB1-63E1-4255-94BB-4903852F4AD5}" presName="root" presStyleCnt="0">
        <dgm:presLayoutVars>
          <dgm:dir/>
          <dgm:resizeHandles val="exact"/>
        </dgm:presLayoutVars>
      </dgm:prSet>
      <dgm:spPr/>
    </dgm:pt>
    <dgm:pt modelId="{E96BE6EC-0540-47DC-9A9C-6C76CC914BD6}" type="pres">
      <dgm:prSet presAssocID="{2FE23AC6-341E-4FE0-9B66-7264EBF61FA8}" presName="compNode" presStyleCnt="0"/>
      <dgm:spPr/>
    </dgm:pt>
    <dgm:pt modelId="{F1D650EF-C629-4153-9E14-F0D65B9C9B07}" type="pres">
      <dgm:prSet presAssocID="{2FE23AC6-341E-4FE0-9B66-7264EBF61FA8}" presName="bgRect" presStyleLbl="bgShp" presStyleIdx="0" presStyleCnt="3"/>
      <dgm:spPr/>
    </dgm:pt>
    <dgm:pt modelId="{4965FF4A-F902-49FC-B1B6-019B294DA821}" type="pres">
      <dgm:prSet presAssocID="{2FE23AC6-341E-4FE0-9B66-7264EBF61F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FB0175C1-E851-41B7-93D9-F5CCBB9607A1}" type="pres">
      <dgm:prSet presAssocID="{2FE23AC6-341E-4FE0-9B66-7264EBF61FA8}" presName="spaceRect" presStyleCnt="0"/>
      <dgm:spPr/>
    </dgm:pt>
    <dgm:pt modelId="{92564E61-E9CE-4161-946E-068398EA0830}" type="pres">
      <dgm:prSet presAssocID="{2FE23AC6-341E-4FE0-9B66-7264EBF61FA8}" presName="parTx" presStyleLbl="revTx" presStyleIdx="0" presStyleCnt="3">
        <dgm:presLayoutVars>
          <dgm:chMax val="0"/>
          <dgm:chPref val="0"/>
        </dgm:presLayoutVars>
      </dgm:prSet>
      <dgm:spPr/>
    </dgm:pt>
    <dgm:pt modelId="{65ADD609-467B-4D13-A87C-66ECD4BBCCF4}" type="pres">
      <dgm:prSet presAssocID="{2171694C-B9E2-4CD0-9143-EF7E70CFE629}" presName="sibTrans" presStyleCnt="0"/>
      <dgm:spPr/>
    </dgm:pt>
    <dgm:pt modelId="{3D4CD76F-C948-4B86-ACFB-82A61F1804FD}" type="pres">
      <dgm:prSet presAssocID="{159B5C99-46B7-4A93-80E2-5F2EB85383F4}" presName="compNode" presStyleCnt="0"/>
      <dgm:spPr/>
    </dgm:pt>
    <dgm:pt modelId="{85C17870-C631-44BE-B8DF-2E84C3EEE670}" type="pres">
      <dgm:prSet presAssocID="{159B5C99-46B7-4A93-80E2-5F2EB85383F4}" presName="bgRect" presStyleLbl="bgShp" presStyleIdx="1" presStyleCnt="3"/>
      <dgm:spPr/>
    </dgm:pt>
    <dgm:pt modelId="{0793BA00-387C-4857-A819-90B7FE4E861C}" type="pres">
      <dgm:prSet presAssocID="{159B5C99-46B7-4A93-80E2-5F2EB8538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CE810D09-63D8-4B59-8362-A1E14B2CEA21}" type="pres">
      <dgm:prSet presAssocID="{159B5C99-46B7-4A93-80E2-5F2EB85383F4}" presName="spaceRect" presStyleCnt="0"/>
      <dgm:spPr/>
    </dgm:pt>
    <dgm:pt modelId="{A3D2035B-3CAC-4728-B430-1616337A9432}" type="pres">
      <dgm:prSet presAssocID="{159B5C99-46B7-4A93-80E2-5F2EB85383F4}" presName="parTx" presStyleLbl="revTx" presStyleIdx="1" presStyleCnt="3">
        <dgm:presLayoutVars>
          <dgm:chMax val="0"/>
          <dgm:chPref val="0"/>
        </dgm:presLayoutVars>
      </dgm:prSet>
      <dgm:spPr/>
    </dgm:pt>
    <dgm:pt modelId="{90DFCB47-3076-4DA9-8040-2C47ED598523}" type="pres">
      <dgm:prSet presAssocID="{9807771E-9416-42EF-9AEB-9A7D471053A3}" presName="sibTrans" presStyleCnt="0"/>
      <dgm:spPr/>
    </dgm:pt>
    <dgm:pt modelId="{46AF5CA4-4724-4023-8042-795FF33DFB82}" type="pres">
      <dgm:prSet presAssocID="{F54FCB9C-2E6B-48BA-AD50-4A9953EFFE9D}" presName="compNode" presStyleCnt="0"/>
      <dgm:spPr/>
    </dgm:pt>
    <dgm:pt modelId="{B6A8F4CD-0E70-47D2-BA85-33D5B822400E}" type="pres">
      <dgm:prSet presAssocID="{F54FCB9C-2E6B-48BA-AD50-4A9953EFFE9D}" presName="bgRect" presStyleLbl="bgShp" presStyleIdx="2" presStyleCnt="3"/>
      <dgm:spPr/>
    </dgm:pt>
    <dgm:pt modelId="{DB87C491-F385-4868-8611-FBE34E8CBAE4}" type="pres">
      <dgm:prSet presAssocID="{F54FCB9C-2E6B-48BA-AD50-4A9953EFFE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46B40E69-720E-4C75-BDE5-C43C9F8F433B}" type="pres">
      <dgm:prSet presAssocID="{F54FCB9C-2E6B-48BA-AD50-4A9953EFFE9D}" presName="spaceRect" presStyleCnt="0"/>
      <dgm:spPr/>
    </dgm:pt>
    <dgm:pt modelId="{AC366AED-6BD9-4895-97C0-4DA7874B17F6}" type="pres">
      <dgm:prSet presAssocID="{F54FCB9C-2E6B-48BA-AD50-4A9953EFFE9D}" presName="parTx" presStyleLbl="revTx" presStyleIdx="2" presStyleCnt="3">
        <dgm:presLayoutVars>
          <dgm:chMax val="0"/>
          <dgm:chPref val="0"/>
        </dgm:presLayoutVars>
      </dgm:prSet>
      <dgm:spPr/>
    </dgm:pt>
  </dgm:ptLst>
  <dgm:cxnLst>
    <dgm:cxn modelId="{87FD930F-2191-4925-81C8-8494AAA248AD}" type="presOf" srcId="{F54FCB9C-2E6B-48BA-AD50-4A9953EFFE9D}" destId="{AC366AED-6BD9-4895-97C0-4DA7874B17F6}" srcOrd="0" destOrd="0" presId="urn:microsoft.com/office/officeart/2018/2/layout/IconVerticalSolidList"/>
    <dgm:cxn modelId="{AB23BB24-69F9-4A27-9FDD-190EAA46DB61}" srcId="{FBAD4EB1-63E1-4255-94BB-4903852F4AD5}" destId="{F54FCB9C-2E6B-48BA-AD50-4A9953EFFE9D}" srcOrd="2" destOrd="0" parTransId="{2701C379-0ACE-49D5-B70F-50A50070E735}" sibTransId="{CF518C7F-546A-4245-B6B9-840FBEC78105}"/>
    <dgm:cxn modelId="{0B9E3945-0352-4A42-9173-8B61350BEC3D}" type="presOf" srcId="{FBAD4EB1-63E1-4255-94BB-4903852F4AD5}" destId="{E102914C-8329-4E3C-A1C9-1862CF7E96E3}" srcOrd="0" destOrd="0" presId="urn:microsoft.com/office/officeart/2018/2/layout/IconVerticalSolidList"/>
    <dgm:cxn modelId="{FEF7F671-F0D0-4F21-91E6-6C0F514FC8D5}" type="presOf" srcId="{2FE23AC6-341E-4FE0-9B66-7264EBF61FA8}" destId="{92564E61-E9CE-4161-946E-068398EA0830}" srcOrd="0" destOrd="0" presId="urn:microsoft.com/office/officeart/2018/2/layout/IconVerticalSolidList"/>
    <dgm:cxn modelId="{CFB3559B-8E01-4E0D-BEF3-7B05E1128C28}" srcId="{FBAD4EB1-63E1-4255-94BB-4903852F4AD5}" destId="{2FE23AC6-341E-4FE0-9B66-7264EBF61FA8}" srcOrd="0" destOrd="0" parTransId="{3A5A24FC-ACDC-464E-A5C5-CE2484D48D04}" sibTransId="{2171694C-B9E2-4CD0-9143-EF7E70CFE629}"/>
    <dgm:cxn modelId="{CECD82B1-6B07-4151-B5C9-E136CF1ED538}" type="presOf" srcId="{159B5C99-46B7-4A93-80E2-5F2EB85383F4}" destId="{A3D2035B-3CAC-4728-B430-1616337A9432}" srcOrd="0" destOrd="0" presId="urn:microsoft.com/office/officeart/2018/2/layout/IconVerticalSolidList"/>
    <dgm:cxn modelId="{5E42F2C8-47DF-4964-A2F0-50A3F681AB32}" srcId="{FBAD4EB1-63E1-4255-94BB-4903852F4AD5}" destId="{159B5C99-46B7-4A93-80E2-5F2EB85383F4}" srcOrd="1" destOrd="0" parTransId="{57A2CED9-DC88-468F-8402-8139F81D39EA}" sibTransId="{9807771E-9416-42EF-9AEB-9A7D471053A3}"/>
    <dgm:cxn modelId="{66E15AF4-7C81-44EA-8479-44252E35E19C}" type="presParOf" srcId="{E102914C-8329-4E3C-A1C9-1862CF7E96E3}" destId="{E96BE6EC-0540-47DC-9A9C-6C76CC914BD6}" srcOrd="0" destOrd="0" presId="urn:microsoft.com/office/officeart/2018/2/layout/IconVerticalSolidList"/>
    <dgm:cxn modelId="{EDA6A6E2-6038-4D9C-AC14-704E050FE626}" type="presParOf" srcId="{E96BE6EC-0540-47DC-9A9C-6C76CC914BD6}" destId="{F1D650EF-C629-4153-9E14-F0D65B9C9B07}" srcOrd="0" destOrd="0" presId="urn:microsoft.com/office/officeart/2018/2/layout/IconVerticalSolidList"/>
    <dgm:cxn modelId="{82393C66-5F57-45C4-987F-9FB65B76013E}" type="presParOf" srcId="{E96BE6EC-0540-47DC-9A9C-6C76CC914BD6}" destId="{4965FF4A-F902-49FC-B1B6-019B294DA821}" srcOrd="1" destOrd="0" presId="urn:microsoft.com/office/officeart/2018/2/layout/IconVerticalSolidList"/>
    <dgm:cxn modelId="{8797CBC4-59D1-4FC0-A6B7-53C90F7F92AF}" type="presParOf" srcId="{E96BE6EC-0540-47DC-9A9C-6C76CC914BD6}" destId="{FB0175C1-E851-41B7-93D9-F5CCBB9607A1}" srcOrd="2" destOrd="0" presId="urn:microsoft.com/office/officeart/2018/2/layout/IconVerticalSolidList"/>
    <dgm:cxn modelId="{507D4799-9C6E-4775-B355-220D5CF2DF72}" type="presParOf" srcId="{E96BE6EC-0540-47DC-9A9C-6C76CC914BD6}" destId="{92564E61-E9CE-4161-946E-068398EA0830}" srcOrd="3" destOrd="0" presId="urn:microsoft.com/office/officeart/2018/2/layout/IconVerticalSolidList"/>
    <dgm:cxn modelId="{551A7CBA-3288-4E9B-9B46-6DD34CBB6586}" type="presParOf" srcId="{E102914C-8329-4E3C-A1C9-1862CF7E96E3}" destId="{65ADD609-467B-4D13-A87C-66ECD4BBCCF4}" srcOrd="1" destOrd="0" presId="urn:microsoft.com/office/officeart/2018/2/layout/IconVerticalSolidList"/>
    <dgm:cxn modelId="{F016CB8C-6F7B-43DD-BFCB-137A7EBB4A30}" type="presParOf" srcId="{E102914C-8329-4E3C-A1C9-1862CF7E96E3}" destId="{3D4CD76F-C948-4B86-ACFB-82A61F1804FD}" srcOrd="2" destOrd="0" presId="urn:microsoft.com/office/officeart/2018/2/layout/IconVerticalSolidList"/>
    <dgm:cxn modelId="{EB193234-E17C-45EF-9799-C3AA949F4F6C}" type="presParOf" srcId="{3D4CD76F-C948-4B86-ACFB-82A61F1804FD}" destId="{85C17870-C631-44BE-B8DF-2E84C3EEE670}" srcOrd="0" destOrd="0" presId="urn:microsoft.com/office/officeart/2018/2/layout/IconVerticalSolidList"/>
    <dgm:cxn modelId="{6DED25C5-F49D-47E2-933C-BE0748CA0EFF}" type="presParOf" srcId="{3D4CD76F-C948-4B86-ACFB-82A61F1804FD}" destId="{0793BA00-387C-4857-A819-90B7FE4E861C}" srcOrd="1" destOrd="0" presId="urn:microsoft.com/office/officeart/2018/2/layout/IconVerticalSolidList"/>
    <dgm:cxn modelId="{1597EB65-4B09-43BE-ADFB-9564A65BFCF1}" type="presParOf" srcId="{3D4CD76F-C948-4B86-ACFB-82A61F1804FD}" destId="{CE810D09-63D8-4B59-8362-A1E14B2CEA21}" srcOrd="2" destOrd="0" presId="urn:microsoft.com/office/officeart/2018/2/layout/IconVerticalSolidList"/>
    <dgm:cxn modelId="{B13AF1CE-C8DC-410D-A068-FF492395AC14}" type="presParOf" srcId="{3D4CD76F-C948-4B86-ACFB-82A61F1804FD}" destId="{A3D2035B-3CAC-4728-B430-1616337A9432}" srcOrd="3" destOrd="0" presId="urn:microsoft.com/office/officeart/2018/2/layout/IconVerticalSolidList"/>
    <dgm:cxn modelId="{6AAD6598-51A1-49DE-A208-B917D45F4CCA}" type="presParOf" srcId="{E102914C-8329-4E3C-A1C9-1862CF7E96E3}" destId="{90DFCB47-3076-4DA9-8040-2C47ED598523}" srcOrd="3" destOrd="0" presId="urn:microsoft.com/office/officeart/2018/2/layout/IconVerticalSolidList"/>
    <dgm:cxn modelId="{75DA8319-8EF7-4B72-BC38-7433E2B1CA69}" type="presParOf" srcId="{E102914C-8329-4E3C-A1C9-1862CF7E96E3}" destId="{46AF5CA4-4724-4023-8042-795FF33DFB82}" srcOrd="4" destOrd="0" presId="urn:microsoft.com/office/officeart/2018/2/layout/IconVerticalSolidList"/>
    <dgm:cxn modelId="{A6BB4485-8BDC-4F23-976B-4AC4953A5C72}" type="presParOf" srcId="{46AF5CA4-4724-4023-8042-795FF33DFB82}" destId="{B6A8F4CD-0E70-47D2-BA85-33D5B822400E}" srcOrd="0" destOrd="0" presId="urn:microsoft.com/office/officeart/2018/2/layout/IconVerticalSolidList"/>
    <dgm:cxn modelId="{4AEE9099-346E-4356-9BE0-4BE9674A88A4}" type="presParOf" srcId="{46AF5CA4-4724-4023-8042-795FF33DFB82}" destId="{DB87C491-F385-4868-8611-FBE34E8CBAE4}" srcOrd="1" destOrd="0" presId="urn:microsoft.com/office/officeart/2018/2/layout/IconVerticalSolidList"/>
    <dgm:cxn modelId="{08A382BD-3758-4DC0-A1E5-C72DB6A264E7}" type="presParOf" srcId="{46AF5CA4-4724-4023-8042-795FF33DFB82}" destId="{46B40E69-720E-4C75-BDE5-C43C9F8F433B}" srcOrd="2" destOrd="0" presId="urn:microsoft.com/office/officeart/2018/2/layout/IconVerticalSolidList"/>
    <dgm:cxn modelId="{881326F7-1CC0-47CA-8856-C00137616CC7}" type="presParOf" srcId="{46AF5CA4-4724-4023-8042-795FF33DFB82}" destId="{AC366AED-6BD9-4895-97C0-4DA7874B17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EA736-7740-47A0-8F65-57E04BA3CF24}">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F787F-B4D0-4878-A30C-79DB1B51A18C}">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2AE49F-ABB0-4521-8EEC-530C605139D9}">
      <dsp:nvSpPr>
        <dsp:cNvPr id="0" name=""/>
        <dsp:cNvSpPr/>
      </dsp:nvSpPr>
      <dsp:spPr>
        <a:xfrm>
          <a:off x="1571524" y="737006"/>
          <a:ext cx="4727905"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022350">
            <a:lnSpc>
              <a:spcPct val="90000"/>
            </a:lnSpc>
            <a:spcBef>
              <a:spcPct val="0"/>
            </a:spcBef>
            <a:spcAft>
              <a:spcPct val="35000"/>
            </a:spcAft>
            <a:buNone/>
          </a:pPr>
          <a:r>
            <a:rPr lang="en-GB" sz="2300" kern="1200"/>
            <a:t>This study is being carried out to help three distinct groups understand the best area of London to be</a:t>
          </a:r>
          <a:endParaRPr lang="en-US" sz="2300" kern="1200"/>
        </a:p>
      </dsp:txBody>
      <dsp:txXfrm>
        <a:off x="1571524" y="737006"/>
        <a:ext cx="4727905" cy="1360627"/>
      </dsp:txXfrm>
    </dsp:sp>
    <dsp:sp modelId="{D558CF34-F3CF-4FC4-8E04-24A3C2E5C798}">
      <dsp:nvSpPr>
        <dsp:cNvPr id="0" name=""/>
        <dsp:cNvSpPr/>
      </dsp:nvSpPr>
      <dsp:spPr>
        <a:xfrm>
          <a:off x="6299429" y="737006"/>
          <a:ext cx="4207026"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755650">
            <a:lnSpc>
              <a:spcPct val="90000"/>
            </a:lnSpc>
            <a:spcBef>
              <a:spcPct val="0"/>
            </a:spcBef>
            <a:spcAft>
              <a:spcPct val="35000"/>
            </a:spcAft>
            <a:buNone/>
          </a:pPr>
          <a:r>
            <a:rPr lang="en-GB" sz="1700" kern="1200"/>
            <a:t>Tourists</a:t>
          </a:r>
          <a:endParaRPr lang="en-US" sz="1700" kern="1200"/>
        </a:p>
        <a:p>
          <a:pPr marL="0" lvl="0" indent="0" algn="l" defTabSz="755650">
            <a:lnSpc>
              <a:spcPct val="90000"/>
            </a:lnSpc>
            <a:spcBef>
              <a:spcPct val="0"/>
            </a:spcBef>
            <a:spcAft>
              <a:spcPct val="35000"/>
            </a:spcAft>
            <a:buNone/>
          </a:pPr>
          <a:r>
            <a:rPr lang="en-GB" sz="1700" kern="1200"/>
            <a:t>Residents</a:t>
          </a:r>
          <a:endParaRPr lang="en-US" sz="1700" kern="1200"/>
        </a:p>
        <a:p>
          <a:pPr marL="0" lvl="0" indent="0" algn="l" defTabSz="755650">
            <a:lnSpc>
              <a:spcPct val="90000"/>
            </a:lnSpc>
            <a:spcBef>
              <a:spcPct val="0"/>
            </a:spcBef>
            <a:spcAft>
              <a:spcPct val="35000"/>
            </a:spcAft>
            <a:buNone/>
          </a:pPr>
          <a:r>
            <a:rPr lang="en-GB" sz="1700" kern="1200"/>
            <a:t>Local Authorities</a:t>
          </a:r>
          <a:endParaRPr lang="en-US" sz="1700" kern="1200"/>
        </a:p>
      </dsp:txBody>
      <dsp:txXfrm>
        <a:off x="6299429" y="737006"/>
        <a:ext cx="4207026" cy="1360627"/>
      </dsp:txXfrm>
    </dsp:sp>
    <dsp:sp modelId="{4E8FF1B9-772D-46EB-A9E7-0C985C7A44DB}">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46E2F-61EE-4B7D-9D7F-4D5C01E984A8}">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59455-B106-43D5-9896-810F04787EE2}">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022350">
            <a:lnSpc>
              <a:spcPct val="90000"/>
            </a:lnSpc>
            <a:spcBef>
              <a:spcPct val="0"/>
            </a:spcBef>
            <a:spcAft>
              <a:spcPct val="35000"/>
            </a:spcAft>
            <a:buNone/>
          </a:pPr>
          <a:r>
            <a:rPr lang="en-GB" sz="2300" kern="1200"/>
            <a:t>I will be able to identify to each group the reasons that a specific area is going to be most appropriate for them based on clusters of venues in Central London that are “sustainable” or “ethical”</a:t>
          </a:r>
          <a:endParaRPr lang="en-US" sz="2300" kern="1200"/>
        </a:p>
      </dsp:txBody>
      <dsp:txXfrm>
        <a:off x="1571524" y="2437790"/>
        <a:ext cx="8934931" cy="1360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650EF-C629-4153-9E14-F0D65B9C9B07}">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5FF4A-F902-49FC-B1B6-019B294DA821}">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64E61-E9CE-4161-946E-068398EA0830}">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GB" sz="2400" kern="1200"/>
            <a:t>Tourists – The most appropriate area to focus their shopping is Mayfair, however they should consider venturing into the other 2 areas also</a:t>
          </a:r>
          <a:endParaRPr lang="en-US" sz="2400" kern="1200"/>
        </a:p>
      </dsp:txBody>
      <dsp:txXfrm>
        <a:off x="1512662" y="559"/>
        <a:ext cx="8993793" cy="1309664"/>
      </dsp:txXfrm>
    </dsp:sp>
    <dsp:sp modelId="{85C17870-C631-44BE-B8DF-2E84C3EEE670}">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93BA00-387C-4857-A819-90B7FE4E861C}">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D2035B-3CAC-4728-B430-1616337A9432}">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GB" sz="2400" kern="1200"/>
            <a:t>Residents – They should focus house search efforts in Shoreditch and Southwark, due the high density of populations in these areas as well as access to sustainable venues</a:t>
          </a:r>
          <a:endParaRPr lang="en-US" sz="2400" kern="1200"/>
        </a:p>
      </dsp:txBody>
      <dsp:txXfrm>
        <a:off x="1512662" y="1637640"/>
        <a:ext cx="8993793" cy="1309664"/>
      </dsp:txXfrm>
    </dsp:sp>
    <dsp:sp modelId="{B6A8F4CD-0E70-47D2-BA85-33D5B822400E}">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7C491-F385-4868-8611-FBE34E8CBAE4}">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66AED-6BD9-4895-97C0-4DA7874B17F6}">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GB" sz="2400" kern="1200"/>
            <a:t>Local Authorities – They should focus any initiatives to grow sustainable and ethical business in all 3 of the core areas identified</a:t>
          </a:r>
          <a:endParaRPr lang="en-US" sz="2400" kern="1200"/>
        </a:p>
      </dsp:txBody>
      <dsp:txXfrm>
        <a:off x="1512662" y="3274721"/>
        <a:ext cx="8993793" cy="1309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C052-6A28-4638-9881-700D52104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B275200-D9BA-4A0B-8829-EC285B54D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5D526BD-8055-461C-9393-AE8232331C19}"/>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5" name="Footer Placeholder 4">
            <a:extLst>
              <a:ext uri="{FF2B5EF4-FFF2-40B4-BE49-F238E27FC236}">
                <a16:creationId xmlns:a16="http://schemas.microsoft.com/office/drawing/2014/main" id="{8AA17F2F-7743-4C96-8621-82AE5F0B6B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81552D-2FD0-43A5-B909-E10F35DA2EFF}"/>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316541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4450-E917-4216-9CCF-8F522CAAAA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23ADD3-FD05-4C6C-B66C-A8386508F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FDB80A-8806-40DF-9FFB-E8E93CC3226E}"/>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5" name="Footer Placeholder 4">
            <a:extLst>
              <a:ext uri="{FF2B5EF4-FFF2-40B4-BE49-F238E27FC236}">
                <a16:creationId xmlns:a16="http://schemas.microsoft.com/office/drawing/2014/main" id="{33A2D1D7-40CB-4ACA-AC0D-C18651C6DA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92422-38EF-4AF6-8B81-4644B31CD878}"/>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183819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B0AA4-DE0C-4DD0-8374-5C44042477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B3F3B3-41FC-42AD-B955-8F526BBED9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B668E1-1BD8-45B8-87FA-8B017CFEDB41}"/>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5" name="Footer Placeholder 4">
            <a:extLst>
              <a:ext uri="{FF2B5EF4-FFF2-40B4-BE49-F238E27FC236}">
                <a16:creationId xmlns:a16="http://schemas.microsoft.com/office/drawing/2014/main" id="{85DCC938-C32F-4C48-B5A9-F96E84B7A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50F928-B865-40A1-9208-664B2B81833E}"/>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395582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7A68-9B8B-4B30-8781-A42F25FA60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9EAC70-17BD-4FFF-96CC-F003ECC6A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B7F171-7A73-411C-ABC8-1801119FF2E1}"/>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5" name="Footer Placeholder 4">
            <a:extLst>
              <a:ext uri="{FF2B5EF4-FFF2-40B4-BE49-F238E27FC236}">
                <a16:creationId xmlns:a16="http://schemas.microsoft.com/office/drawing/2014/main" id="{69F37060-641E-4D3D-8CB9-E350699678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8CB825-0AC2-48AB-B46A-75E6300C511B}"/>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95998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70A-8CD2-466B-BF40-D6E71524E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CBD80F-0E6B-475B-B144-C24167222F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05232-C71F-4692-AE9C-0C0FC9A5610F}"/>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5" name="Footer Placeholder 4">
            <a:extLst>
              <a:ext uri="{FF2B5EF4-FFF2-40B4-BE49-F238E27FC236}">
                <a16:creationId xmlns:a16="http://schemas.microsoft.com/office/drawing/2014/main" id="{85BBB1A7-606B-42E9-A4F8-46210A85AF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5874F0-A702-4917-9023-798FA5DAD3D9}"/>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142612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2EAB-A496-4E25-83ED-4114D11E18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7BB26B-3399-41C6-A754-F9A69F687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14AB3F-A4B8-4140-9F36-7A049BD0D3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AC4F25-D589-48FB-93D5-A792C0855EDF}"/>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6" name="Footer Placeholder 5">
            <a:extLst>
              <a:ext uri="{FF2B5EF4-FFF2-40B4-BE49-F238E27FC236}">
                <a16:creationId xmlns:a16="http://schemas.microsoft.com/office/drawing/2014/main" id="{7DB3EAC6-DED8-45A2-A03D-EC3EE4FAA0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BE4AEB-4C06-4B3F-8787-B8BF27FA6857}"/>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108598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C2A6-70DF-4B6F-B10F-27BE62C746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B372D3-5DDE-46B0-BD69-AD1D00657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045E6-81C1-4ABC-A328-341E8DD89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1B398B-EFDA-46A7-A54B-6DE262E89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BEAC5-276E-4BB5-B77E-68C9FA6CE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12EAB0-A442-4537-9FD0-05ADEF6A88FB}"/>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8" name="Footer Placeholder 7">
            <a:extLst>
              <a:ext uri="{FF2B5EF4-FFF2-40B4-BE49-F238E27FC236}">
                <a16:creationId xmlns:a16="http://schemas.microsoft.com/office/drawing/2014/main" id="{84E85667-DEBF-41E0-B2B2-D903382153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978F0E6-3222-47A6-B0B2-748986C330DC}"/>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383764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B10F-02EA-4DA6-9AD6-273A43BCFF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1AE1FBC-018F-4315-BC57-1D68F40BC173}"/>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4" name="Footer Placeholder 3">
            <a:extLst>
              <a:ext uri="{FF2B5EF4-FFF2-40B4-BE49-F238E27FC236}">
                <a16:creationId xmlns:a16="http://schemas.microsoft.com/office/drawing/2014/main" id="{22EBAD38-9A04-4BCC-AE98-0FA57C71770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C881EB-F2A1-4B11-974D-418B9F0BC641}"/>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78744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76172-E35F-4EB9-BA4F-12B90FF7904E}"/>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3" name="Footer Placeholder 2">
            <a:extLst>
              <a:ext uri="{FF2B5EF4-FFF2-40B4-BE49-F238E27FC236}">
                <a16:creationId xmlns:a16="http://schemas.microsoft.com/office/drawing/2014/main" id="{FE51450E-5F0D-4496-8CB1-782D4A3CBB6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7BE037-50A1-4B2E-9FDF-582F70009A8A}"/>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144945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4035-189E-4886-B594-3756761B9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C0624E-7009-4DE9-B935-BBCD4AD46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46BF157-40DC-48F0-AC26-EF10DEA43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A207D-E30A-42B9-8AE9-6D6994715DAD}"/>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6" name="Footer Placeholder 5">
            <a:extLst>
              <a:ext uri="{FF2B5EF4-FFF2-40B4-BE49-F238E27FC236}">
                <a16:creationId xmlns:a16="http://schemas.microsoft.com/office/drawing/2014/main" id="{2C841096-DCBE-4264-8181-83554454D0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E04515-F0BB-4BC9-8819-35D23C13A946}"/>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416945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716E-7738-4D19-81E4-40231839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6064815-F02B-4BED-B0C4-736695FE9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03EB79-111B-4903-8480-9F7096615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2F9CA-FDCD-492E-9DE0-8740022F338B}"/>
              </a:ext>
            </a:extLst>
          </p:cNvPr>
          <p:cNvSpPr>
            <a:spLocks noGrp="1"/>
          </p:cNvSpPr>
          <p:nvPr>
            <p:ph type="dt" sz="half" idx="10"/>
          </p:nvPr>
        </p:nvSpPr>
        <p:spPr/>
        <p:txBody>
          <a:bodyPr/>
          <a:lstStyle/>
          <a:p>
            <a:fld id="{A90385DF-6E3D-4881-9B81-94087490E06D}" type="datetimeFigureOut">
              <a:rPr lang="en-GB" smtClean="0"/>
              <a:t>24/06/2020</a:t>
            </a:fld>
            <a:endParaRPr lang="en-GB"/>
          </a:p>
        </p:txBody>
      </p:sp>
      <p:sp>
        <p:nvSpPr>
          <p:cNvPr id="6" name="Footer Placeholder 5">
            <a:extLst>
              <a:ext uri="{FF2B5EF4-FFF2-40B4-BE49-F238E27FC236}">
                <a16:creationId xmlns:a16="http://schemas.microsoft.com/office/drawing/2014/main" id="{A8E38A59-2345-4E2E-A5C5-4F4E6FA6DC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9B8962-8C12-40CE-BC23-D0537D206F27}"/>
              </a:ext>
            </a:extLst>
          </p:cNvPr>
          <p:cNvSpPr>
            <a:spLocks noGrp="1"/>
          </p:cNvSpPr>
          <p:nvPr>
            <p:ph type="sldNum" sz="quarter" idx="12"/>
          </p:nvPr>
        </p:nvSpPr>
        <p:spPr/>
        <p:txBody>
          <a:bodyPr/>
          <a:lstStyle/>
          <a:p>
            <a:fld id="{1CB0CBD6-FED5-4DEB-AFEA-837C6005D4BC}" type="slidenum">
              <a:rPr lang="en-GB" smtClean="0"/>
              <a:t>‹#›</a:t>
            </a:fld>
            <a:endParaRPr lang="en-GB"/>
          </a:p>
        </p:txBody>
      </p:sp>
    </p:spTree>
    <p:extLst>
      <p:ext uri="{BB962C8B-B14F-4D97-AF65-F5344CB8AC3E}">
        <p14:creationId xmlns:p14="http://schemas.microsoft.com/office/powerpoint/2010/main" val="401698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533C9-AD35-4464-97C3-8D0557B42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1C0CB1-4B95-4946-805E-ADB3707C1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2CE626-AE3B-4EC6-8DBA-A9AD5308E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385DF-6E3D-4881-9B81-94087490E06D}" type="datetimeFigureOut">
              <a:rPr lang="en-GB" smtClean="0"/>
              <a:t>24/06/2020</a:t>
            </a:fld>
            <a:endParaRPr lang="en-GB"/>
          </a:p>
        </p:txBody>
      </p:sp>
      <p:sp>
        <p:nvSpPr>
          <p:cNvPr id="5" name="Footer Placeholder 4">
            <a:extLst>
              <a:ext uri="{FF2B5EF4-FFF2-40B4-BE49-F238E27FC236}">
                <a16:creationId xmlns:a16="http://schemas.microsoft.com/office/drawing/2014/main" id="{E90B4F2C-E773-49A3-A7A7-A7E275CC8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82DDDC-17D8-49F4-9EF2-9379EE1BF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0CBD6-FED5-4DEB-AFEA-837C6005D4BC}" type="slidenum">
              <a:rPr lang="en-GB" smtClean="0"/>
              <a:t>‹#›</a:t>
            </a:fld>
            <a:endParaRPr lang="en-GB"/>
          </a:p>
        </p:txBody>
      </p:sp>
    </p:spTree>
    <p:extLst>
      <p:ext uri="{BB962C8B-B14F-4D97-AF65-F5344CB8AC3E}">
        <p14:creationId xmlns:p14="http://schemas.microsoft.com/office/powerpoint/2010/main" val="246517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306809-4629-4AB1-8551-F92ED731652B}"/>
              </a:ext>
            </a:extLst>
          </p:cNvPr>
          <p:cNvSpPr>
            <a:spLocks noGrp="1"/>
          </p:cNvSpPr>
          <p:nvPr>
            <p:ph type="ctrTitle"/>
          </p:nvPr>
        </p:nvSpPr>
        <p:spPr>
          <a:xfrm>
            <a:off x="1524003" y="1999615"/>
            <a:ext cx="9144000" cy="2764028"/>
          </a:xfrm>
        </p:spPr>
        <p:txBody>
          <a:bodyPr anchor="ctr">
            <a:normAutofit/>
          </a:bodyPr>
          <a:lstStyle/>
          <a:p>
            <a:r>
              <a:rPr lang="en-GB" sz="6100"/>
              <a:t>Sustainable &amp; Ethical Businesses in Central London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29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B6F494-7876-4D00-9041-FD5F144E6BF8}"/>
              </a:ext>
            </a:extLst>
          </p:cNvPr>
          <p:cNvSpPr>
            <a:spLocks noGrp="1"/>
          </p:cNvSpPr>
          <p:nvPr>
            <p:ph type="title"/>
          </p:nvPr>
        </p:nvSpPr>
        <p:spPr>
          <a:xfrm>
            <a:off x="621792" y="1161288"/>
            <a:ext cx="3602736" cy="4526280"/>
          </a:xfrm>
        </p:spPr>
        <p:txBody>
          <a:bodyPr>
            <a:normAutofit/>
          </a:bodyPr>
          <a:lstStyle/>
          <a:p>
            <a:r>
              <a:rPr lang="en-GB" sz="4000"/>
              <a:t>Outline of Presentation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C1CFD26-F012-48DE-A3D0-0C5ABF0CA041}"/>
              </a:ext>
            </a:extLst>
          </p:cNvPr>
          <p:cNvSpPr>
            <a:spLocks noGrp="1"/>
          </p:cNvSpPr>
          <p:nvPr>
            <p:ph idx="1"/>
          </p:nvPr>
        </p:nvSpPr>
        <p:spPr>
          <a:xfrm>
            <a:off x="5434149" y="932688"/>
            <a:ext cx="5916603" cy="4992624"/>
          </a:xfrm>
        </p:spPr>
        <p:txBody>
          <a:bodyPr anchor="ctr">
            <a:normAutofit/>
          </a:bodyPr>
          <a:lstStyle/>
          <a:p>
            <a:r>
              <a:rPr lang="en-GB" sz="2000"/>
              <a:t>Reasons for undertaking study</a:t>
            </a:r>
          </a:p>
          <a:p>
            <a:r>
              <a:rPr lang="en-GB" sz="2000"/>
              <a:t>Data Used</a:t>
            </a:r>
          </a:p>
          <a:p>
            <a:r>
              <a:rPr lang="en-GB" sz="2000"/>
              <a:t>Results</a:t>
            </a:r>
          </a:p>
          <a:p>
            <a:r>
              <a:rPr lang="en-GB" sz="2000"/>
              <a:t>Recommendations</a:t>
            </a:r>
          </a:p>
          <a:p>
            <a:r>
              <a:rPr lang="en-GB" sz="2000"/>
              <a:t>Summary</a:t>
            </a:r>
          </a:p>
        </p:txBody>
      </p:sp>
    </p:spTree>
    <p:extLst>
      <p:ext uri="{BB962C8B-B14F-4D97-AF65-F5344CB8AC3E}">
        <p14:creationId xmlns:p14="http://schemas.microsoft.com/office/powerpoint/2010/main" val="14695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A640C-1CE1-4897-9208-F56A89E62D59}"/>
              </a:ext>
            </a:extLst>
          </p:cNvPr>
          <p:cNvSpPr>
            <a:spLocks noGrp="1"/>
          </p:cNvSpPr>
          <p:nvPr>
            <p:ph type="title"/>
          </p:nvPr>
        </p:nvSpPr>
        <p:spPr>
          <a:xfrm>
            <a:off x="841248" y="334644"/>
            <a:ext cx="10509504" cy="1076914"/>
          </a:xfrm>
        </p:spPr>
        <p:txBody>
          <a:bodyPr anchor="ctr">
            <a:normAutofit/>
          </a:bodyPr>
          <a:lstStyle/>
          <a:p>
            <a:r>
              <a:rPr lang="en-GB" sz="4000"/>
              <a:t>The Study</a:t>
            </a:r>
          </a:p>
        </p:txBody>
      </p:sp>
      <p:sp>
        <p:nvSpPr>
          <p:cNvPr id="16"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2D552C9F-E8FE-4586-9868-02DC42C728D5}"/>
              </a:ext>
            </a:extLst>
          </p:cNvPr>
          <p:cNvGraphicFramePr>
            <a:graphicFrameLocks noGrp="1"/>
          </p:cNvGraphicFramePr>
          <p:nvPr>
            <p:ph idx="1"/>
            <p:extLst>
              <p:ext uri="{D42A27DB-BD31-4B8C-83A1-F6EECF244321}">
                <p14:modId xmlns:p14="http://schemas.microsoft.com/office/powerpoint/2010/main" val="276837858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62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783D35-93A0-4984-94AE-04DB38D1F4FE}"/>
              </a:ext>
            </a:extLst>
          </p:cNvPr>
          <p:cNvSpPr>
            <a:spLocks noGrp="1"/>
          </p:cNvSpPr>
          <p:nvPr>
            <p:ph type="title"/>
          </p:nvPr>
        </p:nvSpPr>
        <p:spPr>
          <a:xfrm>
            <a:off x="1115568" y="548640"/>
            <a:ext cx="10168128" cy="1179576"/>
          </a:xfrm>
        </p:spPr>
        <p:txBody>
          <a:bodyPr>
            <a:normAutofit/>
          </a:bodyPr>
          <a:lstStyle/>
          <a:p>
            <a:r>
              <a:rPr lang="en-GB" sz="4000"/>
              <a:t>The Data</a:t>
            </a:r>
          </a:p>
        </p:txBody>
      </p:sp>
      <p:sp>
        <p:nvSpPr>
          <p:cNvPr id="26"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D82A6D9-D757-4753-93B7-0AA32896C5E4}"/>
              </a:ext>
            </a:extLst>
          </p:cNvPr>
          <p:cNvPicPr>
            <a:picLocks noChangeAspect="1"/>
          </p:cNvPicPr>
          <p:nvPr/>
        </p:nvPicPr>
        <p:blipFill rotWithShape="1">
          <a:blip r:embed="rId2"/>
          <a:srcRect l="27198" r="1"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0A3E39F9-899B-40C4-94EC-BE6D3E1032A0}"/>
              </a:ext>
            </a:extLst>
          </p:cNvPr>
          <p:cNvSpPr>
            <a:spLocks noGrp="1"/>
          </p:cNvSpPr>
          <p:nvPr>
            <p:ph idx="1"/>
          </p:nvPr>
        </p:nvSpPr>
        <p:spPr>
          <a:xfrm>
            <a:off x="7411453" y="2478024"/>
            <a:ext cx="3872243" cy="3694176"/>
          </a:xfrm>
        </p:spPr>
        <p:txBody>
          <a:bodyPr anchor="ctr">
            <a:normAutofit/>
          </a:bodyPr>
          <a:lstStyle/>
          <a:p>
            <a:r>
              <a:rPr lang="en-GB" sz="1800"/>
              <a:t>The data being used comes from the Foursquare API, which has one of the largest geolocation databases. The quality of the data is also higher due the fact I am focusing on a major global city.</a:t>
            </a:r>
          </a:p>
          <a:p>
            <a:r>
              <a:rPr lang="en-GB" sz="1800"/>
              <a:t>The data underwent relevant cleaning and filtering methods to ensure the most efficient analysis</a:t>
            </a:r>
          </a:p>
        </p:txBody>
      </p:sp>
    </p:spTree>
    <p:extLst>
      <p:ext uri="{BB962C8B-B14F-4D97-AF65-F5344CB8AC3E}">
        <p14:creationId xmlns:p14="http://schemas.microsoft.com/office/powerpoint/2010/main" val="20410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A22C04-6765-4792-B77C-91F940466037}"/>
              </a:ext>
            </a:extLst>
          </p:cNvPr>
          <p:cNvSpPr>
            <a:spLocks noGrp="1"/>
          </p:cNvSpPr>
          <p:nvPr>
            <p:ph type="title"/>
          </p:nvPr>
        </p:nvSpPr>
        <p:spPr>
          <a:xfrm>
            <a:off x="1115568" y="548640"/>
            <a:ext cx="10168128" cy="1179576"/>
          </a:xfrm>
        </p:spPr>
        <p:txBody>
          <a:bodyPr>
            <a:normAutofit/>
          </a:bodyPr>
          <a:lstStyle/>
          <a:p>
            <a:r>
              <a:rPr lang="en-GB" sz="4000"/>
              <a:t>Results</a:t>
            </a:r>
          </a:p>
        </p:txBody>
      </p:sp>
      <p:sp>
        <p:nvSpPr>
          <p:cNvPr id="2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DE73DDF-3C08-46B3-B345-E6F6516D60D5}"/>
              </a:ext>
            </a:extLst>
          </p:cNvPr>
          <p:cNvPicPr/>
          <p:nvPr/>
        </p:nvPicPr>
        <p:blipFill rotWithShape="1">
          <a:blip r:embed="rId2"/>
          <a:srcRect l="15685" r="13142" b="2"/>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22A0BC22-6AFA-4BAC-BDF6-FB3D1FEF663E}"/>
              </a:ext>
            </a:extLst>
          </p:cNvPr>
          <p:cNvSpPr>
            <a:spLocks noGrp="1"/>
          </p:cNvSpPr>
          <p:nvPr>
            <p:ph idx="1"/>
          </p:nvPr>
        </p:nvSpPr>
        <p:spPr>
          <a:xfrm>
            <a:off x="7411453" y="2478024"/>
            <a:ext cx="3872243" cy="3694176"/>
          </a:xfrm>
        </p:spPr>
        <p:txBody>
          <a:bodyPr anchor="ctr">
            <a:normAutofit/>
          </a:bodyPr>
          <a:lstStyle/>
          <a:p>
            <a:r>
              <a:rPr lang="en-GB" sz="1800"/>
              <a:t>There were 3 distinct areas where clusters existed:</a:t>
            </a:r>
          </a:p>
          <a:p>
            <a:pPr lvl="1"/>
            <a:r>
              <a:rPr lang="en-GB" sz="1800"/>
              <a:t>Mayfair</a:t>
            </a:r>
          </a:p>
          <a:p>
            <a:pPr lvl="1"/>
            <a:r>
              <a:rPr lang="en-GB" sz="1800"/>
              <a:t>Shoreditch</a:t>
            </a:r>
          </a:p>
          <a:p>
            <a:pPr lvl="1"/>
            <a:r>
              <a:rPr lang="en-GB" sz="1800"/>
              <a:t>Southwark</a:t>
            </a:r>
          </a:p>
        </p:txBody>
      </p:sp>
    </p:spTree>
    <p:extLst>
      <p:ext uri="{BB962C8B-B14F-4D97-AF65-F5344CB8AC3E}">
        <p14:creationId xmlns:p14="http://schemas.microsoft.com/office/powerpoint/2010/main" val="231672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8D972-0EA6-4EAC-8AEE-D60FC054420F}"/>
              </a:ext>
            </a:extLst>
          </p:cNvPr>
          <p:cNvSpPr>
            <a:spLocks noGrp="1"/>
          </p:cNvSpPr>
          <p:nvPr>
            <p:ph type="title"/>
          </p:nvPr>
        </p:nvSpPr>
        <p:spPr>
          <a:xfrm>
            <a:off x="841248" y="251312"/>
            <a:ext cx="10506456" cy="1010264"/>
          </a:xfrm>
        </p:spPr>
        <p:txBody>
          <a:bodyPr anchor="ctr">
            <a:normAutofit/>
          </a:bodyPr>
          <a:lstStyle/>
          <a:p>
            <a:r>
              <a:rPr lang="en-GB" dirty="0"/>
              <a:t>Recommendations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432EB91-D03C-4C5D-828E-2C1A6BE00B3B}"/>
              </a:ext>
            </a:extLst>
          </p:cNvPr>
          <p:cNvGraphicFramePr>
            <a:graphicFrameLocks noGrp="1"/>
          </p:cNvGraphicFramePr>
          <p:nvPr>
            <p:ph idx="1"/>
            <p:extLst>
              <p:ext uri="{D42A27DB-BD31-4B8C-83A1-F6EECF244321}">
                <p14:modId xmlns:p14="http://schemas.microsoft.com/office/powerpoint/2010/main" val="176009269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90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4B26D4-3C3E-4EF2-BFC7-6D363AB67830}"/>
              </a:ext>
            </a:extLst>
          </p:cNvPr>
          <p:cNvSpPr>
            <a:spLocks noGrp="1"/>
          </p:cNvSpPr>
          <p:nvPr>
            <p:ph type="title"/>
          </p:nvPr>
        </p:nvSpPr>
        <p:spPr>
          <a:xfrm>
            <a:off x="1115568" y="548640"/>
            <a:ext cx="10168128" cy="1179576"/>
          </a:xfrm>
        </p:spPr>
        <p:txBody>
          <a:bodyPr>
            <a:normAutofit/>
          </a:bodyPr>
          <a:lstStyle/>
          <a:p>
            <a:r>
              <a:rPr lang="en-GB" sz="4000"/>
              <a:t>Summary</a:t>
            </a:r>
          </a:p>
        </p:txBody>
      </p:sp>
      <p:sp>
        <p:nvSpPr>
          <p:cNvPr id="52"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Content Placeholder 2">
            <a:extLst>
              <a:ext uri="{FF2B5EF4-FFF2-40B4-BE49-F238E27FC236}">
                <a16:creationId xmlns:a16="http://schemas.microsoft.com/office/drawing/2014/main" id="{09D65C3C-718D-472D-B082-0495D3CC6917}"/>
              </a:ext>
            </a:extLst>
          </p:cNvPr>
          <p:cNvSpPr>
            <a:spLocks noGrp="1"/>
          </p:cNvSpPr>
          <p:nvPr>
            <p:ph idx="1"/>
          </p:nvPr>
        </p:nvSpPr>
        <p:spPr>
          <a:xfrm>
            <a:off x="1115568" y="2481943"/>
            <a:ext cx="10168128" cy="3695020"/>
          </a:xfrm>
        </p:spPr>
        <p:txBody>
          <a:bodyPr>
            <a:normAutofit/>
          </a:bodyPr>
          <a:lstStyle/>
          <a:p>
            <a:r>
              <a:rPr lang="en-GB" sz="2200"/>
              <a:t>This study identified three core areas for sustainable and ethical businesses in Central London</a:t>
            </a:r>
          </a:p>
          <a:p>
            <a:r>
              <a:rPr lang="en-GB" sz="2200"/>
              <a:t>There are opportunities for tourists, residents and local authorities to grow their awareness of where the “green” businesses are in areas that are of interest to them</a:t>
            </a:r>
          </a:p>
          <a:p>
            <a:r>
              <a:rPr lang="en-GB" sz="2200"/>
              <a:t>Future considerations for this study should involve further datasets that identify key data such as neighbourhood data (ie, density, cost, etc) and most popular tourist sites and their proximity to ethical businesses</a:t>
            </a:r>
          </a:p>
        </p:txBody>
      </p:sp>
    </p:spTree>
    <p:extLst>
      <p:ext uri="{BB962C8B-B14F-4D97-AF65-F5344CB8AC3E}">
        <p14:creationId xmlns:p14="http://schemas.microsoft.com/office/powerpoint/2010/main" val="157849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CB725E9E7894BAEA792859227EC33" ma:contentTypeVersion="13" ma:contentTypeDescription="Create a new document." ma:contentTypeScope="" ma:versionID="3b06ea242d2a67fe33c8a1cd3c5467fa">
  <xsd:schema xmlns:xsd="http://www.w3.org/2001/XMLSchema" xmlns:xs="http://www.w3.org/2001/XMLSchema" xmlns:p="http://schemas.microsoft.com/office/2006/metadata/properties" xmlns:ns3="6d3513ca-c81a-4dbd-8c54-7f93446e4fb1" xmlns:ns4="fdd71e16-1896-4d71-a110-9f0769df4a15" targetNamespace="http://schemas.microsoft.com/office/2006/metadata/properties" ma:root="true" ma:fieldsID="f76e9d69f1dce57e86b09caf2422a7b5" ns3:_="" ns4:_="">
    <xsd:import namespace="6d3513ca-c81a-4dbd-8c54-7f93446e4fb1"/>
    <xsd:import namespace="fdd71e16-1896-4d71-a110-9f0769df4a1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3513ca-c81a-4dbd-8c54-7f93446e4f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d71e16-1896-4d71-a110-9f0769df4a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4B60B8-638B-4248-AFB8-052D5AA050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3513ca-c81a-4dbd-8c54-7f93446e4fb1"/>
    <ds:schemaRef ds:uri="fdd71e16-1896-4d71-a110-9f0769df4a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7D2F29-4525-4496-A8EF-D3903B32B3A7}">
  <ds:schemaRefs>
    <ds:schemaRef ds:uri="http://schemas.microsoft.com/sharepoint/v3/contenttype/forms"/>
  </ds:schemaRefs>
</ds:datastoreItem>
</file>

<file path=customXml/itemProps3.xml><?xml version="1.0" encoding="utf-8"?>
<ds:datastoreItem xmlns:ds="http://schemas.openxmlformats.org/officeDocument/2006/customXml" ds:itemID="{758439A0-3F6D-413B-A03E-FC75D78BA95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310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Sustainable &amp; Ethical Businesses in Central London</vt:lpstr>
      <vt:lpstr>Outline of Presentation</vt:lpstr>
      <vt:lpstr>The Study</vt:lpstr>
      <vt:lpstr>The Data</vt:lpstr>
      <vt:lpstr>Results</vt:lpstr>
      <vt:lpstr>Recommendations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&amp; Ethical Businesses in Central London</dc:title>
  <dc:creator>Philip Roussel</dc:creator>
  <cp:lastModifiedBy>Philip Roussel</cp:lastModifiedBy>
  <cp:revision>1</cp:revision>
  <dcterms:created xsi:type="dcterms:W3CDTF">2020-06-24T10:37:29Z</dcterms:created>
  <dcterms:modified xsi:type="dcterms:W3CDTF">2020-06-24T10:37:30Z</dcterms:modified>
</cp:coreProperties>
</file>