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8" r:id="rId2"/>
    <p:sldId id="509" r:id="rId3"/>
    <p:sldId id="460" r:id="rId4"/>
    <p:sldId id="514" r:id="rId5"/>
    <p:sldId id="546" r:id="rId6"/>
    <p:sldId id="482" r:id="rId7"/>
    <p:sldId id="515" r:id="rId8"/>
    <p:sldId id="547" r:id="rId9"/>
    <p:sldId id="516" r:id="rId10"/>
    <p:sldId id="548" r:id="rId11"/>
    <p:sldId id="518" r:id="rId12"/>
    <p:sldId id="528" r:id="rId13"/>
    <p:sldId id="529" r:id="rId14"/>
    <p:sldId id="530" r:id="rId15"/>
    <p:sldId id="531" r:id="rId16"/>
    <p:sldId id="532" r:id="rId17"/>
    <p:sldId id="519" r:id="rId18"/>
    <p:sldId id="487" r:id="rId19"/>
    <p:sldId id="520" r:id="rId20"/>
    <p:sldId id="521" r:id="rId21"/>
    <p:sldId id="522" r:id="rId22"/>
    <p:sldId id="495" r:id="rId23"/>
    <p:sldId id="496" r:id="rId24"/>
    <p:sldId id="497" r:id="rId25"/>
    <p:sldId id="498" r:id="rId26"/>
    <p:sldId id="492" r:id="rId27"/>
    <p:sldId id="494" r:id="rId28"/>
    <p:sldId id="523" r:id="rId29"/>
    <p:sldId id="524" r:id="rId30"/>
    <p:sldId id="525" r:id="rId31"/>
    <p:sldId id="502" r:id="rId32"/>
    <p:sldId id="526" r:id="rId33"/>
    <p:sldId id="527" r:id="rId34"/>
    <p:sldId id="505" r:id="rId35"/>
    <p:sldId id="506" r:id="rId36"/>
    <p:sldId id="550" r:id="rId37"/>
    <p:sldId id="549" r:id="rId38"/>
    <p:sldId id="401" r:id="rId39"/>
    <p:sldId id="259" r:id="rId40"/>
    <p:sldId id="260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E17184BA-7F30-445E-9353-2607CF6A2A09}">
          <p14:sldIdLst>
            <p14:sldId id="508"/>
            <p14:sldId id="509"/>
            <p14:sldId id="460"/>
          </p14:sldIdLst>
        </p14:section>
        <p14:section name="Components: Basic Idea" id="{6836BED7-ED47-4D67-A174-CAD8C3C5E8FE}">
          <p14:sldIdLst>
            <p14:sldId id="514"/>
            <p14:sldId id="546"/>
            <p14:sldId id="482"/>
          </p14:sldIdLst>
        </p14:section>
        <p14:section name="Creating Components" id="{86135B4A-D4C3-4211-A2E1-5EF9841CE127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F76E770C-647D-4767-AF2E-41A67B787A70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D82FFB9D-1E8E-498F-99A9-E4B712B7FC78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BCEC729E-B372-4046-ACD6-8416C06EC3DD}">
          <p14:sldIdLst>
            <p14:sldId id="523"/>
            <p14:sldId id="524"/>
            <p14:sldId id="525"/>
            <p14:sldId id="502"/>
          </p14:sldIdLst>
        </p14:section>
        <p14:section name="Components Interaction" id="{739A7524-A68B-42E3-AA2D-DCD9A0956EBC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75F2A20F-1DA9-4A56-B016-6D83E5E43B02}">
          <p14:sldIdLst>
            <p14:sldId id="549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786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436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3744000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=""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 an Array Using *NgFor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Using *NgIf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=""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NgOnInit and NgOnDestroy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=""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1815</Words>
  <Application>Microsoft Office PowerPoint</Application>
  <PresentationFormat>По избор</PresentationFormat>
  <Paragraphs>394</Paragraphs>
  <Slides>42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Bozhidar</cp:lastModifiedBy>
  <cp:revision>42</cp:revision>
  <dcterms:created xsi:type="dcterms:W3CDTF">2018-05-23T13:08:44Z</dcterms:created>
  <dcterms:modified xsi:type="dcterms:W3CDTF">2020-11-02T13:18:10Z</dcterms:modified>
  <cp:category>computer programming; programming</cp:category>
</cp:coreProperties>
</file>