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ECB2299-7C9A-4100-881C-4485B5EF70CC}">
          <p14:sldIdLst>
            <p14:sldId id="256"/>
            <p14:sldId id="257"/>
            <p14:sldId id="258"/>
          </p14:sldIdLst>
        </p14:section>
        <p14:section name="MVC" id="{184A493E-91F1-454E-97E4-3ECBA208F99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Conclusion" id="{29421472-CE5D-4607-9D83-E1D697C54EA6}">
          <p14:sldIdLst>
            <p14:sldId id="268"/>
            <p14:sldId id="27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8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553082" y="2423176"/>
            <a:ext cx="3701485" cy="2062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0665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6225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dirty="0" err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523310"/>
            <a:ext cx="753154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Later met its application in the </a:t>
            </a:r>
            <a:r>
              <a:rPr lang="en-US" sz="2800" dirty="0" smtClean="0">
                <a:solidFill>
                  <a:schemeClr val="bg2"/>
                </a:solidFill>
              </a:rPr>
              <a:t>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The MVC Pattern</a:t>
            </a:r>
            <a:endParaRPr lang="bg-BG"/>
          </a:p>
        </p:txBody>
      </p: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b="1" dirty="0">
                <a:solidFill>
                  <a:schemeClr val="bg1"/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bg1"/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bg1"/>
                </a:solidFill>
              </a:rPr>
              <a:t>Master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bg1"/>
                </a:solidFill>
              </a:rPr>
              <a:t>Sub-Views</a:t>
            </a:r>
            <a:r>
              <a:rPr lang="en-US" sz="3000" dirty="0"/>
              <a:t> 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partial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b="1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624</Words>
  <Application>Microsoft Office PowerPoint</Application>
  <PresentationFormat>Widescreen</PresentationFormat>
  <Paragraphs>139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MVC</vt:lpstr>
      <vt:lpstr>Table of Contents</vt:lpstr>
      <vt:lpstr>Have a Question?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Overall Architecture</vt:lpstr>
      <vt:lpstr>MVC Frameworks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3</cp:revision>
  <dcterms:created xsi:type="dcterms:W3CDTF">2018-05-23T13:08:44Z</dcterms:created>
  <dcterms:modified xsi:type="dcterms:W3CDTF">2020-01-09T11:41:21Z</dcterms:modified>
  <cp:category>computer programming;programming;software development;software engineering</cp:category>
</cp:coreProperties>
</file>