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B5721C-EC8A-439E-BE29-DDD1C0ACFFA9}">
          <p14:sldIdLst>
            <p14:sldId id="256"/>
            <p14:sldId id="257"/>
            <p14:sldId id="258"/>
          </p14:sldIdLst>
        </p14:section>
        <p14:section name="Synchronous Programming" id="{30330B06-7824-4963-9B6E-D64B17740E2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DEE38815-7A75-421C-B1F7-DEA21DC197D5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9DAC35E9-A42E-4024-892B-99059B283348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F11D2071-EB5E-4EAC-BAF5-B17C6F82EDA2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AC7F4567-9D61-45EF-A2A3-B2DA870EFBAC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78455017-3E66-4562-9E70-13DE1D3E80C9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58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5ED5-8B13-4D98-9B3C-7539207F0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14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EC2D3D-6C30-4E2E-A084-D8C2C60B5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59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DD600-209B-4EC0-9971-5E8ECE3B7F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6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2BFF-78D7-4A35-9955-A0491D22B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33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6F644-C840-4106-AD28-8E357F57E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917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02DD38-5611-4AC8-9C07-310559B08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63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015A49-DBC5-4AC0-8803-5B1C07006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96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1E84F9-9B53-4109-BD72-ED9027041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02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DBF4C4-B861-49CC-ADF9-215CE432F1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736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30670-AE2E-434F-9F1D-E3A30E81E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026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B9B75B-8371-493B-AA42-DF2A2B9ED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36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98C633-2B67-4EF6-9C83-38BECFF05B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0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C082D4-59F8-4CDC-8084-65CF3E89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5859AA-4962-4E53-831C-E42C13FA0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A6751E2-F500-48D3-96E9-FD1F55A52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6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AFB4F9E3-038E-47C8-A904-56591F26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7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E9A838-0FF9-4591-B84D-D77C113044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C5C936-A324-44E1-B86C-568A81ADF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Call Stack, Thread-Safety,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9663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888CFF1-89E2-484C-9261-ADCB37D2D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300BD2C3-F342-45E0-B7FB-5B08B33DA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2217E50-4709-462D-9DD6-5851A94BB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7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B9FE77-D1E9-49CB-96B5-925182279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81C421-4F02-400A-94F8-CE8DBCD93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8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00FA-6A27-44DC-B3D9-59293DABB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5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9FCAE-1753-4554-B831-C394BC089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4858ED-27F8-4975-85F2-0A992888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816028-25B8-47C4-AB2C-6F4155EA8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350B0A2-759E-481D-9E29-99152343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8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6751E4D-0B43-40A5-B733-D6776250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9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AF0A1D-E1A0-4AA6-BD65-DEC95CADE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6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100C64-A433-4EFF-BEEB-7FFDB1C4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10204F-55F9-4676-97A8-B0EA577ED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0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06C90E-B503-4E57-B069-CF6D041726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45B0E4-36C0-4D0F-9F1E-B5824838E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37351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95DBB7-8CBE-4AA0-BEC9-AA33834DE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135C3-6391-4C68-9873-81778C7B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F518BC-E14C-497A-8B48-0F1D2EFEB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1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CD24BCA-F935-41C3-BAB9-F1A471070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3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C558135-5D74-4BCB-A4AE-EDBDAAAB8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0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E0D61-216F-4912-A980-405D05293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6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112A365-5B13-4C99-9F11-12643FB20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7EECB9-B55B-4C05-AAFC-C5815703F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85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A0A6F8A5-8770-4172-8D0C-5F9E23C81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F4317F5-9DE8-468C-9A93-E373D7F32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E1E44F-B705-4896-A33E-A3D78D82C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0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7FE200-CC9B-41EF-9DC5-7C1CABA30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6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30414A-6D21-4C2E-B4CD-BE770E1082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CAEC07-33E6-48F7-B621-C7C4E8C2BD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8895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F3A1F3-326A-4CD3-9EDC-F111370E9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2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7844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61BDC5-4C10-4D3F-A64D-42EC85B7C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65F2B63-6833-4031-9DD5-24C3664BD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06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928F61B-A48E-4997-B8FC-36166FFB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7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D60EF5-4B17-45FA-B189-DB6C394DD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8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32373-F440-456F-97D0-A83DDAA46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1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D5B406-83E6-4D24-BBA1-40F7680F3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4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F6486E-856A-49B0-B503-7A2DB50DB4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</p:spTree>
    <p:extLst>
      <p:ext uri="{BB962C8B-B14F-4D97-AF65-F5344CB8AC3E}">
        <p14:creationId xmlns:p14="http://schemas.microsoft.com/office/powerpoint/2010/main" val="8837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4D1AF40-FDBF-4801-A820-FF4891DF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5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7118-7C4E-4A03-A061-3B1965ED6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5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DDB27-2B07-4055-B422-FFFCD7A25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3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7DDBE9-8B1D-4439-8EF1-40F73F3A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0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AsParallel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D1FD35-718D-445A-861F-C95C2EA8A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 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thread</a:t>
            </a:r>
            <a:r>
              <a:rPr lang="en-US" sz="2500" b="1" dirty="0">
                <a:solidFill>
                  <a:schemeClr val="bg2"/>
                </a:solidFill>
              </a:rPr>
              <a:t> 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8CABB74-F793-4F84-B93D-20D1C4675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4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CBAE2C-68A8-466B-AD8D-10A1A5B7F0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AB93C1-6240-4366-88F2-3FC1BBA6F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39AE7F4-F831-4AD4-940E-1A5B4EFCE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6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09038C-9264-4ABE-A21A-EFF3C2A8B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4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2A19B7-5ED2-4692-BECF-03B620CBA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1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6040F-939E-474C-8CA1-6A389300BA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BB4814-8709-4DF3-B6F6-3F2DD6CBC2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2179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3488</Words>
  <Application>Microsoft Office PowerPoint</Application>
  <PresentationFormat>Widescreen</PresentationFormat>
  <Paragraphs>629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Synchronous Programming</vt:lpstr>
      <vt:lpstr>Synchronous Programming</vt:lpstr>
      <vt:lpstr>Synchronous Code</vt:lpstr>
      <vt:lpstr>Synchronous Code – Long Running Operation</vt:lpstr>
      <vt:lpstr>Synchronous Programming Drawbacks</vt:lpstr>
      <vt:lpstr>Asynchronous Programming</vt:lpstr>
      <vt:lpstr>Asynchronous Programming</vt:lpstr>
      <vt:lpstr>Asynchronous Programming – Benefits</vt:lpstr>
      <vt:lpstr>Asynchronous Programming – Drawbacks</vt:lpstr>
      <vt:lpstr>Asynchronous Code</vt:lpstr>
      <vt:lpstr>Threads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Tasks in C#</vt:lpstr>
      <vt:lpstr>Tasks in C#</vt:lpstr>
      <vt:lpstr>Creating Tasks in C#</vt:lpstr>
      <vt:lpstr>Generic Tasks</vt:lpstr>
      <vt:lpstr>Live Demo: Sum Primes in Range</vt:lpstr>
      <vt:lpstr>Task Exception Handling</vt:lpstr>
      <vt:lpstr>Tasks with Async and Await</vt:lpstr>
      <vt:lpstr>Tasks with Async and Await (2)</vt:lpstr>
      <vt:lpstr>Async and Await – Example</vt:lpstr>
      <vt:lpstr>Async and Await – Example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13</cp:revision>
  <dcterms:created xsi:type="dcterms:W3CDTF">2018-05-23T13:08:44Z</dcterms:created>
  <dcterms:modified xsi:type="dcterms:W3CDTF">2020-09-18T09:18:52Z</dcterms:modified>
  <cp:category>computer programming;programming;software development;software engineering</cp:category>
</cp:coreProperties>
</file>