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1" r:id="rId15"/>
    <p:sldId id="405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256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ion" id="{05A14A8F-CF8A-4298-B340-3AC50207B6A2}">
          <p14:sldIdLst>
            <p14:sldId id="26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84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AA09-225B-440C-A7E2-62BED33E3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160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BD259-BB32-4ED5-BDAC-B113085CD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189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6B600-5042-464F-B4B0-35FA52457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428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7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8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0BBC901E-0BBA-46BB-A0AF-CA8B5AEB8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Data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6000" y="1762215"/>
            <a:ext cx="1980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Db Context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(Repository)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000" y="1762215"/>
            <a:ext cx="1665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500" y="4374000"/>
            <a:ext cx="18000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0999" y="1768036"/>
            <a:ext cx="1822499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9700" y="4374000"/>
            <a:ext cx="17526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71826" y="3024000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>
            <a:cxnSpLocks/>
            <a:stCxn id="5" idx="4"/>
            <a:endCxn id="6" idx="1"/>
          </p:cNvCxnSpPr>
          <p:nvPr/>
        </p:nvCxnSpPr>
        <p:spPr>
          <a:xfrm flipV="1">
            <a:off x="1888057" y="2600415"/>
            <a:ext cx="787943" cy="120958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6" idx="2"/>
          </p:cNvCxnSpPr>
          <p:nvPr/>
        </p:nvCxnSpPr>
        <p:spPr>
          <a:xfrm flipV="1">
            <a:off x="36660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0"/>
            <a:endCxn id="7" idx="2"/>
          </p:cNvCxnSpPr>
          <p:nvPr/>
        </p:nvCxnSpPr>
        <p:spPr>
          <a:xfrm flipV="1">
            <a:off x="61185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>
            <a:off x="4656000" y="2600415"/>
            <a:ext cx="6300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3"/>
            <a:endCxn id="9" idx="1"/>
          </p:cNvCxnSpPr>
          <p:nvPr/>
        </p:nvCxnSpPr>
        <p:spPr>
          <a:xfrm>
            <a:off x="6951000" y="2600415"/>
            <a:ext cx="629999" cy="58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3"/>
            <a:endCxn id="12" idx="1"/>
          </p:cNvCxnSpPr>
          <p:nvPr/>
        </p:nvCxnSpPr>
        <p:spPr>
          <a:xfrm flipV="1">
            <a:off x="9402300" y="3862200"/>
            <a:ext cx="769526" cy="133470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D06AFE6-A483-405B-9E41-75272BEB3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A6C40-588B-45C7-9755-61CF3E12CB7E}"/>
              </a:ext>
            </a:extLst>
          </p:cNvPr>
          <p:cNvSpPr/>
          <p:nvPr/>
        </p:nvSpPr>
        <p:spPr>
          <a:xfrm>
            <a:off x="7534200" y="4374000"/>
            <a:ext cx="18681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 Models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33A0D0-4D85-4BDE-9EA6-2F6F0AEBEB71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8468250" y="3444436"/>
            <a:ext cx="23999" cy="9295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E6A512-7919-4D7E-93BB-1C1634E3D97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403498" y="2606236"/>
            <a:ext cx="768328" cy="12559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dirty="0" err="1">
                <a:hlinkClick r:id="rId2"/>
              </a:rPr>
              <a:t>CakePHP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9965550-E0A8-41C4-9CB6-62D3B598E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02860B7-525A-482A-A23C-3917375F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CCC4BF-F5D9-44F7-A1C5-F6F9D7D81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BE1F9C-23C1-42F1-9BFF-F4470CDE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EDB977-9C67-4CA8-A0C4-1E1E73BA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E241AA1-D509-4020-A26F-F7405E6F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8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1FEDE4-C17B-48E3-91EC-78C380D3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680</Words>
  <Application>Microsoft Office PowerPoint</Application>
  <PresentationFormat>Widescreen</PresentationFormat>
  <Paragraphs>140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Overall Data Architecture</vt:lpstr>
      <vt:lpstr>MVC Frameworks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15</cp:revision>
  <dcterms:created xsi:type="dcterms:W3CDTF">2018-05-23T13:08:44Z</dcterms:created>
  <dcterms:modified xsi:type="dcterms:W3CDTF">2020-10-02T10:33:14Z</dcterms:modified>
  <cp:category>computer programming;programming;software development;software engineering</cp:category>
</cp:coreProperties>
</file>