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9287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513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posts$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5851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222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8AD70D-E8F5-4990-9463-A5D4125DE5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92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FA1C8D-A45A-4B6C-928F-C3B355445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51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D223A0-4D41-418D-8DD4-5DF562C81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7800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222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89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6133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9439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033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7020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828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831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:p14="http://schemas.microsoft.com/office/powerpoint/2010/main" xmlns="" val="309221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45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4774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6047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0668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0333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:p14="http://schemas.microsoft.com/office/powerpoint/2010/main" xmlns="" val="399240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61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3765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52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86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973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9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77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1243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837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85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556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09743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805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859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2925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23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265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8757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7350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4505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1719</Words>
  <Application>Microsoft Office PowerPoint</Application>
  <PresentationFormat>По избор</PresentationFormat>
  <Paragraphs>376</Paragraphs>
  <Slides>42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23</cp:revision>
  <dcterms:created xsi:type="dcterms:W3CDTF">2018-05-23T13:08:44Z</dcterms:created>
  <dcterms:modified xsi:type="dcterms:W3CDTF">2020-11-12T13:46:44Z</dcterms:modified>
  <cp:category>computer programming;programming;software development;software engineering</cp:category>
</cp:coreProperties>
</file>