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sz="4400" dirty="0"/>
              <a:t>Baseball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75760"/>
          </a:xfrm>
        </p:spPr>
        <p:txBody>
          <a:bodyPr>
            <a:normAutofit/>
          </a:bodyPr>
          <a:lstStyle/>
          <a:p>
            <a:r>
              <a:rPr lang="en-US" dirty="0"/>
              <a:t>File ALE.txt contains information shown in Table 1.</a:t>
            </a:r>
          </a:p>
          <a:p>
            <a:r>
              <a:rPr lang="en-US" dirty="0"/>
              <a:t>Write a program that produces a text file (I’ll call it ALE2.txt), which should contain information shown in the Table 2, in which the baseball teams are in descending order by the percentage of games won.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0156" y="532547"/>
            <a:ext cx="8375197" cy="5624971"/>
          </a:xfrm>
        </p:spPr>
        <p:txBody>
          <a:bodyPr>
            <a:normAutofit/>
          </a:bodyPr>
          <a:lstStyle/>
          <a:p>
            <a:r>
              <a:rPr lang="en-US" dirty="0"/>
              <a:t>	 TABLE 1								TABLE 2</a:t>
            </a:r>
          </a:p>
          <a:p>
            <a:endParaRPr lang="en-US" dirty="0"/>
          </a:p>
          <a:p>
            <a:r>
              <a:rPr lang="en-US" dirty="0"/>
              <a:t>	Team        Won     Lost                    Team        Won     Lost        </a:t>
            </a:r>
            <a:r>
              <a:rPr lang="en-US" dirty="0" err="1"/>
              <a:t>Pct</a:t>
            </a:r>
            <a:endParaRPr lang="en-US" dirty="0"/>
          </a:p>
          <a:p>
            <a:r>
              <a:rPr lang="en-US" dirty="0"/>
              <a:t>       --------------------------                           --------------------------------------------</a:t>
            </a:r>
          </a:p>
          <a:p>
            <a:r>
              <a:rPr lang="en-US" dirty="0"/>
              <a:t>       Baltimore   93         69                  New York        95      67          0.586</a:t>
            </a:r>
          </a:p>
          <a:p>
            <a:r>
              <a:rPr lang="it-IT" dirty="0"/>
              <a:t>       Boston        69         93                  Baltimore        93      69          0.574</a:t>
            </a:r>
          </a:p>
          <a:p>
            <a:r>
              <a:rPr lang="en-US" dirty="0"/>
              <a:t>       New York    95        67                  Tampa Bay     90      72          0.556</a:t>
            </a:r>
          </a:p>
          <a:p>
            <a:r>
              <a:rPr lang="es-ES" dirty="0"/>
              <a:t>       Tampa Bay 90        72                  Toronto           73      89          0.451</a:t>
            </a:r>
          </a:p>
          <a:p>
            <a:r>
              <a:rPr lang="en-US" dirty="0"/>
              <a:t>       Toronto        73        89                  Boston            69      93          0.426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2" y="1297394"/>
            <a:ext cx="4797721" cy="4086369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No input – input is from a text file ALE.txt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A text file ALE2.txt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 err="1"/>
              <a:t>btnGenerate</a:t>
            </a:r>
            <a:r>
              <a:rPr lang="en-US" dirty="0"/>
              <a:t> – Generate file ALE2.txt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904" y="2456380"/>
            <a:ext cx="2762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9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1667</TotalTime>
  <Words>93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Baseball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53</cp:revision>
  <dcterms:created xsi:type="dcterms:W3CDTF">2017-05-07T04:07:32Z</dcterms:created>
  <dcterms:modified xsi:type="dcterms:W3CDTF">2017-06-14T01:31:44Z</dcterms:modified>
</cp:coreProperties>
</file>