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6F54"/>
    <a:srgbClr val="A530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6/25/2017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ormAutofit/>
          </a:bodyPr>
          <a:lstStyle/>
          <a:p>
            <a:r>
              <a:rPr lang="en-US" sz="4400" dirty="0"/>
              <a:t>Membership List</a:t>
            </a:r>
          </a:p>
        </p:txBody>
      </p:sp>
      <p:sp>
        <p:nvSpPr>
          <p:cNvPr id="3" name="Subtitle 2"/>
          <p:cNvSpPr>
            <a:spLocks noGrp="1"/>
          </p:cNvSpPr>
          <p:nvPr>
            <p:ph type="subTitle" idx="1"/>
          </p:nvPr>
        </p:nvSpPr>
        <p:spPr>
          <a:xfrm>
            <a:off x="2589213" y="4777380"/>
            <a:ext cx="8915399" cy="2080619"/>
          </a:xfrm>
        </p:spPr>
        <p:txBody>
          <a:bodyPr>
            <a:normAutofit fontScale="62500" lnSpcReduction="20000"/>
          </a:bodyPr>
          <a:lstStyle/>
          <a:p>
            <a:r>
              <a:rPr lang="en-US" dirty="0"/>
              <a:t>Write a menu-driven program to manage a membership list. Assume that the names and phone numbers of all members are stored in alphabetical order (by last name, then first name) in the text file "MemberPhones.txt“. Each record consists of two fields - a name field and a phone number field. The names should appear in a list box when the firm is loaded. </a:t>
            </a:r>
          </a:p>
          <a:p>
            <a:r>
              <a:rPr lang="en-US" dirty="0"/>
              <a:t>When a name is highlighted, both the name and phone number of the person should appear in the text boxes at the bottom of the form. </a:t>
            </a:r>
          </a:p>
          <a:p>
            <a:r>
              <a:rPr lang="en-US" dirty="0"/>
              <a:t>To delete a person, highlight his or her name and click on the Delete menu item. </a:t>
            </a:r>
          </a:p>
          <a:p>
            <a:r>
              <a:rPr lang="en-US" dirty="0"/>
              <a:t>To change either a person's name or phone number, make the corrections in the text boxes and click on the menu item "Modify". </a:t>
            </a:r>
          </a:p>
          <a:p>
            <a:r>
              <a:rPr lang="en-US" dirty="0"/>
              <a:t>To add a new member, type the person's name and phone number into the text boxes and click on the menu item "Add". When the "Exit" menu item is clicked, the new membership list should be written to the file and the program should terminate.</a:t>
            </a:r>
          </a:p>
        </p:txBody>
      </p:sp>
      <p:sp>
        <p:nvSpPr>
          <p:cNvPr id="5" name="Title 1"/>
          <p:cNvSpPr txBox="1">
            <a:spLocks/>
          </p:cNvSpPr>
          <p:nvPr/>
        </p:nvSpPr>
        <p:spPr>
          <a:xfrm>
            <a:off x="269001" y="4197268"/>
            <a:ext cx="1177245" cy="973601"/>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01</a:t>
            </a:r>
          </a:p>
        </p:txBody>
      </p:sp>
      <p:sp>
        <p:nvSpPr>
          <p:cNvPr id="6" name="Title 1"/>
          <p:cNvSpPr txBox="1">
            <a:spLocks/>
          </p:cNvSpPr>
          <p:nvPr/>
        </p:nvSpPr>
        <p:spPr>
          <a:xfrm>
            <a:off x="2589213" y="166396"/>
            <a:ext cx="8915399" cy="3306646"/>
          </a:xfrm>
          <a:prstGeom prst="rect">
            <a:avLst/>
          </a:prstGeom>
        </p:spPr>
        <p:txBody>
          <a:bodyPr vert="horz" lIns="91440" tIns="45720" rIns="91440" bIns="45720" rtlCol="0" anchor="b">
            <a:normAutofit fontScale="40000" lnSpcReduction="20000"/>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100" dirty="0">
                <a:solidFill>
                  <a:srgbClr val="A53010"/>
                </a:solidFill>
                <a:effectLst>
                  <a:outerShdw blurRad="38100" dist="38100" dir="2700000" algn="tl">
                    <a:srgbClr val="000000">
                      <a:alpha val="43137"/>
                    </a:srgbClr>
                  </a:outerShdw>
                </a:effectLst>
                <a:latin typeface="Bodoni MT Black" panose="02070A03080606020203" pitchFamily="18" charset="0"/>
              </a:rPr>
              <a:t>An Introduction</a:t>
            </a:r>
          </a:p>
          <a:p>
            <a:r>
              <a:rPr lang="en-US" sz="11100" dirty="0">
                <a:solidFill>
                  <a:srgbClr val="A53010"/>
                </a:solidFill>
                <a:effectLst>
                  <a:outerShdw blurRad="38100" dist="38100" dir="2700000" algn="tl">
                    <a:srgbClr val="000000">
                      <a:alpha val="43137"/>
                    </a:srgbClr>
                  </a:outerShdw>
                </a:effectLst>
                <a:latin typeface="Bodoni MT Black" panose="02070A03080606020203" pitchFamily="18" charset="0"/>
              </a:rPr>
              <a:t>To Programming</a:t>
            </a:r>
          </a:p>
          <a:p>
            <a:r>
              <a:rPr lang="en-US" sz="11100" dirty="0">
                <a:solidFill>
                  <a:srgbClr val="A53010"/>
                </a:solidFill>
                <a:effectLst>
                  <a:outerShdw blurRad="38100" dist="38100" dir="2700000" algn="tl">
                    <a:srgbClr val="000000">
                      <a:alpha val="43137"/>
                    </a:srgbClr>
                  </a:outerShdw>
                </a:effectLst>
                <a:latin typeface="Bodoni MT Black" panose="02070A03080606020203" pitchFamily="18" charset="0"/>
              </a:rPr>
              <a:t>Using</a:t>
            </a:r>
          </a:p>
          <a:p>
            <a:r>
              <a:rPr lang="en-US" sz="11100" dirty="0">
                <a:solidFill>
                  <a:srgbClr val="A53010"/>
                </a:solidFill>
                <a:effectLst>
                  <a:outerShdw blurRad="38100" dist="38100" dir="2700000" algn="tl">
                    <a:srgbClr val="000000">
                      <a:alpha val="43137"/>
                    </a:srgbClr>
                  </a:outerShdw>
                </a:effectLst>
                <a:latin typeface="Bodoni MT Black" panose="02070A03080606020203" pitchFamily="18" charset="0"/>
              </a:rPr>
              <a:t>Visual Basic</a:t>
            </a:r>
          </a:p>
          <a:p>
            <a:endParaRPr lang="en-US" sz="7600" dirty="0">
              <a:solidFill>
                <a:srgbClr val="FF0000"/>
              </a:solidFill>
              <a:latin typeface="Bodoni MT Black" panose="02070A03080606020203" pitchFamily="18" charset="0"/>
            </a:endParaRPr>
          </a:p>
          <a:p>
            <a:endParaRPr lang="en-US" dirty="0"/>
          </a:p>
          <a:p>
            <a:r>
              <a:rPr lang="en-US" sz="8000" dirty="0">
                <a:solidFill>
                  <a:srgbClr val="766F54"/>
                </a:solidFill>
                <a:latin typeface="Bodoni MT Black" panose="02070A03080606020203" pitchFamily="18" charset="0"/>
              </a:rPr>
              <a:t>Exercises for Beginners</a:t>
            </a:r>
          </a:p>
        </p:txBody>
      </p:sp>
    </p:spTree>
    <p:extLst>
      <p:ext uri="{BB962C8B-B14F-4D97-AF65-F5344CB8AC3E}">
        <p14:creationId xmlns:p14="http://schemas.microsoft.com/office/powerpoint/2010/main" val="3721698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p:cNvSpPr txBox="1">
            <a:spLocks/>
          </p:cNvSpPr>
          <p:nvPr/>
        </p:nvSpPr>
        <p:spPr>
          <a:xfrm>
            <a:off x="6804252" y="1297394"/>
            <a:ext cx="4797721" cy="4086369"/>
          </a:xfrm>
          <a:prstGeom prst="rect">
            <a:avLst/>
          </a:prstGeom>
          <a:effectLst>
            <a:outerShdw sx="1000" sy="1000" algn="ctr" rotWithShape="0">
              <a:srgbClr val="000000"/>
            </a:outerShdw>
          </a:effectLst>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INPUT</a:t>
            </a:r>
          </a:p>
          <a:p>
            <a:r>
              <a:rPr lang="en-US" dirty="0"/>
              <a:t>No input – input is from a text file MemberPhone.txt</a:t>
            </a:r>
          </a:p>
          <a:p>
            <a:endParaRPr lang="en-US" dirty="0"/>
          </a:p>
          <a:p>
            <a:pPr marL="0" indent="0">
              <a:buNone/>
            </a:pPr>
            <a:r>
              <a:rPr lang="en-US" dirty="0"/>
              <a:t>OUTPUT</a:t>
            </a:r>
          </a:p>
          <a:p>
            <a:r>
              <a:rPr lang="en-US" dirty="0"/>
              <a:t>Updated MemberPhone.txt</a:t>
            </a:r>
          </a:p>
          <a:p>
            <a:endParaRPr lang="en-US" dirty="0"/>
          </a:p>
          <a:p>
            <a:pPr marL="0" indent="0">
              <a:buNone/>
            </a:pPr>
            <a:r>
              <a:rPr lang="en-US" dirty="0"/>
              <a:t>EVENTS</a:t>
            </a:r>
          </a:p>
          <a:p>
            <a:r>
              <a:rPr lang="en-US" dirty="0" err="1"/>
              <a:t>SelectedIndexChanged</a:t>
            </a:r>
            <a:r>
              <a:rPr lang="en-US" dirty="0"/>
              <a:t> – Display name from list box in text boxes</a:t>
            </a:r>
          </a:p>
          <a:p>
            <a:r>
              <a:rPr lang="en-US" dirty="0" err="1"/>
              <a:t>mnuAdd</a:t>
            </a:r>
            <a:r>
              <a:rPr lang="en-US" dirty="0"/>
              <a:t>, </a:t>
            </a:r>
            <a:r>
              <a:rPr lang="en-US" dirty="0" err="1"/>
              <a:t>mnuDelete</a:t>
            </a:r>
            <a:r>
              <a:rPr lang="en-US" dirty="0"/>
              <a:t>, </a:t>
            </a:r>
            <a:r>
              <a:rPr lang="en-US" dirty="0" err="1"/>
              <a:t>mnuModify</a:t>
            </a:r>
            <a:r>
              <a:rPr lang="en-US" dirty="0"/>
              <a:t> – add new name, delete name from list, modify name in the list</a:t>
            </a:r>
          </a:p>
          <a:p>
            <a:r>
              <a:rPr lang="en-US" dirty="0" err="1"/>
              <a:t>mnuExit</a:t>
            </a:r>
            <a:r>
              <a:rPr lang="en-US" dirty="0"/>
              <a:t> – save updated list in MemberPhone.txt</a:t>
            </a:r>
          </a:p>
        </p:txBody>
      </p:sp>
      <p:pic>
        <p:nvPicPr>
          <p:cNvPr id="3" name="Picture 2">
            <a:extLst>
              <a:ext uri="{FF2B5EF4-FFF2-40B4-BE49-F238E27FC236}">
                <a16:creationId xmlns:a16="http://schemas.microsoft.com/office/drawing/2014/main" id="{B92B5455-D5B7-499D-BA21-AE9522E8E3B4}"/>
              </a:ext>
            </a:extLst>
          </p:cNvPr>
          <p:cNvPicPr>
            <a:picLocks noChangeAspect="1"/>
          </p:cNvPicPr>
          <p:nvPr/>
        </p:nvPicPr>
        <p:blipFill>
          <a:blip r:embed="rId2"/>
          <a:stretch>
            <a:fillRect/>
          </a:stretch>
        </p:blipFill>
        <p:spPr>
          <a:xfrm>
            <a:off x="3802808" y="1739381"/>
            <a:ext cx="2533650" cy="2819400"/>
          </a:xfrm>
          <a:prstGeom prst="rect">
            <a:avLst/>
          </a:prstGeom>
        </p:spPr>
      </p:pic>
    </p:spTree>
    <p:extLst>
      <p:ext uri="{BB962C8B-B14F-4D97-AF65-F5344CB8AC3E}">
        <p14:creationId xmlns:p14="http://schemas.microsoft.com/office/powerpoint/2010/main" val="90926948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1735</TotalTime>
  <Words>268</Words>
  <Application>Microsoft Office PowerPoint</Application>
  <PresentationFormat>Widescreen</PresentationFormat>
  <Paragraphs>24</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Bodoni MT Black</vt:lpstr>
      <vt:lpstr>Century Gothic</vt:lpstr>
      <vt:lpstr>Wingdings 3</vt:lpstr>
      <vt:lpstr>Wisp</vt:lpstr>
      <vt:lpstr>Membership List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Calculator</dc:title>
  <dc:creator>Pavol Almasi</dc:creator>
  <cp:lastModifiedBy>Pavol Almasi</cp:lastModifiedBy>
  <cp:revision>57</cp:revision>
  <dcterms:created xsi:type="dcterms:W3CDTF">2017-05-07T04:07:32Z</dcterms:created>
  <dcterms:modified xsi:type="dcterms:W3CDTF">2017-06-26T01:44:35Z</dcterms:modified>
</cp:coreProperties>
</file>